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312" r:id="rId2"/>
    <p:sldId id="315" r:id="rId3"/>
    <p:sldId id="289" r:id="rId4"/>
    <p:sldId id="343" r:id="rId5"/>
    <p:sldId id="387" r:id="rId6"/>
    <p:sldId id="347" r:id="rId7"/>
    <p:sldId id="367" r:id="rId8"/>
    <p:sldId id="348" r:id="rId9"/>
    <p:sldId id="410" r:id="rId10"/>
    <p:sldId id="354" r:id="rId11"/>
    <p:sldId id="429" r:id="rId12"/>
    <p:sldId id="355" r:id="rId13"/>
    <p:sldId id="385" r:id="rId14"/>
    <p:sldId id="351" r:id="rId15"/>
    <p:sldId id="386" r:id="rId16"/>
    <p:sldId id="356" r:id="rId17"/>
    <p:sldId id="426" r:id="rId18"/>
    <p:sldId id="447" r:id="rId19"/>
    <p:sldId id="362" r:id="rId20"/>
    <p:sldId id="384" r:id="rId21"/>
    <p:sldId id="481" r:id="rId22"/>
    <p:sldId id="459" r:id="rId23"/>
    <p:sldId id="464" r:id="rId24"/>
    <p:sldId id="468" r:id="rId25"/>
    <p:sldId id="460" r:id="rId26"/>
    <p:sldId id="461" r:id="rId27"/>
    <p:sldId id="469" r:id="rId28"/>
    <p:sldId id="465" r:id="rId29"/>
    <p:sldId id="458" r:id="rId30"/>
    <p:sldId id="482" r:id="rId31"/>
    <p:sldId id="357" r:id="rId32"/>
    <p:sldId id="430" r:id="rId33"/>
    <p:sldId id="358" r:id="rId34"/>
    <p:sldId id="359" r:id="rId35"/>
    <p:sldId id="444" r:id="rId36"/>
    <p:sldId id="445" r:id="rId37"/>
    <p:sldId id="443" r:id="rId38"/>
  </p:sldIdLst>
  <p:sldSz cx="12192000" cy="6858000"/>
  <p:notesSz cx="6858000" cy="9144000"/>
  <p:embeddedFontLst>
    <p:embeddedFont>
      <p:font typeface="汉仪晓波折纸体简" charset="-122"/>
      <p:regular r:id="rId41"/>
    </p:embeddedFont>
    <p:embeddedFont>
      <p:font typeface="仿宋" pitchFamily="49" charset="-122"/>
      <p:regular r:id="rId42"/>
    </p:embeddedFont>
    <p:embeddedFont>
      <p:font typeface="华文细黑" pitchFamily="2" charset="-122"/>
      <p:regular r:id="rId43"/>
    </p:embeddedFont>
    <p:embeddedFont>
      <p:font typeface="方正综艺简体" charset="-122"/>
      <p:regular r:id="rId44"/>
    </p:embeddedFont>
    <p:embeddedFont>
      <p:font typeface="方正兰亭圆_GBK_特" charset="-122"/>
      <p:regular r:id="rId45"/>
    </p:embeddedFont>
    <p:embeddedFont>
      <p:font typeface="字魂128号-武侠缥缈体" charset="-122"/>
      <p:regular r:id="rId46"/>
    </p:embeddedFont>
    <p:embeddedFont>
      <p:font typeface="苏新诗古印宋简" charset="-122"/>
      <p:regular r:id="rId47"/>
    </p:embeddedFont>
    <p:embeddedFont>
      <p:font typeface="字魂59号-创粗黑" charset="-122"/>
      <p:regular r:id="rId48"/>
    </p:embeddedFont>
    <p:embeddedFont>
      <p:font typeface="方正粗雅宋_GBK" charset="-122"/>
      <p:regular r:id="rId49"/>
    </p:embeddedFont>
    <p:embeddedFont>
      <p:font typeface="微软雅黑" pitchFamily="34" charset="-122"/>
      <p:regular r:id="rId50"/>
      <p:bold r:id="rId51"/>
    </p:embeddedFont>
    <p:embeddedFont>
      <p:font typeface="Calibri" pitchFamily="34" charset="0"/>
      <p:regular r:id="rId52"/>
      <p:bold r:id="rId53"/>
      <p:italic r:id="rId54"/>
      <p:boldItalic r:id="rId55"/>
    </p:embeddedFont>
    <p:embeddedFont>
      <p:font typeface="庞门正道标题体" charset="-122"/>
      <p:regular r:id="rId56"/>
    </p:embeddedFont>
  </p:embeddedFontLst>
  <p:custDataLst>
    <p:tags r:id="rId5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nkpad" initials="T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D46"/>
    <a:srgbClr val="041052"/>
    <a:srgbClr val="031053"/>
    <a:srgbClr val="52FAFF"/>
    <a:srgbClr val="08126C"/>
    <a:srgbClr val="0251E0"/>
    <a:srgbClr val="04093A"/>
    <a:srgbClr val="25A6FC"/>
    <a:srgbClr val="02F8FF"/>
    <a:srgbClr val="0204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86" y="-3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tags" Target="tags/tag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Microsoft_Excel____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Microsoft_Excel____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5400000" scaled="0"/>
            </a:gradFill>
            <a:ln w="19050">
              <a:noFill/>
            </a:ln>
          </c:spPr>
          <c:dPt>
            <c:idx val="0"/>
            <c:bubble3D val="0"/>
            <c:spPr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n w="28575" cmpd="sng">
                <a:noFill/>
                <a:prstDash val="solid"/>
              </a:ln>
              <a:effectLst/>
              <a:sp3d contourW="28575"/>
            </c:spPr>
          </c:dPt>
          <c:dPt>
            <c:idx val="1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1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5400000" scaled="0"/>
            </a:gradFill>
            <a:ln w="19050">
              <a:noFill/>
            </a:ln>
          </c:spPr>
          <c:dPt>
            <c:idx val="0"/>
            <c:bubble3D val="0"/>
            <c:spPr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n w="28575" cmpd="sng">
                <a:noFill/>
                <a:prstDash val="solid"/>
              </a:ln>
              <a:effectLst/>
              <a:sp3d contourW="28575"/>
            </c:spPr>
          </c:dPt>
          <c:dPt>
            <c:idx val="1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1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5400000" scaled="0"/>
            </a:gradFill>
            <a:ln w="19050">
              <a:noFill/>
            </a:ln>
          </c:spPr>
          <c:dPt>
            <c:idx val="0"/>
            <c:bubble3D val="0"/>
            <c:spPr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n w="28575" cmpd="sng">
                <a:noFill/>
                <a:prstDash val="solid"/>
              </a:ln>
              <a:effectLst/>
              <a:sp3d contourW="28575"/>
            </c:spPr>
          </c:dPt>
          <c:dPt>
            <c:idx val="1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1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6-07T11:14:08.616" idx="1">
    <p:pos x="10" y="10"/>
    <p:text>2021年省级一等奖2项，二等奖2项，三等奖4项。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6-07T11:16:00.535" idx="2">
    <p:pos x="10" y="10"/>
    <p:text>2021年国家二等奖1项，一等奖3项，二等奖5项，三等奖10项。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536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5D13BBE5-0BEA-4494-9BEF-C8C2F48C9E2D}" type="datetimeFigureOut">
              <a:rPr lang="zh-CN" altLang="en-US" smtClean="0"/>
              <a:t>2022/6/7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436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 rot="16200000" flipH="1">
            <a:off x="10174967" y="4940064"/>
            <a:ext cx="2234405" cy="212929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 rot="16200000" flipH="1">
            <a:off x="26342" y="-334272"/>
            <a:ext cx="1853768" cy="22083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tags" Target="../tags/tag11.xml"/><Relationship Id="rId7" Type="http://schemas.openxmlformats.org/officeDocument/2006/relationships/chart" Target="../charts/char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chart" Target="../charts/chart1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图片 12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469907">
            <a:off x="7879629" y="-2161060"/>
            <a:ext cx="6465656" cy="3772745"/>
          </a:xfrm>
          <a:custGeom>
            <a:avLst/>
            <a:gdLst>
              <a:gd name="connsiteX0" fmla="*/ 0 w 6465656"/>
              <a:gd name="connsiteY0" fmla="*/ 2588320 h 3772745"/>
              <a:gd name="connsiteX1" fmla="*/ 4343267 w 6465656"/>
              <a:gd name="connsiteY1" fmla="*/ 1990912 h 3772745"/>
              <a:gd name="connsiteX2" fmla="*/ 4588355 w 6465656"/>
              <a:gd name="connsiteY2" fmla="*/ 3772745 h 3772745"/>
              <a:gd name="connsiteX3" fmla="*/ 0 w 6465656"/>
              <a:gd name="connsiteY3" fmla="*/ 3772745 h 3772745"/>
              <a:gd name="connsiteX4" fmla="*/ 4800194 w 6465656"/>
              <a:gd name="connsiteY4" fmla="*/ 0 h 3772745"/>
              <a:gd name="connsiteX5" fmla="*/ 6465656 w 6465656"/>
              <a:gd name="connsiteY5" fmla="*/ 0 h 3772745"/>
              <a:gd name="connsiteX6" fmla="*/ 6465656 w 6465656"/>
              <a:gd name="connsiteY6" fmla="*/ 122948 h 3772745"/>
              <a:gd name="connsiteX7" fmla="*/ 4847716 w 6465656"/>
              <a:gd name="connsiteY7" fmla="*/ 345493 h 3772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65656" h="3772745">
                <a:moveTo>
                  <a:pt x="0" y="2588320"/>
                </a:moveTo>
                <a:lnTo>
                  <a:pt x="4343267" y="1990912"/>
                </a:lnTo>
                <a:lnTo>
                  <a:pt x="4588355" y="3772745"/>
                </a:lnTo>
                <a:lnTo>
                  <a:pt x="0" y="3772745"/>
                </a:lnTo>
                <a:close/>
                <a:moveTo>
                  <a:pt x="4800194" y="0"/>
                </a:moveTo>
                <a:lnTo>
                  <a:pt x="6465656" y="0"/>
                </a:lnTo>
                <a:lnTo>
                  <a:pt x="6465656" y="122948"/>
                </a:lnTo>
                <a:lnTo>
                  <a:pt x="4847716" y="345493"/>
                </a:lnTo>
                <a:close/>
              </a:path>
            </a:pathLst>
          </a:custGeom>
        </p:spPr>
      </p:pic>
      <p:pic>
        <p:nvPicPr>
          <p:cNvPr id="126" name="图片 125"/>
          <p:cNvPicPr>
            <a:picLocks noChangeAspect="1"/>
          </p:cNvPicPr>
          <p:nvPr/>
        </p:nvPicPr>
        <p:blipFill>
          <a:blip r:embed="rId4" cstate="print"/>
          <a:srcRect l="30234" b="63788"/>
          <a:stretch>
            <a:fillRect/>
          </a:stretch>
        </p:blipFill>
        <p:spPr>
          <a:xfrm>
            <a:off x="-14282" y="4975912"/>
            <a:ext cx="4033542" cy="1875992"/>
          </a:xfrm>
          <a:custGeom>
            <a:avLst/>
            <a:gdLst>
              <a:gd name="connsiteX0" fmla="*/ 0 w 4033542"/>
              <a:gd name="connsiteY0" fmla="*/ 0 h 1875992"/>
              <a:gd name="connsiteX1" fmla="*/ 4033542 w 4033542"/>
              <a:gd name="connsiteY1" fmla="*/ 0 h 1875992"/>
              <a:gd name="connsiteX2" fmla="*/ 4033542 w 4033542"/>
              <a:gd name="connsiteY2" fmla="*/ 1875992 h 1875992"/>
              <a:gd name="connsiteX3" fmla="*/ 0 w 4033542"/>
              <a:gd name="connsiteY3" fmla="*/ 1875992 h 1875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3542" h="1875992">
                <a:moveTo>
                  <a:pt x="0" y="0"/>
                </a:moveTo>
                <a:lnTo>
                  <a:pt x="4033542" y="0"/>
                </a:lnTo>
                <a:lnTo>
                  <a:pt x="4033542" y="1875992"/>
                </a:lnTo>
                <a:lnTo>
                  <a:pt x="0" y="1875992"/>
                </a:lnTo>
                <a:close/>
              </a:path>
            </a:pathLst>
          </a:custGeom>
        </p:spPr>
      </p:pic>
      <p:pic>
        <p:nvPicPr>
          <p:cNvPr id="115" name="图片 1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53732" y="2876244"/>
            <a:ext cx="586368" cy="58636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819400" y="648970"/>
            <a:ext cx="5236154" cy="1510808"/>
            <a:chOff x="5070" y="1534"/>
            <a:chExt cx="9042" cy="2886"/>
          </a:xfrm>
        </p:grpSpPr>
        <p:grpSp>
          <p:nvGrpSpPr>
            <p:cNvPr id="132" name="组合 131"/>
            <p:cNvGrpSpPr/>
            <p:nvPr/>
          </p:nvGrpSpPr>
          <p:grpSpPr>
            <a:xfrm>
              <a:off x="5070" y="3992"/>
              <a:ext cx="4453" cy="352"/>
              <a:chOff x="3219679" y="2534889"/>
              <a:chExt cx="2827717" cy="223227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3312769" y="2579339"/>
                <a:ext cx="1094359" cy="0"/>
              </a:xfrm>
              <a:prstGeom prst="line">
                <a:avLst/>
              </a:prstGeom>
              <a:ln w="12700" cap="rnd">
                <a:gradFill flip="none" rotWithShape="1">
                  <a:gsLst>
                    <a:gs pos="0">
                      <a:srgbClr val="25A6FC"/>
                    </a:gs>
                    <a:gs pos="100000">
                      <a:srgbClr val="02F8FF"/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/>
            </p:nvCxnSpPr>
            <p:spPr>
              <a:xfrm>
                <a:off x="4586348" y="2704751"/>
                <a:ext cx="832330" cy="0"/>
              </a:xfrm>
              <a:prstGeom prst="line">
                <a:avLst/>
              </a:prstGeom>
              <a:ln w="12700" cap="rnd">
                <a:gradFill flip="none" rotWithShape="1">
                  <a:gsLst>
                    <a:gs pos="0">
                      <a:srgbClr val="25A6FC"/>
                    </a:gs>
                    <a:gs pos="100000">
                      <a:srgbClr val="02F8FF"/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4409508" y="2580926"/>
                <a:ext cx="176840" cy="123825"/>
              </a:xfrm>
              <a:prstGeom prst="line">
                <a:avLst/>
              </a:prstGeom>
              <a:ln w="12700" cap="rnd">
                <a:gradFill flip="none" rotWithShape="1">
                  <a:gsLst>
                    <a:gs pos="0">
                      <a:srgbClr val="25A6FC"/>
                    </a:gs>
                    <a:gs pos="100000">
                      <a:srgbClr val="02F8FF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椭圆 27"/>
              <p:cNvSpPr/>
              <p:nvPr/>
            </p:nvSpPr>
            <p:spPr>
              <a:xfrm>
                <a:off x="3219679" y="2534889"/>
                <a:ext cx="88900" cy="88900"/>
              </a:xfrm>
              <a:prstGeom prst="ellipse">
                <a:avLst/>
              </a:prstGeom>
              <a:noFill/>
              <a:ln>
                <a:solidFill>
                  <a:srgbClr val="25A6F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5419694" y="2660301"/>
                <a:ext cx="88900" cy="88900"/>
              </a:xfrm>
              <a:prstGeom prst="ellipse">
                <a:avLst/>
              </a:prstGeom>
              <a:noFill/>
              <a:ln>
                <a:solidFill>
                  <a:srgbClr val="02F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cxnSp>
            <p:nvCxnSpPr>
              <p:cNvPr id="30" name="直接连接符 29"/>
              <p:cNvCxnSpPr/>
              <p:nvPr/>
            </p:nvCxnSpPr>
            <p:spPr>
              <a:xfrm flipH="1">
                <a:off x="5622863" y="2655334"/>
                <a:ext cx="146787" cy="102782"/>
              </a:xfrm>
              <a:prstGeom prst="line">
                <a:avLst/>
              </a:prstGeom>
              <a:ln w="12700" cap="rnd">
                <a:gradFill>
                  <a:gsLst>
                    <a:gs pos="0">
                      <a:srgbClr val="25A6FC"/>
                    </a:gs>
                    <a:gs pos="100000">
                      <a:srgbClr val="02F8FF"/>
                    </a:gs>
                  </a:gsLst>
                  <a:lin ang="5400000" scaled="1"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 flipH="1">
                <a:off x="5755755" y="2655334"/>
                <a:ext cx="146787" cy="102782"/>
              </a:xfrm>
              <a:prstGeom prst="line">
                <a:avLst/>
              </a:prstGeom>
              <a:ln w="12700" cap="rnd">
                <a:gradFill>
                  <a:gsLst>
                    <a:gs pos="0">
                      <a:srgbClr val="25A6FC"/>
                    </a:gs>
                    <a:gs pos="100000">
                      <a:srgbClr val="02F8FF"/>
                    </a:gs>
                  </a:gsLst>
                  <a:lin ang="5400000" scaled="1"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 flipH="1">
                <a:off x="5900609" y="2655334"/>
                <a:ext cx="146787" cy="102782"/>
              </a:xfrm>
              <a:prstGeom prst="line">
                <a:avLst/>
              </a:prstGeom>
              <a:ln w="12700" cap="rnd">
                <a:gradFill>
                  <a:gsLst>
                    <a:gs pos="0">
                      <a:srgbClr val="25A6FC"/>
                    </a:gs>
                    <a:gs pos="100000">
                      <a:srgbClr val="02F8FF"/>
                    </a:gs>
                  </a:gsLst>
                  <a:lin ang="5400000" scaled="1"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文本框 34"/>
            <p:cNvSpPr txBox="1"/>
            <p:nvPr/>
          </p:nvSpPr>
          <p:spPr>
            <a:xfrm>
              <a:off x="5956" y="2234"/>
              <a:ext cx="6446" cy="176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dist"/>
              <a:r>
                <a:rPr lang="zh-CN" sz="5400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atin typeface="庞门正道标题体" panose="02010600030101010101" charset="-122"/>
                  <a:ea typeface="庞门正道标题体" panose="02010600030101010101" charset="-122"/>
                </a:rPr>
                <a:t>合肥学院</a:t>
              </a:r>
            </a:p>
          </p:txBody>
        </p:sp>
        <p:sp>
          <p:nvSpPr>
            <p:cNvPr id="57" name="矩形 56"/>
            <p:cNvSpPr/>
            <p:nvPr/>
          </p:nvSpPr>
          <p:spPr>
            <a:xfrm>
              <a:off x="9870" y="4099"/>
              <a:ext cx="1673" cy="321"/>
            </a:xfrm>
            <a:prstGeom prst="rect">
              <a:avLst/>
            </a:prstGeom>
            <a:solidFill>
              <a:srgbClr val="02F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11467" y="4099"/>
              <a:ext cx="2057" cy="321"/>
            </a:xfrm>
            <a:prstGeom prst="rect">
              <a:avLst/>
            </a:prstGeom>
            <a:solidFill>
              <a:srgbClr val="02F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grpSp>
          <p:nvGrpSpPr>
            <p:cNvPr id="131" name="组合 130"/>
            <p:cNvGrpSpPr/>
            <p:nvPr/>
          </p:nvGrpSpPr>
          <p:grpSpPr>
            <a:xfrm>
              <a:off x="5361" y="1534"/>
              <a:ext cx="8751" cy="1159"/>
              <a:chOff x="3415628" y="1546794"/>
              <a:chExt cx="5556694" cy="735887"/>
            </a:xfrm>
          </p:grpSpPr>
          <p:cxnSp>
            <p:nvCxnSpPr>
              <p:cNvPr id="7" name="直接连接符 6"/>
              <p:cNvCxnSpPr/>
              <p:nvPr/>
            </p:nvCxnSpPr>
            <p:spPr>
              <a:xfrm>
                <a:off x="3811378" y="1836592"/>
                <a:ext cx="3708400" cy="0"/>
              </a:xfrm>
              <a:prstGeom prst="line">
                <a:avLst/>
              </a:prstGeom>
              <a:ln w="12700" cap="rnd">
                <a:solidFill>
                  <a:srgbClr val="02F8FF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8533708" y="1960417"/>
                <a:ext cx="353681" cy="247650"/>
              </a:xfrm>
              <a:prstGeom prst="line">
                <a:avLst/>
              </a:prstGeom>
              <a:ln w="12700" cap="rnd">
                <a:solidFill>
                  <a:srgbClr val="02F8FF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flipH="1">
                <a:off x="3460079" y="1836592"/>
                <a:ext cx="353681" cy="247650"/>
              </a:xfrm>
              <a:prstGeom prst="line">
                <a:avLst/>
              </a:prstGeom>
              <a:ln w="12700" cap="rnd">
                <a:solidFill>
                  <a:srgbClr val="02F8FF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flipH="1">
                <a:off x="6705722" y="1588942"/>
                <a:ext cx="353681" cy="247650"/>
              </a:xfrm>
              <a:prstGeom prst="line">
                <a:avLst/>
              </a:prstGeom>
              <a:ln w="12700" cap="rnd">
                <a:solidFill>
                  <a:srgbClr val="02F8FF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7698998" y="1960417"/>
                <a:ext cx="832330" cy="0"/>
              </a:xfrm>
              <a:prstGeom prst="line">
                <a:avLst/>
              </a:prstGeom>
              <a:ln w="12700" cap="rnd">
                <a:solidFill>
                  <a:srgbClr val="02F8FF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>
                <a:off x="7522158" y="1836592"/>
                <a:ext cx="176840" cy="123825"/>
              </a:xfrm>
              <a:prstGeom prst="line">
                <a:avLst/>
              </a:prstGeom>
              <a:ln w="12700" cap="rnd">
                <a:solidFill>
                  <a:srgbClr val="02F8FF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7059403" y="1588942"/>
                <a:ext cx="1084116" cy="0"/>
              </a:xfrm>
              <a:prstGeom prst="line">
                <a:avLst/>
              </a:prstGeom>
              <a:ln w="12700" cap="rnd">
                <a:solidFill>
                  <a:srgbClr val="02F8FF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椭圆 20"/>
              <p:cNvSpPr/>
              <p:nvPr/>
            </p:nvSpPr>
            <p:spPr>
              <a:xfrm>
                <a:off x="3415628" y="2046142"/>
                <a:ext cx="88900" cy="88900"/>
              </a:xfrm>
              <a:prstGeom prst="ellipse">
                <a:avLst/>
              </a:pr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89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8103258" y="1546794"/>
                <a:ext cx="88900" cy="88900"/>
              </a:xfrm>
              <a:prstGeom prst="ellipse">
                <a:avLst/>
              </a:pr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35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8883422" y="2193781"/>
                <a:ext cx="88900" cy="88900"/>
              </a:xfrm>
              <a:prstGeom prst="ellipse">
                <a:avLst/>
              </a:prstGeom>
              <a:noFill/>
              <a:ln w="12700">
                <a:solidFill>
                  <a:srgbClr val="02F8F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3" name="任意多边形: 形状 2"/>
              <p:cNvSpPr/>
              <p:nvPr/>
            </p:nvSpPr>
            <p:spPr>
              <a:xfrm>
                <a:off x="3486150" y="1835100"/>
                <a:ext cx="5405438" cy="366712"/>
              </a:xfrm>
              <a:custGeom>
                <a:avLst/>
                <a:gdLst>
                  <a:gd name="connsiteX0" fmla="*/ 0 w 5405438"/>
                  <a:gd name="connsiteY0" fmla="*/ 233362 h 366712"/>
                  <a:gd name="connsiteX1" fmla="*/ 328613 w 5405438"/>
                  <a:gd name="connsiteY1" fmla="*/ 0 h 366712"/>
                  <a:gd name="connsiteX2" fmla="*/ 4043363 w 5405438"/>
                  <a:gd name="connsiteY2" fmla="*/ 0 h 366712"/>
                  <a:gd name="connsiteX3" fmla="*/ 4214813 w 5405438"/>
                  <a:gd name="connsiteY3" fmla="*/ 123825 h 366712"/>
                  <a:gd name="connsiteX4" fmla="*/ 5048250 w 5405438"/>
                  <a:gd name="connsiteY4" fmla="*/ 123825 h 366712"/>
                  <a:gd name="connsiteX5" fmla="*/ 5405438 w 5405438"/>
                  <a:gd name="connsiteY5" fmla="*/ 366712 h 36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05438" h="366712">
                    <a:moveTo>
                      <a:pt x="0" y="233362"/>
                    </a:moveTo>
                    <a:lnTo>
                      <a:pt x="328613" y="0"/>
                    </a:lnTo>
                    <a:lnTo>
                      <a:pt x="4043363" y="0"/>
                    </a:lnTo>
                    <a:lnTo>
                      <a:pt x="4214813" y="123825"/>
                    </a:lnTo>
                    <a:lnTo>
                      <a:pt x="5048250" y="123825"/>
                    </a:lnTo>
                    <a:lnTo>
                      <a:pt x="5405438" y="366712"/>
                    </a:lnTo>
                  </a:path>
                </a:pathLst>
              </a:custGeom>
              <a:ln w="12700" cap="rnd">
                <a:solidFill>
                  <a:srgbClr val="02F8FF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4" name="任意多边形: 形状 3"/>
              <p:cNvSpPr/>
              <p:nvPr/>
            </p:nvSpPr>
            <p:spPr>
              <a:xfrm>
                <a:off x="6719888" y="1582687"/>
                <a:ext cx="1381125" cy="247650"/>
              </a:xfrm>
              <a:custGeom>
                <a:avLst/>
                <a:gdLst>
                  <a:gd name="connsiteX0" fmla="*/ 0 w 1381125"/>
                  <a:gd name="connsiteY0" fmla="*/ 247650 h 247650"/>
                  <a:gd name="connsiteX1" fmla="*/ 342900 w 1381125"/>
                  <a:gd name="connsiteY1" fmla="*/ 0 h 247650"/>
                  <a:gd name="connsiteX2" fmla="*/ 1381125 w 1381125"/>
                  <a:gd name="connsiteY2" fmla="*/ 4763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1125" h="247650">
                    <a:moveTo>
                      <a:pt x="0" y="247650"/>
                    </a:moveTo>
                    <a:lnTo>
                      <a:pt x="342900" y="0"/>
                    </a:lnTo>
                    <a:lnTo>
                      <a:pt x="1381125" y="4763"/>
                    </a:lnTo>
                  </a:path>
                </a:pathLst>
              </a:custGeom>
              <a:ln w="12700" cap="rnd">
                <a:solidFill>
                  <a:srgbClr val="02F8FF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2" name="任意多边形: 形状 1"/>
              <p:cNvSpPr/>
              <p:nvPr/>
            </p:nvSpPr>
            <p:spPr>
              <a:xfrm flipV="1">
                <a:off x="3923448" y="1832743"/>
                <a:ext cx="3417304" cy="115190"/>
              </a:xfrm>
              <a:custGeom>
                <a:avLst/>
                <a:gdLst>
                  <a:gd name="connsiteX0" fmla="*/ 0 w 4221480"/>
                  <a:gd name="connsiteY0" fmla="*/ 236220 h 236220"/>
                  <a:gd name="connsiteX1" fmla="*/ 320040 w 4221480"/>
                  <a:gd name="connsiteY1" fmla="*/ 0 h 236220"/>
                  <a:gd name="connsiteX2" fmla="*/ 4053840 w 4221480"/>
                  <a:gd name="connsiteY2" fmla="*/ 0 h 236220"/>
                  <a:gd name="connsiteX3" fmla="*/ 4221480 w 4221480"/>
                  <a:gd name="connsiteY3" fmla="*/ 137160 h 236220"/>
                  <a:gd name="connsiteX4" fmla="*/ 152400 w 4221480"/>
                  <a:gd name="connsiteY4" fmla="*/ 129540 h 236220"/>
                  <a:gd name="connsiteX0-1" fmla="*/ 167640 w 4069080"/>
                  <a:gd name="connsiteY0-2" fmla="*/ 0 h 137160"/>
                  <a:gd name="connsiteX1-3" fmla="*/ 3901440 w 4069080"/>
                  <a:gd name="connsiteY1-4" fmla="*/ 0 h 137160"/>
                  <a:gd name="connsiteX2-5" fmla="*/ 4069080 w 4069080"/>
                  <a:gd name="connsiteY2-6" fmla="*/ 137160 h 137160"/>
                  <a:gd name="connsiteX3-7" fmla="*/ 0 w 4069080"/>
                  <a:gd name="connsiteY3-8" fmla="*/ 129540 h 137160"/>
                  <a:gd name="connsiteX0-9" fmla="*/ 167640 w 4069080"/>
                  <a:gd name="connsiteY0-10" fmla="*/ 0 h 137160"/>
                  <a:gd name="connsiteX1-11" fmla="*/ 3901440 w 4069080"/>
                  <a:gd name="connsiteY1-12" fmla="*/ 0 h 137160"/>
                  <a:gd name="connsiteX2-13" fmla="*/ 4069080 w 4069080"/>
                  <a:gd name="connsiteY2-14" fmla="*/ 137160 h 137160"/>
                  <a:gd name="connsiteX3-15" fmla="*/ 0 w 4069080"/>
                  <a:gd name="connsiteY3-16" fmla="*/ 129540 h 137160"/>
                  <a:gd name="connsiteX4-17" fmla="*/ 167640 w 4069080"/>
                  <a:gd name="connsiteY4-18" fmla="*/ 0 h 137160"/>
                  <a:gd name="connsiteX0-19" fmla="*/ 167640 w 4069080"/>
                  <a:gd name="connsiteY0-20" fmla="*/ 0 h 137160"/>
                  <a:gd name="connsiteX1-21" fmla="*/ 3901440 w 4069080"/>
                  <a:gd name="connsiteY1-22" fmla="*/ 0 h 137160"/>
                  <a:gd name="connsiteX2-23" fmla="*/ 4069080 w 4069080"/>
                  <a:gd name="connsiteY2-24" fmla="*/ 137160 h 137160"/>
                  <a:gd name="connsiteX3-25" fmla="*/ 0 w 4069080"/>
                  <a:gd name="connsiteY3-26" fmla="*/ 135212 h 137160"/>
                  <a:gd name="connsiteX4-27" fmla="*/ 167640 w 4069080"/>
                  <a:gd name="connsiteY4-28" fmla="*/ 0 h 13716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17" y="connsiteY4-18"/>
                  </a:cxn>
                </a:cxnLst>
                <a:rect l="l" t="t" r="r" b="b"/>
                <a:pathLst>
                  <a:path w="4069080" h="137160">
                    <a:moveTo>
                      <a:pt x="167640" y="0"/>
                    </a:moveTo>
                    <a:lnTo>
                      <a:pt x="3901440" y="0"/>
                    </a:lnTo>
                    <a:lnTo>
                      <a:pt x="4069080" y="137160"/>
                    </a:lnTo>
                    <a:lnTo>
                      <a:pt x="0" y="135212"/>
                    </a:lnTo>
                    <a:lnTo>
                      <a:pt x="16764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54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</p:grp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biLevel thresh="25000"/>
          </a:blip>
          <a:stretch>
            <a:fillRect/>
          </a:stretch>
        </p:blipFill>
        <p:spPr>
          <a:xfrm>
            <a:off x="893445" y="756920"/>
            <a:ext cx="1318895" cy="1318895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-648335" y="2898775"/>
            <a:ext cx="9267190" cy="2685415"/>
            <a:chOff x="440" y="3589"/>
            <a:chExt cx="14594" cy="4229"/>
          </a:xfrm>
        </p:grpSpPr>
        <p:sp>
          <p:nvSpPr>
            <p:cNvPr id="10" name="文本框 9"/>
            <p:cNvSpPr txBox="1"/>
            <p:nvPr/>
          </p:nvSpPr>
          <p:spPr>
            <a:xfrm flipH="1">
              <a:off x="440" y="3603"/>
              <a:ext cx="14482" cy="421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人</a:t>
              </a:r>
              <a:r>
                <a:rPr lang="en-US" altLang="zh-CN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 </a:t>
              </a:r>
              <a:r>
                <a:rPr lang="zh-CN" altLang="en-US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工</a:t>
              </a:r>
              <a:r>
                <a:rPr lang="en-US" altLang="zh-CN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 </a:t>
              </a:r>
              <a:r>
                <a:rPr lang="zh-CN" altLang="en-US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智</a:t>
              </a:r>
              <a:r>
                <a:rPr lang="en-US" altLang="zh-CN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 </a:t>
              </a:r>
              <a:r>
                <a:rPr lang="zh-CN" altLang="en-US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能</a:t>
              </a:r>
            </a:p>
            <a:p>
              <a:pPr>
                <a:lnSpc>
                  <a:spcPct val="140000"/>
                </a:lnSpc>
              </a:pPr>
              <a:r>
                <a:rPr lang="zh-CN" altLang="en-US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与</a:t>
              </a:r>
              <a:r>
                <a:rPr lang="en-US" altLang="zh-CN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 </a:t>
              </a:r>
              <a:r>
                <a:rPr lang="zh-CN" altLang="en-US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大</a:t>
              </a:r>
              <a:r>
                <a:rPr lang="en-US" altLang="zh-CN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 </a:t>
              </a:r>
              <a:r>
                <a:rPr lang="zh-CN" altLang="en-US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数</a:t>
              </a:r>
              <a:r>
                <a:rPr lang="en-US" altLang="zh-CN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 </a:t>
              </a:r>
              <a:r>
                <a:rPr lang="zh-CN" altLang="en-US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据</a:t>
              </a:r>
              <a:r>
                <a:rPr lang="en-US" altLang="zh-CN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 </a:t>
              </a:r>
              <a:r>
                <a:rPr lang="zh-CN" altLang="en-US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学</a:t>
              </a:r>
              <a:r>
                <a:rPr lang="en-US" altLang="zh-CN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 </a:t>
              </a:r>
              <a:r>
                <a:rPr lang="zh-CN" altLang="en-US" sz="6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院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 flipH="1">
              <a:off x="552" y="3589"/>
              <a:ext cx="14482" cy="421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人</a:t>
              </a:r>
              <a:r>
                <a:rPr lang="en-US" altLang="zh-CN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 </a:t>
              </a:r>
              <a:r>
                <a:rPr lang="zh-CN" altLang="en-US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工</a:t>
              </a:r>
              <a:r>
                <a:rPr lang="en-US" altLang="zh-CN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 </a:t>
              </a:r>
              <a:r>
                <a:rPr lang="zh-CN" altLang="en-US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智</a:t>
              </a:r>
              <a:r>
                <a:rPr lang="en-US" altLang="zh-CN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 </a:t>
              </a:r>
              <a:r>
                <a:rPr lang="zh-CN" altLang="en-US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能</a:t>
              </a:r>
            </a:p>
            <a:p>
              <a:pPr>
                <a:lnSpc>
                  <a:spcPct val="140000"/>
                </a:lnSpc>
              </a:pPr>
              <a:r>
                <a:rPr lang="zh-CN" altLang="en-US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与</a:t>
              </a:r>
              <a:r>
                <a:rPr lang="en-US" altLang="zh-CN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 </a:t>
              </a:r>
              <a:r>
                <a:rPr lang="zh-CN" altLang="en-US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大</a:t>
              </a:r>
              <a:r>
                <a:rPr lang="en-US" altLang="zh-CN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 </a:t>
              </a:r>
              <a:r>
                <a:rPr lang="zh-CN" altLang="en-US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数</a:t>
              </a:r>
              <a:r>
                <a:rPr lang="en-US" altLang="zh-CN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 </a:t>
              </a:r>
              <a:r>
                <a:rPr lang="zh-CN" altLang="en-US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据</a:t>
              </a:r>
              <a:r>
                <a:rPr lang="en-US" altLang="zh-CN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 </a:t>
              </a:r>
              <a:r>
                <a:rPr lang="zh-CN" altLang="en-US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学</a:t>
              </a:r>
              <a:r>
                <a:rPr lang="en-US" altLang="zh-CN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 </a:t>
              </a:r>
              <a:r>
                <a:rPr lang="zh-CN" altLang="en-US" sz="6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方正综艺简体" panose="03000509000000000000" charset="-122"/>
                  <a:ea typeface="方正综艺简体" panose="03000509000000000000" charset="-122"/>
                  <a:cs typeface="方正综艺简体" panose="03000509000000000000" charset="-122"/>
                </a:rPr>
                <a:t>院</a:t>
              </a: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1"/>
          <a:stretch>
            <a:fillRect/>
          </a:stretch>
        </p:blipFill>
        <p:spPr>
          <a:xfrm>
            <a:off x="6311265" y="2268855"/>
            <a:ext cx="6097905" cy="5645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3681204" y="2399845"/>
            <a:ext cx="3050380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6000" b="1" dirty="0">
                <a:solidFill>
                  <a:srgbClr val="02F8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PART 04</a:t>
            </a:r>
            <a:endParaRPr lang="zh-CN" altLang="en-US" sz="6000" b="1" dirty="0">
              <a:solidFill>
                <a:srgbClr val="02F8FF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3219679" y="2900470"/>
            <a:ext cx="5752643" cy="1392078"/>
            <a:chOff x="3219679" y="2900470"/>
            <a:chExt cx="5752643" cy="1392078"/>
          </a:xfrm>
        </p:grpSpPr>
        <p:sp>
          <p:nvSpPr>
            <p:cNvPr id="2" name="任意多边形: 形状 1"/>
            <p:cNvSpPr/>
            <p:nvPr/>
          </p:nvSpPr>
          <p:spPr>
            <a:xfrm flipV="1">
              <a:off x="3923448" y="3188006"/>
              <a:ext cx="3417304" cy="115190"/>
            </a:xfrm>
            <a:custGeom>
              <a:avLst/>
              <a:gdLst>
                <a:gd name="connsiteX0" fmla="*/ 0 w 4221480"/>
                <a:gd name="connsiteY0" fmla="*/ 236220 h 236220"/>
                <a:gd name="connsiteX1" fmla="*/ 320040 w 4221480"/>
                <a:gd name="connsiteY1" fmla="*/ 0 h 236220"/>
                <a:gd name="connsiteX2" fmla="*/ 4053840 w 4221480"/>
                <a:gd name="connsiteY2" fmla="*/ 0 h 236220"/>
                <a:gd name="connsiteX3" fmla="*/ 4221480 w 4221480"/>
                <a:gd name="connsiteY3" fmla="*/ 137160 h 236220"/>
                <a:gd name="connsiteX4" fmla="*/ 152400 w 4221480"/>
                <a:gd name="connsiteY4" fmla="*/ 129540 h 236220"/>
                <a:gd name="connsiteX0-1" fmla="*/ 167640 w 4069080"/>
                <a:gd name="connsiteY0-2" fmla="*/ 0 h 137160"/>
                <a:gd name="connsiteX1-3" fmla="*/ 3901440 w 4069080"/>
                <a:gd name="connsiteY1-4" fmla="*/ 0 h 137160"/>
                <a:gd name="connsiteX2-5" fmla="*/ 4069080 w 4069080"/>
                <a:gd name="connsiteY2-6" fmla="*/ 137160 h 137160"/>
                <a:gd name="connsiteX3-7" fmla="*/ 0 w 4069080"/>
                <a:gd name="connsiteY3-8" fmla="*/ 129540 h 137160"/>
                <a:gd name="connsiteX0-9" fmla="*/ 167640 w 4069080"/>
                <a:gd name="connsiteY0-10" fmla="*/ 0 h 137160"/>
                <a:gd name="connsiteX1-11" fmla="*/ 3901440 w 4069080"/>
                <a:gd name="connsiteY1-12" fmla="*/ 0 h 137160"/>
                <a:gd name="connsiteX2-13" fmla="*/ 4069080 w 4069080"/>
                <a:gd name="connsiteY2-14" fmla="*/ 137160 h 137160"/>
                <a:gd name="connsiteX3-15" fmla="*/ 0 w 4069080"/>
                <a:gd name="connsiteY3-16" fmla="*/ 129540 h 137160"/>
                <a:gd name="connsiteX4-17" fmla="*/ 167640 w 4069080"/>
                <a:gd name="connsiteY4-18" fmla="*/ 0 h 137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4069080" h="137160">
                  <a:moveTo>
                    <a:pt x="167640" y="0"/>
                  </a:moveTo>
                  <a:lnTo>
                    <a:pt x="3901440" y="0"/>
                  </a:lnTo>
                  <a:lnTo>
                    <a:pt x="4069080" y="137160"/>
                  </a:lnTo>
                  <a:lnTo>
                    <a:pt x="0" y="129540"/>
                  </a:lnTo>
                  <a:lnTo>
                    <a:pt x="16764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5A6FC"/>
                </a:gs>
                <a:gs pos="100000">
                  <a:srgbClr val="02F8FF"/>
                </a:gs>
              </a:gsLst>
              <a:lin ang="54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cxnSp>
          <p:nvCxnSpPr>
            <p:cNvPr id="3" name="直接连接符 2"/>
            <p:cNvCxnSpPr/>
            <p:nvPr/>
          </p:nvCxnSpPr>
          <p:spPr>
            <a:xfrm>
              <a:off x="3811378" y="3190268"/>
              <a:ext cx="3708400" cy="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>
              <a:off x="8533708" y="3314093"/>
              <a:ext cx="353681" cy="24765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3460079" y="3190268"/>
              <a:ext cx="353681" cy="24765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H="1">
              <a:off x="6705722" y="2942618"/>
              <a:ext cx="353681" cy="24765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698998" y="3314093"/>
              <a:ext cx="832330" cy="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7522158" y="3190268"/>
              <a:ext cx="176840" cy="123825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7059403" y="2942618"/>
              <a:ext cx="1084116" cy="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3415628" y="3399818"/>
              <a:ext cx="88900" cy="88900"/>
            </a:xfrm>
            <a:prstGeom prst="ellipse">
              <a:avLst/>
            </a:pr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89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8103258" y="2900470"/>
              <a:ext cx="88900" cy="88900"/>
            </a:xfrm>
            <a:prstGeom prst="ellipse">
              <a:avLst/>
            </a:pr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35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8883422" y="3547457"/>
              <a:ext cx="88900" cy="88900"/>
            </a:xfrm>
            <a:prstGeom prst="ellipse">
              <a:avLst/>
            </a:prstGeom>
            <a:noFill/>
            <a:ln w="12700">
              <a:solidFill>
                <a:srgbClr val="02F8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3312769" y="4113771"/>
              <a:ext cx="1094359" cy="0"/>
            </a:xfrm>
            <a:prstGeom prst="line">
              <a:avLst/>
            </a:prstGeom>
            <a:ln w="12700" cap="rnd">
              <a:gradFill flip="none" rotWithShape="1"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4586348" y="4239183"/>
              <a:ext cx="832330" cy="0"/>
            </a:xfrm>
            <a:prstGeom prst="line">
              <a:avLst/>
            </a:prstGeom>
            <a:ln w="12700" cap="rnd">
              <a:gradFill flip="none" rotWithShape="1"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4409508" y="4115358"/>
              <a:ext cx="176840" cy="123825"/>
            </a:xfrm>
            <a:prstGeom prst="line">
              <a:avLst/>
            </a:prstGeom>
            <a:ln w="12700" cap="rnd">
              <a:gradFill flip="none" rotWithShape="1"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1080000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/>
            <p:cNvSpPr/>
            <p:nvPr/>
          </p:nvSpPr>
          <p:spPr>
            <a:xfrm>
              <a:off x="3219679" y="4069321"/>
              <a:ext cx="88900" cy="88900"/>
            </a:xfrm>
            <a:prstGeom prst="ellipse">
              <a:avLst/>
            </a:prstGeom>
            <a:noFill/>
            <a:ln>
              <a:solidFill>
                <a:srgbClr val="25A6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5419694" y="4194733"/>
              <a:ext cx="88900" cy="88900"/>
            </a:xfrm>
            <a:prstGeom prst="ellipse">
              <a:avLst/>
            </a:prstGeom>
            <a:noFill/>
            <a:ln>
              <a:solidFill>
                <a:srgbClr val="02F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5622863" y="4189766"/>
              <a:ext cx="146787" cy="102782"/>
            </a:xfrm>
            <a:prstGeom prst="line">
              <a:avLst/>
            </a:prstGeom>
            <a:ln w="12700" cap="rnd">
              <a:gradFill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5755755" y="4189766"/>
              <a:ext cx="146787" cy="102782"/>
            </a:xfrm>
            <a:prstGeom prst="line">
              <a:avLst/>
            </a:prstGeom>
            <a:ln w="12700" cap="rnd">
              <a:gradFill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5900609" y="4189766"/>
              <a:ext cx="146787" cy="102782"/>
            </a:xfrm>
            <a:prstGeom prst="line">
              <a:avLst/>
            </a:prstGeom>
            <a:ln w="12700" cap="rnd">
              <a:gradFill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3681203" y="3361079"/>
              <a:ext cx="4761223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dist"/>
              <a:r>
                <a:rPr lang="zh-CN" altLang="en-US" sz="4000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发展成果</a:t>
              </a: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3486150" y="3188776"/>
              <a:ext cx="5405438" cy="366712"/>
            </a:xfrm>
            <a:custGeom>
              <a:avLst/>
              <a:gdLst>
                <a:gd name="connsiteX0" fmla="*/ 0 w 5405438"/>
                <a:gd name="connsiteY0" fmla="*/ 233362 h 366712"/>
                <a:gd name="connsiteX1" fmla="*/ 328613 w 5405438"/>
                <a:gd name="connsiteY1" fmla="*/ 0 h 366712"/>
                <a:gd name="connsiteX2" fmla="*/ 4043363 w 5405438"/>
                <a:gd name="connsiteY2" fmla="*/ 0 h 366712"/>
                <a:gd name="connsiteX3" fmla="*/ 4214813 w 5405438"/>
                <a:gd name="connsiteY3" fmla="*/ 123825 h 366712"/>
                <a:gd name="connsiteX4" fmla="*/ 5048250 w 5405438"/>
                <a:gd name="connsiteY4" fmla="*/ 123825 h 366712"/>
                <a:gd name="connsiteX5" fmla="*/ 5405438 w 5405438"/>
                <a:gd name="connsiteY5" fmla="*/ 366712 h 36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5438" h="366712">
                  <a:moveTo>
                    <a:pt x="0" y="233362"/>
                  </a:moveTo>
                  <a:lnTo>
                    <a:pt x="328613" y="0"/>
                  </a:lnTo>
                  <a:lnTo>
                    <a:pt x="4043363" y="0"/>
                  </a:lnTo>
                  <a:lnTo>
                    <a:pt x="4214813" y="123825"/>
                  </a:lnTo>
                  <a:lnTo>
                    <a:pt x="5048250" y="123825"/>
                  </a:lnTo>
                  <a:lnTo>
                    <a:pt x="5405438" y="366712"/>
                  </a:lnTo>
                </a:path>
              </a:pathLst>
            </a:cu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6719888" y="2936363"/>
              <a:ext cx="1381125" cy="247650"/>
            </a:xfrm>
            <a:custGeom>
              <a:avLst/>
              <a:gdLst>
                <a:gd name="connsiteX0" fmla="*/ 0 w 1381125"/>
                <a:gd name="connsiteY0" fmla="*/ 247650 h 247650"/>
                <a:gd name="connsiteX1" fmla="*/ 342900 w 1381125"/>
                <a:gd name="connsiteY1" fmla="*/ 0 h 247650"/>
                <a:gd name="connsiteX2" fmla="*/ 1381125 w 1381125"/>
                <a:gd name="connsiteY2" fmla="*/ 4763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1125" h="247650">
                  <a:moveTo>
                    <a:pt x="0" y="247650"/>
                  </a:moveTo>
                  <a:lnTo>
                    <a:pt x="342900" y="0"/>
                  </a:lnTo>
                  <a:lnTo>
                    <a:pt x="1381125" y="4763"/>
                  </a:lnTo>
                </a:path>
              </a:pathLst>
            </a:cu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-407370" y="-297808"/>
            <a:ext cx="3505022" cy="4198535"/>
            <a:chOff x="-407370" y="-297808"/>
            <a:chExt cx="3505022" cy="4198535"/>
          </a:xfrm>
        </p:grpSpPr>
        <p:grpSp>
          <p:nvGrpSpPr>
            <p:cNvPr id="34" name="组合 33"/>
            <p:cNvGrpSpPr/>
            <p:nvPr/>
          </p:nvGrpSpPr>
          <p:grpSpPr>
            <a:xfrm>
              <a:off x="-407370" y="-297808"/>
              <a:ext cx="3505022" cy="4198535"/>
              <a:chOff x="-655020" y="-297807"/>
              <a:chExt cx="4963264" cy="3770262"/>
            </a:xfrm>
          </p:grpSpPr>
          <p:cxnSp>
            <p:nvCxnSpPr>
              <p:cNvPr id="35" name="连接符: 肘形 34"/>
              <p:cNvCxnSpPr/>
              <p:nvPr/>
            </p:nvCxnSpPr>
            <p:spPr>
              <a:xfrm flipV="1">
                <a:off x="-238422" y="1471759"/>
                <a:ext cx="2748390" cy="1271149"/>
              </a:xfrm>
              <a:prstGeom prst="bentConnector3">
                <a:avLst>
                  <a:gd name="adj1" fmla="val 70101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连接符: 肘形 35"/>
              <p:cNvCxnSpPr/>
              <p:nvPr/>
            </p:nvCxnSpPr>
            <p:spPr>
              <a:xfrm flipV="1">
                <a:off x="-655020" y="463269"/>
                <a:ext cx="4963264" cy="1256128"/>
              </a:xfrm>
              <a:prstGeom prst="bentConnector3">
                <a:avLst>
                  <a:gd name="adj1" fmla="val 34647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连接符: 肘形 36"/>
              <p:cNvCxnSpPr/>
              <p:nvPr/>
            </p:nvCxnSpPr>
            <p:spPr>
              <a:xfrm rot="16200000" flipH="1">
                <a:off x="-983149" y="1216590"/>
                <a:ext cx="3770262" cy="741467"/>
              </a:xfrm>
              <a:prstGeom prst="bentConnector3">
                <a:avLst>
                  <a:gd name="adj1" fmla="val 100022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连接符: 肘形 37"/>
              <p:cNvCxnSpPr/>
              <p:nvPr/>
            </p:nvCxnSpPr>
            <p:spPr>
              <a:xfrm>
                <a:off x="-438150" y="876300"/>
                <a:ext cx="3702279" cy="1869777"/>
              </a:xfrm>
              <a:prstGeom prst="bentConnector4">
                <a:avLst>
                  <a:gd name="adj1" fmla="val 49400"/>
                  <a:gd name="adj2" fmla="val 112226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7460" y="273671"/>
              <a:ext cx="586368" cy="586368"/>
            </a:xfrm>
            <a:prstGeom prst="rect">
              <a:avLst/>
            </a:prstGeom>
          </p:spPr>
        </p:pic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567" y="2316069"/>
              <a:ext cx="586368" cy="586368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72532" y="3054044"/>
              <a:ext cx="586368" cy="586368"/>
            </a:xfrm>
            <a:prstGeom prst="rect">
              <a:avLst/>
            </a:prstGeom>
          </p:spPr>
        </p:pic>
      </p:grpSp>
      <p:grpSp>
        <p:nvGrpSpPr>
          <p:cNvPr id="51" name="组合 50"/>
          <p:cNvGrpSpPr/>
          <p:nvPr/>
        </p:nvGrpSpPr>
        <p:grpSpPr>
          <a:xfrm>
            <a:off x="8668696" y="3188667"/>
            <a:ext cx="3884502" cy="3695957"/>
            <a:chOff x="8668696" y="3188667"/>
            <a:chExt cx="3884502" cy="3695957"/>
          </a:xfrm>
        </p:grpSpPr>
        <p:grpSp>
          <p:nvGrpSpPr>
            <p:cNvPr id="39" name="组合 38"/>
            <p:cNvGrpSpPr/>
            <p:nvPr/>
          </p:nvGrpSpPr>
          <p:grpSpPr>
            <a:xfrm rot="10800000">
              <a:off x="8668696" y="3188667"/>
              <a:ext cx="3884502" cy="3695957"/>
              <a:chOff x="-655020" y="-297807"/>
              <a:chExt cx="4963264" cy="3770262"/>
            </a:xfrm>
          </p:grpSpPr>
          <p:cxnSp>
            <p:nvCxnSpPr>
              <p:cNvPr id="40" name="连接符: 肘形 39"/>
              <p:cNvCxnSpPr/>
              <p:nvPr/>
            </p:nvCxnSpPr>
            <p:spPr>
              <a:xfrm flipV="1">
                <a:off x="-238422" y="1471759"/>
                <a:ext cx="2748390" cy="1271149"/>
              </a:xfrm>
              <a:prstGeom prst="bentConnector3">
                <a:avLst>
                  <a:gd name="adj1" fmla="val 70101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连接符: 肘形 40"/>
              <p:cNvCxnSpPr/>
              <p:nvPr/>
            </p:nvCxnSpPr>
            <p:spPr>
              <a:xfrm flipV="1">
                <a:off x="-655020" y="463269"/>
                <a:ext cx="4963264" cy="1256128"/>
              </a:xfrm>
              <a:prstGeom prst="bentConnector3">
                <a:avLst>
                  <a:gd name="adj1" fmla="val 34647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连接符: 肘形 41"/>
              <p:cNvCxnSpPr/>
              <p:nvPr/>
            </p:nvCxnSpPr>
            <p:spPr>
              <a:xfrm rot="16200000" flipH="1">
                <a:off x="-983149" y="1216590"/>
                <a:ext cx="3770262" cy="741467"/>
              </a:xfrm>
              <a:prstGeom prst="bentConnector3">
                <a:avLst>
                  <a:gd name="adj1" fmla="val 100022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连接符: 肘形 42"/>
              <p:cNvCxnSpPr/>
              <p:nvPr/>
            </p:nvCxnSpPr>
            <p:spPr>
              <a:xfrm>
                <a:off x="-438150" y="876300"/>
                <a:ext cx="3702279" cy="1869777"/>
              </a:xfrm>
              <a:prstGeom prst="bentConnector4">
                <a:avLst>
                  <a:gd name="adj1" fmla="val 49400"/>
                  <a:gd name="adj2" fmla="val 112226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31581" y="3601214"/>
              <a:ext cx="586368" cy="586368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41331" y="4817193"/>
              <a:ext cx="586368" cy="586368"/>
            </a:xfrm>
            <a:prstGeom prst="rect">
              <a:avLst/>
            </a:prstGeom>
          </p:spPr>
        </p:pic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73517" y="5849214"/>
              <a:ext cx="586368" cy="58636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139268" y="526921"/>
            <a:ext cx="2741237" cy="615255"/>
            <a:chOff x="139268" y="526921"/>
            <a:chExt cx="2741237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139268" y="526921"/>
              <a:ext cx="2546635" cy="583565"/>
              <a:chOff x="7665019" y="1737251"/>
              <a:chExt cx="2546635" cy="58356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9615130" y="1737251"/>
                <a:ext cx="577593" cy="582358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发展成果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7665019" y="1737251"/>
                <a:ext cx="2546635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发展成果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529590"/>
            <a:chOff x="450" y="2452"/>
            <a:chExt cx="11447" cy="834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</p:grpSp>
      <p:sp>
        <p:nvSpPr>
          <p:cNvPr id="10" name="任意多边形: 形状 9"/>
          <p:cNvSpPr/>
          <p:nvPr/>
        </p:nvSpPr>
        <p:spPr>
          <a:xfrm flipH="1">
            <a:off x="-468630" y="1142365"/>
            <a:ext cx="12762230" cy="5758815"/>
          </a:xfrm>
          <a:custGeom>
            <a:avLst/>
            <a:gdLst>
              <a:gd name="connsiteX0" fmla="*/ 0 w 10599620"/>
              <a:gd name="connsiteY0" fmla="*/ 0 h 4916047"/>
              <a:gd name="connsiteX1" fmla="*/ 11747 w 10599620"/>
              <a:gd name="connsiteY1" fmla="*/ 9719 h 4916047"/>
              <a:gd name="connsiteX2" fmla="*/ 2988627 w 10599620"/>
              <a:gd name="connsiteY2" fmla="*/ 2824039 h 4916047"/>
              <a:gd name="connsiteX3" fmla="*/ 6453187 w 10599620"/>
              <a:gd name="connsiteY3" fmla="*/ 4520759 h 4916047"/>
              <a:gd name="connsiteX4" fmla="*/ 10416738 w 10599620"/>
              <a:gd name="connsiteY4" fmla="*/ 4909002 h 4916047"/>
              <a:gd name="connsiteX5" fmla="*/ 10599620 w 10599620"/>
              <a:gd name="connsiteY5" fmla="*/ 4916047 h 4916047"/>
              <a:gd name="connsiteX6" fmla="*/ 0 w 10599620"/>
              <a:gd name="connsiteY6" fmla="*/ 4916047 h 4916047"/>
              <a:gd name="connsiteX0-1" fmla="*/ 0 w 10599620"/>
              <a:gd name="connsiteY0-2" fmla="*/ 4916047 h 5007487"/>
              <a:gd name="connsiteX1-3" fmla="*/ 0 w 10599620"/>
              <a:gd name="connsiteY1-4" fmla="*/ 0 h 5007487"/>
              <a:gd name="connsiteX2-5" fmla="*/ 11747 w 10599620"/>
              <a:gd name="connsiteY2-6" fmla="*/ 9719 h 5007487"/>
              <a:gd name="connsiteX3-7" fmla="*/ 2988627 w 10599620"/>
              <a:gd name="connsiteY3-8" fmla="*/ 2824039 h 5007487"/>
              <a:gd name="connsiteX4-9" fmla="*/ 6453187 w 10599620"/>
              <a:gd name="connsiteY4-10" fmla="*/ 4520759 h 5007487"/>
              <a:gd name="connsiteX5-11" fmla="*/ 10416738 w 10599620"/>
              <a:gd name="connsiteY5-12" fmla="*/ 4909002 h 5007487"/>
              <a:gd name="connsiteX6-13" fmla="*/ 10599620 w 10599620"/>
              <a:gd name="connsiteY6-14" fmla="*/ 4916047 h 5007487"/>
              <a:gd name="connsiteX7" fmla="*/ 91440 w 10599620"/>
              <a:gd name="connsiteY7" fmla="*/ 5007487 h 5007487"/>
              <a:gd name="connsiteX0-15" fmla="*/ 0 w 10599620"/>
              <a:gd name="connsiteY0-16" fmla="*/ 4916047 h 4916047"/>
              <a:gd name="connsiteX1-17" fmla="*/ 0 w 10599620"/>
              <a:gd name="connsiteY1-18" fmla="*/ 0 h 4916047"/>
              <a:gd name="connsiteX2-19" fmla="*/ 11747 w 10599620"/>
              <a:gd name="connsiteY2-20" fmla="*/ 9719 h 4916047"/>
              <a:gd name="connsiteX3-21" fmla="*/ 2988627 w 10599620"/>
              <a:gd name="connsiteY3-22" fmla="*/ 2824039 h 4916047"/>
              <a:gd name="connsiteX4-23" fmla="*/ 6453187 w 10599620"/>
              <a:gd name="connsiteY4-24" fmla="*/ 4520759 h 4916047"/>
              <a:gd name="connsiteX5-25" fmla="*/ 10416738 w 10599620"/>
              <a:gd name="connsiteY5-26" fmla="*/ 4909002 h 4916047"/>
              <a:gd name="connsiteX6-27" fmla="*/ 10599620 w 10599620"/>
              <a:gd name="connsiteY6-28" fmla="*/ 4916047 h 4916047"/>
              <a:gd name="connsiteX0-29" fmla="*/ 0 w 10599620"/>
              <a:gd name="connsiteY0-30" fmla="*/ 0 h 4916047"/>
              <a:gd name="connsiteX1-31" fmla="*/ 11747 w 10599620"/>
              <a:gd name="connsiteY1-32" fmla="*/ 9719 h 4916047"/>
              <a:gd name="connsiteX2-33" fmla="*/ 2988627 w 10599620"/>
              <a:gd name="connsiteY2-34" fmla="*/ 2824039 h 4916047"/>
              <a:gd name="connsiteX3-35" fmla="*/ 6453187 w 10599620"/>
              <a:gd name="connsiteY3-36" fmla="*/ 4520759 h 4916047"/>
              <a:gd name="connsiteX4-37" fmla="*/ 10416738 w 10599620"/>
              <a:gd name="connsiteY4-38" fmla="*/ 4909002 h 4916047"/>
              <a:gd name="connsiteX5-39" fmla="*/ 10599620 w 10599620"/>
              <a:gd name="connsiteY5-40" fmla="*/ 4916047 h 49160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0599620" h="4916047">
                <a:moveTo>
                  <a:pt x="0" y="0"/>
                </a:moveTo>
                <a:lnTo>
                  <a:pt x="11747" y="9719"/>
                </a:lnTo>
                <a:cubicBezTo>
                  <a:pt x="614574" y="512639"/>
                  <a:pt x="1915054" y="2072199"/>
                  <a:pt x="2988627" y="2824039"/>
                </a:cubicBezTo>
                <a:cubicBezTo>
                  <a:pt x="4062201" y="3575879"/>
                  <a:pt x="5142548" y="4170239"/>
                  <a:pt x="6453187" y="4520759"/>
                </a:cubicBezTo>
                <a:cubicBezTo>
                  <a:pt x="7599997" y="4827464"/>
                  <a:pt x="9306877" y="4868396"/>
                  <a:pt x="10416738" y="4909002"/>
                </a:cubicBezTo>
                <a:lnTo>
                  <a:pt x="10599620" y="4916047"/>
                </a:lnTo>
              </a:path>
            </a:pathLst>
          </a:custGeom>
          <a:noFill/>
          <a:ln w="25400">
            <a:gradFill>
              <a:gsLst>
                <a:gs pos="77000">
                  <a:srgbClr val="032AFF"/>
                </a:gs>
                <a:gs pos="100000">
                  <a:srgbClr val="4BCBFF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9" name="任意多边形: 形状 8"/>
          <p:cNvSpPr/>
          <p:nvPr/>
        </p:nvSpPr>
        <p:spPr>
          <a:xfrm flipH="1">
            <a:off x="-468630" y="1689100"/>
            <a:ext cx="12762230" cy="5758815"/>
          </a:xfrm>
          <a:custGeom>
            <a:avLst/>
            <a:gdLst>
              <a:gd name="connsiteX0" fmla="*/ 0 w 10599620"/>
              <a:gd name="connsiteY0" fmla="*/ 0 h 4916047"/>
              <a:gd name="connsiteX1" fmla="*/ 11747 w 10599620"/>
              <a:gd name="connsiteY1" fmla="*/ 9719 h 4916047"/>
              <a:gd name="connsiteX2" fmla="*/ 2988627 w 10599620"/>
              <a:gd name="connsiteY2" fmla="*/ 2824039 h 4916047"/>
              <a:gd name="connsiteX3" fmla="*/ 6453187 w 10599620"/>
              <a:gd name="connsiteY3" fmla="*/ 4520759 h 4916047"/>
              <a:gd name="connsiteX4" fmla="*/ 10416738 w 10599620"/>
              <a:gd name="connsiteY4" fmla="*/ 4909002 h 4916047"/>
              <a:gd name="connsiteX5" fmla="*/ 10599620 w 10599620"/>
              <a:gd name="connsiteY5" fmla="*/ 4916047 h 4916047"/>
              <a:gd name="connsiteX6" fmla="*/ 0 w 10599620"/>
              <a:gd name="connsiteY6" fmla="*/ 4916047 h 4916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99620" h="4916047">
                <a:moveTo>
                  <a:pt x="0" y="0"/>
                </a:moveTo>
                <a:lnTo>
                  <a:pt x="11747" y="9719"/>
                </a:lnTo>
                <a:cubicBezTo>
                  <a:pt x="614574" y="512639"/>
                  <a:pt x="1915054" y="2072199"/>
                  <a:pt x="2988627" y="2824039"/>
                </a:cubicBezTo>
                <a:cubicBezTo>
                  <a:pt x="4062201" y="3575879"/>
                  <a:pt x="5142548" y="4170239"/>
                  <a:pt x="6453187" y="4520759"/>
                </a:cubicBezTo>
                <a:cubicBezTo>
                  <a:pt x="7599997" y="4827464"/>
                  <a:pt x="9306877" y="4868396"/>
                  <a:pt x="10416738" y="4909002"/>
                </a:cubicBezTo>
                <a:lnTo>
                  <a:pt x="10599620" y="4916047"/>
                </a:lnTo>
                <a:lnTo>
                  <a:pt x="0" y="4916047"/>
                </a:lnTo>
                <a:close/>
              </a:path>
            </a:pathLst>
          </a:custGeom>
          <a:gradFill>
            <a:gsLst>
              <a:gs pos="0">
                <a:srgbClr val="032AFF">
                  <a:alpha val="50000"/>
                </a:srgbClr>
              </a:gs>
              <a:gs pos="100000">
                <a:srgbClr val="032AFF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439785" y="415290"/>
            <a:ext cx="2729865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获评国家级一流本科课程1门、省级一流本科课程1门、省级精品课程和在线开放课程11门，出版教材和专著10部。</a:t>
            </a:r>
            <a:endParaRPr lang="zh-CN" altLang="en-US">
              <a:solidFill>
                <a:schemeClr val="bg1">
                  <a:lumMod val="9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705475" y="1593215"/>
            <a:ext cx="2448560" cy="2414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获安徽省科学技术奖一等奖1项、二三等奖4项、国家教学成果奖一等奖2项、省级教学成果特等奖2项、省级教学成果二等奖20项。</a:t>
            </a:r>
            <a:endParaRPr lang="zh-CN" altLang="en-US">
              <a:solidFill>
                <a:schemeClr val="bg1">
                  <a:lumMod val="9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237230" y="3448050"/>
            <a:ext cx="218249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发表二类以上论文300多篇，其中被SCI和EI收录论文100多篇。</a:t>
            </a:r>
            <a:endParaRPr lang="zh-CN" altLang="en-US">
              <a:solidFill>
                <a:schemeClr val="bg1">
                  <a:lumMod val="9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99465" y="4370705"/>
            <a:ext cx="2080895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近年来，承担国家自然科学基金</a:t>
            </a:r>
            <a:r>
              <a:rPr lang="zh-CN" altLang="en-US" dirty="0" smtClean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项目</a:t>
            </a:r>
            <a:r>
              <a:rPr lang="en-US" altLang="zh-CN" dirty="0" smtClean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12</a:t>
            </a:r>
            <a:r>
              <a:rPr lang="zh-CN" altLang="en-US" dirty="0" smtClean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项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、国家级教研项目4项、省厅级教科研课题200多项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3879850" y="6376670"/>
            <a:ext cx="313690" cy="313690"/>
          </a:xfrm>
          <a:prstGeom prst="ellipse">
            <a:avLst/>
          </a:prstGeom>
          <a:solidFill>
            <a:srgbClr val="032AFF">
              <a:alpha val="50000"/>
            </a:srgbClr>
          </a:solidFill>
          <a:ln w="127000">
            <a:solidFill>
              <a:srgbClr val="032AFF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8439785" y="4370705"/>
            <a:ext cx="313690" cy="313690"/>
          </a:xfrm>
          <a:prstGeom prst="ellipse">
            <a:avLst/>
          </a:prstGeom>
          <a:solidFill>
            <a:srgbClr val="032AFF">
              <a:alpha val="50000"/>
            </a:srgbClr>
          </a:solidFill>
          <a:ln w="127000">
            <a:solidFill>
              <a:srgbClr val="032AFF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176010" y="5648960"/>
            <a:ext cx="313690" cy="313690"/>
          </a:xfrm>
          <a:prstGeom prst="ellipse">
            <a:avLst/>
          </a:prstGeom>
          <a:solidFill>
            <a:srgbClr val="032AFF">
              <a:alpha val="50000"/>
            </a:srgbClr>
          </a:solidFill>
          <a:ln w="127000">
            <a:solidFill>
              <a:srgbClr val="032AFF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10311130" y="2769870"/>
            <a:ext cx="313690" cy="313690"/>
          </a:xfrm>
          <a:prstGeom prst="ellipse">
            <a:avLst/>
          </a:prstGeom>
          <a:solidFill>
            <a:srgbClr val="032AFF">
              <a:alpha val="50000"/>
            </a:srgbClr>
          </a:solidFill>
          <a:ln w="127000">
            <a:solidFill>
              <a:srgbClr val="032AFF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3681204" y="2399845"/>
            <a:ext cx="3050380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6000" b="1" dirty="0">
                <a:solidFill>
                  <a:srgbClr val="02F8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PART 05</a:t>
            </a:r>
            <a:endParaRPr lang="zh-CN" altLang="en-US" sz="6000" b="1" dirty="0">
              <a:solidFill>
                <a:srgbClr val="02F8FF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3219679" y="2900470"/>
            <a:ext cx="5752643" cy="1392078"/>
            <a:chOff x="3219679" y="2900470"/>
            <a:chExt cx="5752643" cy="1392078"/>
          </a:xfrm>
        </p:grpSpPr>
        <p:sp>
          <p:nvSpPr>
            <p:cNvPr id="2" name="任意多边形: 形状 1"/>
            <p:cNvSpPr/>
            <p:nvPr/>
          </p:nvSpPr>
          <p:spPr>
            <a:xfrm flipV="1">
              <a:off x="3923448" y="3188006"/>
              <a:ext cx="3417304" cy="115190"/>
            </a:xfrm>
            <a:custGeom>
              <a:avLst/>
              <a:gdLst>
                <a:gd name="connsiteX0" fmla="*/ 0 w 4221480"/>
                <a:gd name="connsiteY0" fmla="*/ 236220 h 236220"/>
                <a:gd name="connsiteX1" fmla="*/ 320040 w 4221480"/>
                <a:gd name="connsiteY1" fmla="*/ 0 h 236220"/>
                <a:gd name="connsiteX2" fmla="*/ 4053840 w 4221480"/>
                <a:gd name="connsiteY2" fmla="*/ 0 h 236220"/>
                <a:gd name="connsiteX3" fmla="*/ 4221480 w 4221480"/>
                <a:gd name="connsiteY3" fmla="*/ 137160 h 236220"/>
                <a:gd name="connsiteX4" fmla="*/ 152400 w 4221480"/>
                <a:gd name="connsiteY4" fmla="*/ 129540 h 236220"/>
                <a:gd name="connsiteX0-1" fmla="*/ 167640 w 4069080"/>
                <a:gd name="connsiteY0-2" fmla="*/ 0 h 137160"/>
                <a:gd name="connsiteX1-3" fmla="*/ 3901440 w 4069080"/>
                <a:gd name="connsiteY1-4" fmla="*/ 0 h 137160"/>
                <a:gd name="connsiteX2-5" fmla="*/ 4069080 w 4069080"/>
                <a:gd name="connsiteY2-6" fmla="*/ 137160 h 137160"/>
                <a:gd name="connsiteX3-7" fmla="*/ 0 w 4069080"/>
                <a:gd name="connsiteY3-8" fmla="*/ 129540 h 137160"/>
                <a:gd name="connsiteX0-9" fmla="*/ 167640 w 4069080"/>
                <a:gd name="connsiteY0-10" fmla="*/ 0 h 137160"/>
                <a:gd name="connsiteX1-11" fmla="*/ 3901440 w 4069080"/>
                <a:gd name="connsiteY1-12" fmla="*/ 0 h 137160"/>
                <a:gd name="connsiteX2-13" fmla="*/ 4069080 w 4069080"/>
                <a:gd name="connsiteY2-14" fmla="*/ 137160 h 137160"/>
                <a:gd name="connsiteX3-15" fmla="*/ 0 w 4069080"/>
                <a:gd name="connsiteY3-16" fmla="*/ 129540 h 137160"/>
                <a:gd name="connsiteX4-17" fmla="*/ 167640 w 4069080"/>
                <a:gd name="connsiteY4-18" fmla="*/ 0 h 137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4069080" h="137160">
                  <a:moveTo>
                    <a:pt x="167640" y="0"/>
                  </a:moveTo>
                  <a:lnTo>
                    <a:pt x="3901440" y="0"/>
                  </a:lnTo>
                  <a:lnTo>
                    <a:pt x="4069080" y="137160"/>
                  </a:lnTo>
                  <a:lnTo>
                    <a:pt x="0" y="129540"/>
                  </a:lnTo>
                  <a:lnTo>
                    <a:pt x="16764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5A6FC"/>
                </a:gs>
                <a:gs pos="100000">
                  <a:srgbClr val="02F8FF"/>
                </a:gs>
              </a:gsLst>
              <a:lin ang="54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cxnSp>
          <p:nvCxnSpPr>
            <p:cNvPr id="3" name="直接连接符 2"/>
            <p:cNvCxnSpPr/>
            <p:nvPr/>
          </p:nvCxnSpPr>
          <p:spPr>
            <a:xfrm>
              <a:off x="3811378" y="3190268"/>
              <a:ext cx="3708400" cy="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>
              <a:off x="8533708" y="3314093"/>
              <a:ext cx="353681" cy="24765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3460079" y="3190268"/>
              <a:ext cx="353681" cy="24765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H="1">
              <a:off x="6705722" y="2942618"/>
              <a:ext cx="353681" cy="24765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698998" y="3314093"/>
              <a:ext cx="832330" cy="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7522158" y="3190268"/>
              <a:ext cx="176840" cy="123825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7059403" y="2942618"/>
              <a:ext cx="1084116" cy="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3415628" y="3399818"/>
              <a:ext cx="88900" cy="88900"/>
            </a:xfrm>
            <a:prstGeom prst="ellipse">
              <a:avLst/>
            </a:pr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89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8103258" y="2900470"/>
              <a:ext cx="88900" cy="88900"/>
            </a:xfrm>
            <a:prstGeom prst="ellipse">
              <a:avLst/>
            </a:pr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35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8883422" y="3547457"/>
              <a:ext cx="88900" cy="88900"/>
            </a:xfrm>
            <a:prstGeom prst="ellipse">
              <a:avLst/>
            </a:prstGeom>
            <a:noFill/>
            <a:ln w="12700">
              <a:solidFill>
                <a:srgbClr val="02F8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3312769" y="4113771"/>
              <a:ext cx="1094359" cy="0"/>
            </a:xfrm>
            <a:prstGeom prst="line">
              <a:avLst/>
            </a:prstGeom>
            <a:ln w="12700" cap="rnd">
              <a:gradFill flip="none" rotWithShape="1"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4586348" y="4239183"/>
              <a:ext cx="832330" cy="0"/>
            </a:xfrm>
            <a:prstGeom prst="line">
              <a:avLst/>
            </a:prstGeom>
            <a:ln w="12700" cap="rnd">
              <a:gradFill flip="none" rotWithShape="1"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4409508" y="4115358"/>
              <a:ext cx="176840" cy="123825"/>
            </a:xfrm>
            <a:prstGeom prst="line">
              <a:avLst/>
            </a:prstGeom>
            <a:ln w="12700" cap="rnd">
              <a:gradFill flip="none" rotWithShape="1"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1080000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/>
            <p:cNvSpPr/>
            <p:nvPr/>
          </p:nvSpPr>
          <p:spPr>
            <a:xfrm>
              <a:off x="3219679" y="4069321"/>
              <a:ext cx="88900" cy="88900"/>
            </a:xfrm>
            <a:prstGeom prst="ellipse">
              <a:avLst/>
            </a:prstGeom>
            <a:noFill/>
            <a:ln>
              <a:solidFill>
                <a:srgbClr val="25A6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5419694" y="4194733"/>
              <a:ext cx="88900" cy="88900"/>
            </a:xfrm>
            <a:prstGeom prst="ellipse">
              <a:avLst/>
            </a:prstGeom>
            <a:noFill/>
            <a:ln>
              <a:solidFill>
                <a:srgbClr val="02F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5622863" y="4189766"/>
              <a:ext cx="146787" cy="102782"/>
            </a:xfrm>
            <a:prstGeom prst="line">
              <a:avLst/>
            </a:prstGeom>
            <a:ln w="12700" cap="rnd">
              <a:gradFill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5755755" y="4189766"/>
              <a:ext cx="146787" cy="102782"/>
            </a:xfrm>
            <a:prstGeom prst="line">
              <a:avLst/>
            </a:prstGeom>
            <a:ln w="12700" cap="rnd">
              <a:gradFill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5900609" y="4189766"/>
              <a:ext cx="146787" cy="102782"/>
            </a:xfrm>
            <a:prstGeom prst="line">
              <a:avLst/>
            </a:prstGeom>
            <a:ln w="12700" cap="rnd">
              <a:gradFill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3681203" y="3361079"/>
              <a:ext cx="4761223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dist"/>
              <a:r>
                <a:rPr lang="zh-CN" altLang="en-US" sz="4000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对外合作</a:t>
              </a: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3486150" y="3188776"/>
              <a:ext cx="5405438" cy="366712"/>
            </a:xfrm>
            <a:custGeom>
              <a:avLst/>
              <a:gdLst>
                <a:gd name="connsiteX0" fmla="*/ 0 w 5405438"/>
                <a:gd name="connsiteY0" fmla="*/ 233362 h 366712"/>
                <a:gd name="connsiteX1" fmla="*/ 328613 w 5405438"/>
                <a:gd name="connsiteY1" fmla="*/ 0 h 366712"/>
                <a:gd name="connsiteX2" fmla="*/ 4043363 w 5405438"/>
                <a:gd name="connsiteY2" fmla="*/ 0 h 366712"/>
                <a:gd name="connsiteX3" fmla="*/ 4214813 w 5405438"/>
                <a:gd name="connsiteY3" fmla="*/ 123825 h 366712"/>
                <a:gd name="connsiteX4" fmla="*/ 5048250 w 5405438"/>
                <a:gd name="connsiteY4" fmla="*/ 123825 h 366712"/>
                <a:gd name="connsiteX5" fmla="*/ 5405438 w 5405438"/>
                <a:gd name="connsiteY5" fmla="*/ 366712 h 36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5438" h="366712">
                  <a:moveTo>
                    <a:pt x="0" y="233362"/>
                  </a:moveTo>
                  <a:lnTo>
                    <a:pt x="328613" y="0"/>
                  </a:lnTo>
                  <a:lnTo>
                    <a:pt x="4043363" y="0"/>
                  </a:lnTo>
                  <a:lnTo>
                    <a:pt x="4214813" y="123825"/>
                  </a:lnTo>
                  <a:lnTo>
                    <a:pt x="5048250" y="123825"/>
                  </a:lnTo>
                  <a:lnTo>
                    <a:pt x="5405438" y="366712"/>
                  </a:lnTo>
                </a:path>
              </a:pathLst>
            </a:cu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6719888" y="2936363"/>
              <a:ext cx="1381125" cy="247650"/>
            </a:xfrm>
            <a:custGeom>
              <a:avLst/>
              <a:gdLst>
                <a:gd name="connsiteX0" fmla="*/ 0 w 1381125"/>
                <a:gd name="connsiteY0" fmla="*/ 247650 h 247650"/>
                <a:gd name="connsiteX1" fmla="*/ 342900 w 1381125"/>
                <a:gd name="connsiteY1" fmla="*/ 0 h 247650"/>
                <a:gd name="connsiteX2" fmla="*/ 1381125 w 1381125"/>
                <a:gd name="connsiteY2" fmla="*/ 4763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1125" h="247650">
                  <a:moveTo>
                    <a:pt x="0" y="247650"/>
                  </a:moveTo>
                  <a:lnTo>
                    <a:pt x="342900" y="0"/>
                  </a:lnTo>
                  <a:lnTo>
                    <a:pt x="1381125" y="4763"/>
                  </a:lnTo>
                </a:path>
              </a:pathLst>
            </a:cu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-407370" y="-297808"/>
            <a:ext cx="3505022" cy="4198535"/>
            <a:chOff x="-407370" y="-297808"/>
            <a:chExt cx="3505022" cy="4198535"/>
          </a:xfrm>
        </p:grpSpPr>
        <p:grpSp>
          <p:nvGrpSpPr>
            <p:cNvPr id="34" name="组合 33"/>
            <p:cNvGrpSpPr/>
            <p:nvPr/>
          </p:nvGrpSpPr>
          <p:grpSpPr>
            <a:xfrm>
              <a:off x="-407370" y="-297808"/>
              <a:ext cx="3505022" cy="4198535"/>
              <a:chOff x="-655020" y="-297807"/>
              <a:chExt cx="4963264" cy="3770262"/>
            </a:xfrm>
          </p:grpSpPr>
          <p:cxnSp>
            <p:nvCxnSpPr>
              <p:cNvPr id="35" name="连接符: 肘形 34"/>
              <p:cNvCxnSpPr/>
              <p:nvPr/>
            </p:nvCxnSpPr>
            <p:spPr>
              <a:xfrm flipV="1">
                <a:off x="-238422" y="1471759"/>
                <a:ext cx="2748390" cy="1271149"/>
              </a:xfrm>
              <a:prstGeom prst="bentConnector3">
                <a:avLst>
                  <a:gd name="adj1" fmla="val 70101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连接符: 肘形 35"/>
              <p:cNvCxnSpPr/>
              <p:nvPr/>
            </p:nvCxnSpPr>
            <p:spPr>
              <a:xfrm flipV="1">
                <a:off x="-655020" y="463269"/>
                <a:ext cx="4963264" cy="1256128"/>
              </a:xfrm>
              <a:prstGeom prst="bentConnector3">
                <a:avLst>
                  <a:gd name="adj1" fmla="val 34647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连接符: 肘形 36"/>
              <p:cNvCxnSpPr/>
              <p:nvPr/>
            </p:nvCxnSpPr>
            <p:spPr>
              <a:xfrm rot="16200000" flipH="1">
                <a:off x="-983149" y="1216590"/>
                <a:ext cx="3770262" cy="741467"/>
              </a:xfrm>
              <a:prstGeom prst="bentConnector3">
                <a:avLst>
                  <a:gd name="adj1" fmla="val 100022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连接符: 肘形 37"/>
              <p:cNvCxnSpPr/>
              <p:nvPr/>
            </p:nvCxnSpPr>
            <p:spPr>
              <a:xfrm>
                <a:off x="-438150" y="876300"/>
                <a:ext cx="3702279" cy="1869777"/>
              </a:xfrm>
              <a:prstGeom prst="bentConnector4">
                <a:avLst>
                  <a:gd name="adj1" fmla="val 49400"/>
                  <a:gd name="adj2" fmla="val 112226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7460" y="273671"/>
              <a:ext cx="586368" cy="586368"/>
            </a:xfrm>
            <a:prstGeom prst="rect">
              <a:avLst/>
            </a:prstGeom>
          </p:spPr>
        </p:pic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567" y="2316069"/>
              <a:ext cx="586368" cy="586368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72532" y="3054044"/>
              <a:ext cx="586368" cy="586368"/>
            </a:xfrm>
            <a:prstGeom prst="rect">
              <a:avLst/>
            </a:prstGeom>
          </p:spPr>
        </p:pic>
      </p:grpSp>
      <p:grpSp>
        <p:nvGrpSpPr>
          <p:cNvPr id="51" name="组合 50"/>
          <p:cNvGrpSpPr/>
          <p:nvPr/>
        </p:nvGrpSpPr>
        <p:grpSpPr>
          <a:xfrm>
            <a:off x="8668696" y="3188667"/>
            <a:ext cx="3884502" cy="3695957"/>
            <a:chOff x="8668696" y="3188667"/>
            <a:chExt cx="3884502" cy="3695957"/>
          </a:xfrm>
        </p:grpSpPr>
        <p:grpSp>
          <p:nvGrpSpPr>
            <p:cNvPr id="39" name="组合 38"/>
            <p:cNvGrpSpPr/>
            <p:nvPr/>
          </p:nvGrpSpPr>
          <p:grpSpPr>
            <a:xfrm rot="10800000">
              <a:off x="8668696" y="3188667"/>
              <a:ext cx="3884502" cy="3695957"/>
              <a:chOff x="-655020" y="-297807"/>
              <a:chExt cx="4963264" cy="3770262"/>
            </a:xfrm>
          </p:grpSpPr>
          <p:cxnSp>
            <p:nvCxnSpPr>
              <p:cNvPr id="40" name="连接符: 肘形 39"/>
              <p:cNvCxnSpPr/>
              <p:nvPr/>
            </p:nvCxnSpPr>
            <p:spPr>
              <a:xfrm flipV="1">
                <a:off x="-238422" y="1471759"/>
                <a:ext cx="2748390" cy="1271149"/>
              </a:xfrm>
              <a:prstGeom prst="bentConnector3">
                <a:avLst>
                  <a:gd name="adj1" fmla="val 70101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连接符: 肘形 40"/>
              <p:cNvCxnSpPr/>
              <p:nvPr/>
            </p:nvCxnSpPr>
            <p:spPr>
              <a:xfrm flipV="1">
                <a:off x="-655020" y="463269"/>
                <a:ext cx="4963264" cy="1256128"/>
              </a:xfrm>
              <a:prstGeom prst="bentConnector3">
                <a:avLst>
                  <a:gd name="adj1" fmla="val 34647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连接符: 肘形 41"/>
              <p:cNvCxnSpPr/>
              <p:nvPr/>
            </p:nvCxnSpPr>
            <p:spPr>
              <a:xfrm rot="16200000" flipH="1">
                <a:off x="-983149" y="1216590"/>
                <a:ext cx="3770262" cy="741467"/>
              </a:xfrm>
              <a:prstGeom prst="bentConnector3">
                <a:avLst>
                  <a:gd name="adj1" fmla="val 100022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连接符: 肘形 42"/>
              <p:cNvCxnSpPr/>
              <p:nvPr/>
            </p:nvCxnSpPr>
            <p:spPr>
              <a:xfrm>
                <a:off x="-438150" y="876300"/>
                <a:ext cx="3702279" cy="1869777"/>
              </a:xfrm>
              <a:prstGeom prst="bentConnector4">
                <a:avLst>
                  <a:gd name="adj1" fmla="val 49400"/>
                  <a:gd name="adj2" fmla="val 112226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31581" y="3601214"/>
              <a:ext cx="586368" cy="586368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41331" y="4817193"/>
              <a:ext cx="586368" cy="586368"/>
            </a:xfrm>
            <a:prstGeom prst="rect">
              <a:avLst/>
            </a:prstGeom>
          </p:spPr>
        </p:pic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73517" y="5849214"/>
              <a:ext cx="586368" cy="58636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iṡ1îḓè"/>
          <p:cNvSpPr/>
          <p:nvPr/>
        </p:nvSpPr>
        <p:spPr bwMode="auto">
          <a:xfrm flipH="1">
            <a:off x="876935" y="1562735"/>
            <a:ext cx="6472555" cy="2523490"/>
          </a:xfrm>
          <a:custGeom>
            <a:avLst/>
            <a:gdLst>
              <a:gd name="T0" fmla="*/ 657 w 3635"/>
              <a:gd name="T1" fmla="*/ 0 h 2001"/>
              <a:gd name="T2" fmla="*/ 590 w 3635"/>
              <a:gd name="T3" fmla="*/ 3 h 2001"/>
              <a:gd name="T4" fmla="*/ 493 w 3635"/>
              <a:gd name="T5" fmla="*/ 19 h 2001"/>
              <a:gd name="T6" fmla="*/ 401 w 3635"/>
              <a:gd name="T7" fmla="*/ 50 h 2001"/>
              <a:gd name="T8" fmla="*/ 316 w 3635"/>
              <a:gd name="T9" fmla="*/ 94 h 2001"/>
              <a:gd name="T10" fmla="*/ 240 w 3635"/>
              <a:gd name="T11" fmla="*/ 150 h 2001"/>
              <a:gd name="T12" fmla="*/ 171 w 3635"/>
              <a:gd name="T13" fmla="*/ 215 h 2001"/>
              <a:gd name="T14" fmla="*/ 113 w 3635"/>
              <a:gd name="T15" fmla="*/ 288 h 2001"/>
              <a:gd name="T16" fmla="*/ 65 w 3635"/>
              <a:gd name="T17" fmla="*/ 372 h 2001"/>
              <a:gd name="T18" fmla="*/ 31 w 3635"/>
              <a:gd name="T19" fmla="*/ 461 h 2001"/>
              <a:gd name="T20" fmla="*/ 8 w 3635"/>
              <a:gd name="T21" fmla="*/ 556 h 2001"/>
              <a:gd name="T22" fmla="*/ 0 w 3635"/>
              <a:gd name="T23" fmla="*/ 655 h 2001"/>
              <a:gd name="T24" fmla="*/ 5 w 3635"/>
              <a:gd name="T25" fmla="*/ 724 h 2001"/>
              <a:gd name="T26" fmla="*/ 21 w 3635"/>
              <a:gd name="T27" fmla="*/ 820 h 2001"/>
              <a:gd name="T28" fmla="*/ 52 w 3635"/>
              <a:gd name="T29" fmla="*/ 911 h 2001"/>
              <a:gd name="T30" fmla="*/ 96 w 3635"/>
              <a:gd name="T31" fmla="*/ 996 h 2001"/>
              <a:gd name="T32" fmla="*/ 150 w 3635"/>
              <a:gd name="T33" fmla="*/ 1075 h 2001"/>
              <a:gd name="T34" fmla="*/ 215 w 3635"/>
              <a:gd name="T35" fmla="*/ 1141 h 2001"/>
              <a:gd name="T36" fmla="*/ 290 w 3635"/>
              <a:gd name="T37" fmla="*/ 1200 h 2001"/>
              <a:gd name="T38" fmla="*/ 373 w 3635"/>
              <a:gd name="T39" fmla="*/ 1247 h 2001"/>
              <a:gd name="T40" fmla="*/ 462 w 3635"/>
              <a:gd name="T41" fmla="*/ 1283 h 2001"/>
              <a:gd name="T42" fmla="*/ 558 w 3635"/>
              <a:gd name="T43" fmla="*/ 1305 h 2001"/>
              <a:gd name="T44" fmla="*/ 657 w 3635"/>
              <a:gd name="T45" fmla="*/ 1313 h 2001"/>
              <a:gd name="T46" fmla="*/ 2984 w 3635"/>
              <a:gd name="T47" fmla="*/ 1314 h 2001"/>
              <a:gd name="T48" fmla="*/ 3087 w 3635"/>
              <a:gd name="T49" fmla="*/ 1327 h 2001"/>
              <a:gd name="T50" fmla="*/ 3185 w 3635"/>
              <a:gd name="T51" fmla="*/ 1355 h 2001"/>
              <a:gd name="T52" fmla="*/ 3276 w 3635"/>
              <a:gd name="T53" fmla="*/ 1396 h 2001"/>
              <a:gd name="T54" fmla="*/ 3360 w 3635"/>
              <a:gd name="T55" fmla="*/ 1450 h 2001"/>
              <a:gd name="T56" fmla="*/ 3435 w 3635"/>
              <a:gd name="T57" fmla="*/ 1515 h 2001"/>
              <a:gd name="T58" fmla="*/ 3500 w 3635"/>
              <a:gd name="T59" fmla="*/ 1588 h 2001"/>
              <a:gd name="T60" fmla="*/ 3554 w 3635"/>
              <a:gd name="T61" fmla="*/ 1673 h 2001"/>
              <a:gd name="T62" fmla="*/ 3594 w 3635"/>
              <a:gd name="T63" fmla="*/ 1764 h 2001"/>
              <a:gd name="T64" fmla="*/ 3622 w 3635"/>
              <a:gd name="T65" fmla="*/ 1862 h 2001"/>
              <a:gd name="T66" fmla="*/ 3635 w 3635"/>
              <a:gd name="T67" fmla="*/ 1965 h 2001"/>
              <a:gd name="T68" fmla="*/ 3635 w 3635"/>
              <a:gd name="T69" fmla="*/ 655 h 2001"/>
              <a:gd name="T70" fmla="*/ 3632 w 3635"/>
              <a:gd name="T71" fmla="*/ 588 h 2001"/>
              <a:gd name="T72" fmla="*/ 3616 w 3635"/>
              <a:gd name="T73" fmla="*/ 492 h 2001"/>
              <a:gd name="T74" fmla="*/ 3585 w 3635"/>
              <a:gd name="T75" fmla="*/ 401 h 2001"/>
              <a:gd name="T76" fmla="*/ 3541 w 3635"/>
              <a:gd name="T77" fmla="*/ 316 h 2001"/>
              <a:gd name="T78" fmla="*/ 3485 w 3635"/>
              <a:gd name="T79" fmla="*/ 238 h 2001"/>
              <a:gd name="T80" fmla="*/ 3420 w 3635"/>
              <a:gd name="T81" fmla="*/ 169 h 2001"/>
              <a:gd name="T82" fmla="*/ 3346 w 3635"/>
              <a:gd name="T83" fmla="*/ 112 h 2001"/>
              <a:gd name="T84" fmla="*/ 3263 w 3635"/>
              <a:gd name="T85" fmla="*/ 63 h 2001"/>
              <a:gd name="T86" fmla="*/ 3174 w 3635"/>
              <a:gd name="T87" fmla="*/ 29 h 2001"/>
              <a:gd name="T88" fmla="*/ 3079 w 3635"/>
              <a:gd name="T89" fmla="*/ 6 h 2001"/>
              <a:gd name="T90" fmla="*/ 2980 w 3635"/>
              <a:gd name="T91" fmla="*/ 0 h 2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635" h="2001">
                <a:moveTo>
                  <a:pt x="2980" y="0"/>
                </a:moveTo>
                <a:lnTo>
                  <a:pt x="2980" y="0"/>
                </a:lnTo>
                <a:lnTo>
                  <a:pt x="657" y="0"/>
                </a:lnTo>
                <a:lnTo>
                  <a:pt x="657" y="0"/>
                </a:lnTo>
                <a:lnTo>
                  <a:pt x="623" y="0"/>
                </a:lnTo>
                <a:lnTo>
                  <a:pt x="590" y="3"/>
                </a:lnTo>
                <a:lnTo>
                  <a:pt x="558" y="6"/>
                </a:lnTo>
                <a:lnTo>
                  <a:pt x="525" y="13"/>
                </a:lnTo>
                <a:lnTo>
                  <a:pt x="493" y="19"/>
                </a:lnTo>
                <a:lnTo>
                  <a:pt x="462" y="29"/>
                </a:lnTo>
                <a:lnTo>
                  <a:pt x="432" y="39"/>
                </a:lnTo>
                <a:lnTo>
                  <a:pt x="401" y="50"/>
                </a:lnTo>
                <a:lnTo>
                  <a:pt x="373" y="63"/>
                </a:lnTo>
                <a:lnTo>
                  <a:pt x="344" y="78"/>
                </a:lnTo>
                <a:lnTo>
                  <a:pt x="316" y="94"/>
                </a:lnTo>
                <a:lnTo>
                  <a:pt x="290" y="112"/>
                </a:lnTo>
                <a:lnTo>
                  <a:pt x="264" y="130"/>
                </a:lnTo>
                <a:lnTo>
                  <a:pt x="240" y="150"/>
                </a:lnTo>
                <a:lnTo>
                  <a:pt x="215" y="169"/>
                </a:lnTo>
                <a:lnTo>
                  <a:pt x="192" y="192"/>
                </a:lnTo>
                <a:lnTo>
                  <a:pt x="171" y="215"/>
                </a:lnTo>
                <a:lnTo>
                  <a:pt x="150" y="238"/>
                </a:lnTo>
                <a:lnTo>
                  <a:pt x="130" y="264"/>
                </a:lnTo>
                <a:lnTo>
                  <a:pt x="113" y="288"/>
                </a:lnTo>
                <a:lnTo>
                  <a:pt x="96" y="316"/>
                </a:lnTo>
                <a:lnTo>
                  <a:pt x="80" y="342"/>
                </a:lnTo>
                <a:lnTo>
                  <a:pt x="65" y="372"/>
                </a:lnTo>
                <a:lnTo>
                  <a:pt x="52" y="401"/>
                </a:lnTo>
                <a:lnTo>
                  <a:pt x="41" y="430"/>
                </a:lnTo>
                <a:lnTo>
                  <a:pt x="31" y="461"/>
                </a:lnTo>
                <a:lnTo>
                  <a:pt x="21" y="492"/>
                </a:lnTo>
                <a:lnTo>
                  <a:pt x="15" y="523"/>
                </a:lnTo>
                <a:lnTo>
                  <a:pt x="8" y="556"/>
                </a:lnTo>
                <a:lnTo>
                  <a:pt x="5" y="588"/>
                </a:lnTo>
                <a:lnTo>
                  <a:pt x="2" y="623"/>
                </a:lnTo>
                <a:lnTo>
                  <a:pt x="0" y="655"/>
                </a:lnTo>
                <a:lnTo>
                  <a:pt x="0" y="655"/>
                </a:lnTo>
                <a:lnTo>
                  <a:pt x="2" y="690"/>
                </a:lnTo>
                <a:lnTo>
                  <a:pt x="5" y="724"/>
                </a:lnTo>
                <a:lnTo>
                  <a:pt x="8" y="756"/>
                </a:lnTo>
                <a:lnTo>
                  <a:pt x="15" y="789"/>
                </a:lnTo>
                <a:lnTo>
                  <a:pt x="21" y="820"/>
                </a:lnTo>
                <a:lnTo>
                  <a:pt x="31" y="851"/>
                </a:lnTo>
                <a:lnTo>
                  <a:pt x="41" y="882"/>
                </a:lnTo>
                <a:lnTo>
                  <a:pt x="52" y="911"/>
                </a:lnTo>
                <a:lnTo>
                  <a:pt x="65" y="941"/>
                </a:lnTo>
                <a:lnTo>
                  <a:pt x="80" y="969"/>
                </a:lnTo>
                <a:lnTo>
                  <a:pt x="96" y="996"/>
                </a:lnTo>
                <a:lnTo>
                  <a:pt x="113" y="1024"/>
                </a:lnTo>
                <a:lnTo>
                  <a:pt x="130" y="1048"/>
                </a:lnTo>
                <a:lnTo>
                  <a:pt x="150" y="1075"/>
                </a:lnTo>
                <a:lnTo>
                  <a:pt x="171" y="1097"/>
                </a:lnTo>
                <a:lnTo>
                  <a:pt x="192" y="1120"/>
                </a:lnTo>
                <a:lnTo>
                  <a:pt x="215" y="1141"/>
                </a:lnTo>
                <a:lnTo>
                  <a:pt x="240" y="1163"/>
                </a:lnTo>
                <a:lnTo>
                  <a:pt x="264" y="1182"/>
                </a:lnTo>
                <a:lnTo>
                  <a:pt x="290" y="1200"/>
                </a:lnTo>
                <a:lnTo>
                  <a:pt x="316" y="1218"/>
                </a:lnTo>
                <a:lnTo>
                  <a:pt x="344" y="1233"/>
                </a:lnTo>
                <a:lnTo>
                  <a:pt x="373" y="1247"/>
                </a:lnTo>
                <a:lnTo>
                  <a:pt x="401" y="1260"/>
                </a:lnTo>
                <a:lnTo>
                  <a:pt x="432" y="1274"/>
                </a:lnTo>
                <a:lnTo>
                  <a:pt x="462" y="1283"/>
                </a:lnTo>
                <a:lnTo>
                  <a:pt x="493" y="1291"/>
                </a:lnTo>
                <a:lnTo>
                  <a:pt x="525" y="1300"/>
                </a:lnTo>
                <a:lnTo>
                  <a:pt x="558" y="1305"/>
                </a:lnTo>
                <a:lnTo>
                  <a:pt x="590" y="1309"/>
                </a:lnTo>
                <a:lnTo>
                  <a:pt x="623" y="1313"/>
                </a:lnTo>
                <a:lnTo>
                  <a:pt x="657" y="1313"/>
                </a:lnTo>
                <a:lnTo>
                  <a:pt x="2949" y="1313"/>
                </a:lnTo>
                <a:lnTo>
                  <a:pt x="2949" y="1313"/>
                </a:lnTo>
                <a:lnTo>
                  <a:pt x="2984" y="1314"/>
                </a:lnTo>
                <a:lnTo>
                  <a:pt x="3019" y="1316"/>
                </a:lnTo>
                <a:lnTo>
                  <a:pt x="3053" y="1321"/>
                </a:lnTo>
                <a:lnTo>
                  <a:pt x="3087" y="1327"/>
                </a:lnTo>
                <a:lnTo>
                  <a:pt x="3120" y="1334"/>
                </a:lnTo>
                <a:lnTo>
                  <a:pt x="3152" y="1344"/>
                </a:lnTo>
                <a:lnTo>
                  <a:pt x="3185" y="1355"/>
                </a:lnTo>
                <a:lnTo>
                  <a:pt x="3216" y="1367"/>
                </a:lnTo>
                <a:lnTo>
                  <a:pt x="3247" y="1381"/>
                </a:lnTo>
                <a:lnTo>
                  <a:pt x="3276" y="1396"/>
                </a:lnTo>
                <a:lnTo>
                  <a:pt x="3304" y="1412"/>
                </a:lnTo>
                <a:lnTo>
                  <a:pt x="3333" y="1430"/>
                </a:lnTo>
                <a:lnTo>
                  <a:pt x="3360" y="1450"/>
                </a:lnTo>
                <a:lnTo>
                  <a:pt x="3386" y="1469"/>
                </a:lnTo>
                <a:lnTo>
                  <a:pt x="3410" y="1492"/>
                </a:lnTo>
                <a:lnTo>
                  <a:pt x="3435" y="1515"/>
                </a:lnTo>
                <a:lnTo>
                  <a:pt x="3457" y="1538"/>
                </a:lnTo>
                <a:lnTo>
                  <a:pt x="3479" y="1564"/>
                </a:lnTo>
                <a:lnTo>
                  <a:pt x="3500" y="1588"/>
                </a:lnTo>
                <a:lnTo>
                  <a:pt x="3518" y="1616"/>
                </a:lnTo>
                <a:lnTo>
                  <a:pt x="3536" y="1644"/>
                </a:lnTo>
                <a:lnTo>
                  <a:pt x="3554" y="1673"/>
                </a:lnTo>
                <a:lnTo>
                  <a:pt x="3568" y="1703"/>
                </a:lnTo>
                <a:lnTo>
                  <a:pt x="3581" y="1733"/>
                </a:lnTo>
                <a:lnTo>
                  <a:pt x="3594" y="1764"/>
                </a:lnTo>
                <a:lnTo>
                  <a:pt x="3604" y="1795"/>
                </a:lnTo>
                <a:lnTo>
                  <a:pt x="3614" y="1828"/>
                </a:lnTo>
                <a:lnTo>
                  <a:pt x="3622" y="1862"/>
                </a:lnTo>
                <a:lnTo>
                  <a:pt x="3629" y="1895"/>
                </a:lnTo>
                <a:lnTo>
                  <a:pt x="3632" y="1931"/>
                </a:lnTo>
                <a:lnTo>
                  <a:pt x="3635" y="1965"/>
                </a:lnTo>
                <a:lnTo>
                  <a:pt x="3635" y="2001"/>
                </a:lnTo>
                <a:lnTo>
                  <a:pt x="3635" y="1313"/>
                </a:lnTo>
                <a:lnTo>
                  <a:pt x="3635" y="655"/>
                </a:lnTo>
                <a:lnTo>
                  <a:pt x="3635" y="655"/>
                </a:lnTo>
                <a:lnTo>
                  <a:pt x="3635" y="623"/>
                </a:lnTo>
                <a:lnTo>
                  <a:pt x="3632" y="588"/>
                </a:lnTo>
                <a:lnTo>
                  <a:pt x="3629" y="556"/>
                </a:lnTo>
                <a:lnTo>
                  <a:pt x="3622" y="523"/>
                </a:lnTo>
                <a:lnTo>
                  <a:pt x="3616" y="492"/>
                </a:lnTo>
                <a:lnTo>
                  <a:pt x="3606" y="461"/>
                </a:lnTo>
                <a:lnTo>
                  <a:pt x="3596" y="430"/>
                </a:lnTo>
                <a:lnTo>
                  <a:pt x="3585" y="401"/>
                </a:lnTo>
                <a:lnTo>
                  <a:pt x="3572" y="372"/>
                </a:lnTo>
                <a:lnTo>
                  <a:pt x="3557" y="342"/>
                </a:lnTo>
                <a:lnTo>
                  <a:pt x="3541" y="316"/>
                </a:lnTo>
                <a:lnTo>
                  <a:pt x="3524" y="288"/>
                </a:lnTo>
                <a:lnTo>
                  <a:pt x="3505" y="264"/>
                </a:lnTo>
                <a:lnTo>
                  <a:pt x="3485" y="238"/>
                </a:lnTo>
                <a:lnTo>
                  <a:pt x="3466" y="215"/>
                </a:lnTo>
                <a:lnTo>
                  <a:pt x="3443" y="192"/>
                </a:lnTo>
                <a:lnTo>
                  <a:pt x="3420" y="169"/>
                </a:lnTo>
                <a:lnTo>
                  <a:pt x="3397" y="150"/>
                </a:lnTo>
                <a:lnTo>
                  <a:pt x="3373" y="130"/>
                </a:lnTo>
                <a:lnTo>
                  <a:pt x="3346" y="112"/>
                </a:lnTo>
                <a:lnTo>
                  <a:pt x="3320" y="94"/>
                </a:lnTo>
                <a:lnTo>
                  <a:pt x="3293" y="78"/>
                </a:lnTo>
                <a:lnTo>
                  <a:pt x="3263" y="63"/>
                </a:lnTo>
                <a:lnTo>
                  <a:pt x="3234" y="50"/>
                </a:lnTo>
                <a:lnTo>
                  <a:pt x="3205" y="39"/>
                </a:lnTo>
                <a:lnTo>
                  <a:pt x="3174" y="29"/>
                </a:lnTo>
                <a:lnTo>
                  <a:pt x="3143" y="19"/>
                </a:lnTo>
                <a:lnTo>
                  <a:pt x="3112" y="13"/>
                </a:lnTo>
                <a:lnTo>
                  <a:pt x="3079" y="6"/>
                </a:lnTo>
                <a:lnTo>
                  <a:pt x="3046" y="3"/>
                </a:lnTo>
                <a:lnTo>
                  <a:pt x="3012" y="0"/>
                </a:lnTo>
                <a:lnTo>
                  <a:pt x="2980" y="0"/>
                </a:lnTo>
                <a:lnTo>
                  <a:pt x="2980" y="0"/>
                </a:lnTo>
                <a:close/>
              </a:path>
            </a:pathLst>
          </a:custGeom>
          <a:gradFill flip="none" rotWithShape="1">
            <a:gsLst>
              <a:gs pos="0">
                <a:srgbClr val="24DBFD"/>
              </a:gs>
              <a:gs pos="100000">
                <a:srgbClr val="002FF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grpSp>
        <p:nvGrpSpPr>
          <p:cNvPr id="87" name="组合 86"/>
          <p:cNvGrpSpPr/>
          <p:nvPr/>
        </p:nvGrpSpPr>
        <p:grpSpPr>
          <a:xfrm>
            <a:off x="161116" y="526921"/>
            <a:ext cx="2719389" cy="615255"/>
            <a:chOff x="161116" y="526921"/>
            <a:chExt cx="2719389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161116" y="526921"/>
              <a:ext cx="2524787" cy="583565"/>
              <a:chOff x="7686867" y="1737251"/>
              <a:chExt cx="2524787" cy="58356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9207358" y="1737251"/>
                <a:ext cx="985365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对外合作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7686867" y="1737251"/>
                <a:ext cx="2524787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对外合作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529590"/>
            <a:chOff x="450" y="2452"/>
            <a:chExt cx="11447" cy="834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85875" y="3529330"/>
            <a:ext cx="590042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与本地重点科研院所（合肥人工智能研究院、中电科三十八所等）、行业龙头企业（科大讯飞、科大国创等）、德国知名大学与科研院所（斯图加特大学、弗朗霍夫研究院等）在协同科技创新、联合人才培养、共推成果转化等方面开展深入合作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00810" y="1922145"/>
            <a:ext cx="5424805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rgbClr val="08126C"/>
                </a:solidFill>
                <a:latin typeface="方正粗雅宋_GBK" panose="02000000000000000000" charset="-122"/>
                <a:ea typeface="方正粗雅宋_GBK" panose="02000000000000000000" charset="-122"/>
                <a:cs typeface="方正粗雅宋_GBK" panose="02000000000000000000" charset="-122"/>
                <a:sym typeface="+mn-ea"/>
              </a:rPr>
              <a:t>立足学校“地方性、应用型，国际化”办学定位，坚持“产学研训”一体化。</a:t>
            </a:r>
          </a:p>
        </p:txBody>
      </p:sp>
      <p:pic>
        <p:nvPicPr>
          <p:cNvPr id="8" name="图片 7" descr="1234"/>
          <p:cNvPicPr>
            <a:picLocks noChangeAspect="1"/>
          </p:cNvPicPr>
          <p:nvPr/>
        </p:nvPicPr>
        <p:blipFill>
          <a:blip r:embed="rId3" cstate="print"/>
          <a:srcRect l="52391" b="52741"/>
          <a:stretch>
            <a:fillRect/>
          </a:stretch>
        </p:blipFill>
        <p:spPr>
          <a:xfrm>
            <a:off x="8158480" y="2972435"/>
            <a:ext cx="2941320" cy="2274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161116" y="526921"/>
            <a:ext cx="2719389" cy="615255"/>
            <a:chOff x="161116" y="526921"/>
            <a:chExt cx="2719389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161116" y="526921"/>
              <a:ext cx="2524787" cy="583565"/>
              <a:chOff x="7686867" y="1737251"/>
              <a:chExt cx="2524787" cy="58356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9207358" y="1737251"/>
                <a:ext cx="985365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对外合作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7686867" y="1737251"/>
                <a:ext cx="2524787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对外合作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8" cstate="print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529590"/>
            <a:chOff x="450" y="2452"/>
            <a:chExt cx="11447" cy="834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608580" y="2052320"/>
            <a:ext cx="6974840" cy="3503930"/>
            <a:chOff x="5268" y="4110"/>
            <a:chExt cx="8705" cy="4736"/>
          </a:xfrm>
        </p:grpSpPr>
        <p:grpSp>
          <p:nvGrpSpPr>
            <p:cNvPr id="49" name="PA_组合 434"/>
            <p:cNvGrpSpPr/>
            <p:nvPr>
              <p:custDataLst>
                <p:tags r:id="rId1"/>
              </p:custDataLst>
            </p:nvPr>
          </p:nvGrpSpPr>
          <p:grpSpPr>
            <a:xfrm>
              <a:off x="7901" y="5030"/>
              <a:ext cx="767" cy="724"/>
              <a:chOff x="7755658" y="3102428"/>
              <a:chExt cx="1526264" cy="1439692"/>
            </a:xfrm>
            <a:gradFill>
              <a:gsLst>
                <a:gs pos="0">
                  <a:srgbClr val="5AD9FC">
                    <a:alpha val="60000"/>
                  </a:srgbClr>
                </a:gs>
                <a:gs pos="100000">
                  <a:srgbClr val="0361D3">
                    <a:alpha val="55000"/>
                  </a:srgbClr>
                </a:gs>
              </a:gsLst>
              <a:lin ang="5400000" scaled="1"/>
            </a:gradFill>
          </p:grpSpPr>
          <p:sp>
            <p:nvSpPr>
              <p:cNvPr id="3" name="矩形 2"/>
              <p:cNvSpPr/>
              <p:nvPr/>
            </p:nvSpPr>
            <p:spPr>
              <a:xfrm>
                <a:off x="8388209" y="3648407"/>
                <a:ext cx="893713" cy="893713"/>
              </a:xfrm>
              <a:prstGeom prst="rect">
                <a:avLst/>
              </a:prstGeom>
              <a:gradFill flip="none" rotWithShape="1">
                <a:gsLst>
                  <a:gs pos="0">
                    <a:srgbClr val="07C5FB">
                      <a:alpha val="63000"/>
                    </a:srgbClr>
                  </a:gs>
                  <a:gs pos="100000">
                    <a:srgbClr val="0361D3">
                      <a:alpha val="75000"/>
                    </a:srgbClr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RightUp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8071920" y="3102428"/>
                <a:ext cx="893713" cy="893713"/>
              </a:xfrm>
              <a:prstGeom prst="rect">
                <a:avLst/>
              </a:prstGeom>
              <a:gradFill flip="none" rotWithShape="1">
                <a:gsLst>
                  <a:gs pos="0">
                    <a:srgbClr val="5AD9FC">
                      <a:alpha val="79000"/>
                    </a:srgbClr>
                  </a:gs>
                  <a:gs pos="100000">
                    <a:srgbClr val="07C5FB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TopUp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57" name="图文框 56"/>
              <p:cNvSpPr>
                <a:spLocks noChangeAspect="1"/>
              </p:cNvSpPr>
              <p:nvPr/>
            </p:nvSpPr>
            <p:spPr>
              <a:xfrm>
                <a:off x="7755658" y="3648435"/>
                <a:ext cx="893657" cy="893657"/>
              </a:xfrm>
              <a:prstGeom prst="frame">
                <a:avLst>
                  <a:gd name="adj1" fmla="val 50000"/>
                </a:avLst>
              </a:prstGeom>
              <a:gradFill flip="none" rotWithShape="1">
                <a:gsLst>
                  <a:gs pos="0">
                    <a:srgbClr val="024596">
                      <a:alpha val="76000"/>
                    </a:srgbClr>
                  </a:gs>
                  <a:gs pos="100000">
                    <a:srgbClr val="0361D3">
                      <a:alpha val="67000"/>
                    </a:srgbClr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LeftDown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6225" y="5473"/>
              <a:ext cx="6778" cy="2076"/>
              <a:chOff x="3953163" y="3170412"/>
              <a:chExt cx="4304146" cy="1318461"/>
            </a:xfrm>
          </p:grpSpPr>
          <p:sp>
            <p:nvSpPr>
              <p:cNvPr id="7" name="椭圆 6"/>
              <p:cNvSpPr/>
              <p:nvPr/>
            </p:nvSpPr>
            <p:spPr>
              <a:xfrm>
                <a:off x="3953163" y="3170412"/>
                <a:ext cx="4304146" cy="1318461"/>
              </a:xfrm>
              <a:prstGeom prst="ellipse">
                <a:avLst/>
              </a:prstGeom>
              <a:gradFill flip="none" rotWithShape="1">
                <a:gsLst>
                  <a:gs pos="0">
                    <a:srgbClr val="5AD9FC">
                      <a:alpha val="0"/>
                    </a:srgbClr>
                  </a:gs>
                  <a:gs pos="100000">
                    <a:srgbClr val="0361D3">
                      <a:alpha val="2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4257097" y="3348659"/>
                <a:ext cx="3696278" cy="961966"/>
              </a:xfrm>
              <a:prstGeom prst="ellipse">
                <a:avLst/>
              </a:prstGeom>
              <a:noFill/>
              <a:ln w="6350">
                <a:gradFill>
                  <a:gsLst>
                    <a:gs pos="0">
                      <a:srgbClr val="0361D3">
                        <a:alpha val="26000"/>
                      </a:srgbClr>
                    </a:gs>
                    <a:gs pos="100000">
                      <a:srgbClr val="5AD9FC">
                        <a:alpha val="37000"/>
                      </a:srgbClr>
                    </a:gs>
                  </a:gsLst>
                  <a:lin ang="5400000" scaled="1"/>
                </a:gra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594104" y="3448282"/>
                <a:ext cx="3022264" cy="762721"/>
              </a:xfrm>
              <a:prstGeom prst="ellipse">
                <a:avLst/>
              </a:prstGeom>
              <a:gradFill flip="none" rotWithShape="1">
                <a:gsLst>
                  <a:gs pos="0">
                    <a:srgbClr val="5AD9FC">
                      <a:alpha val="0"/>
                    </a:srgbClr>
                  </a:gs>
                  <a:gs pos="100000">
                    <a:srgbClr val="0361D3">
                      <a:alpha val="2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latin typeface="Arial" panose="020B0604020202020204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71" name="PA_组合 434"/>
            <p:cNvGrpSpPr/>
            <p:nvPr>
              <p:custDataLst>
                <p:tags r:id="rId2"/>
              </p:custDataLst>
            </p:nvPr>
          </p:nvGrpSpPr>
          <p:grpSpPr>
            <a:xfrm>
              <a:off x="6168" y="6038"/>
              <a:ext cx="767" cy="724"/>
              <a:chOff x="7755658" y="3102428"/>
              <a:chExt cx="1526264" cy="1439692"/>
            </a:xfrm>
            <a:gradFill>
              <a:gsLst>
                <a:gs pos="0">
                  <a:srgbClr val="5AD9FC">
                    <a:alpha val="60000"/>
                  </a:srgbClr>
                </a:gs>
                <a:gs pos="100000">
                  <a:srgbClr val="0361D3">
                    <a:alpha val="55000"/>
                  </a:srgbClr>
                </a:gs>
              </a:gsLst>
              <a:lin ang="5400000" scaled="1"/>
            </a:gradFill>
          </p:grpSpPr>
          <p:sp>
            <p:nvSpPr>
              <p:cNvPr id="72" name="矩形 71"/>
              <p:cNvSpPr/>
              <p:nvPr/>
            </p:nvSpPr>
            <p:spPr>
              <a:xfrm>
                <a:off x="8388209" y="3648407"/>
                <a:ext cx="893713" cy="893713"/>
              </a:xfrm>
              <a:prstGeom prst="rect">
                <a:avLst/>
              </a:prstGeom>
              <a:gradFill flip="none" rotWithShape="1">
                <a:gsLst>
                  <a:gs pos="0">
                    <a:srgbClr val="07C5FB">
                      <a:alpha val="63000"/>
                    </a:srgbClr>
                  </a:gs>
                  <a:gs pos="100000">
                    <a:srgbClr val="0361D3">
                      <a:alpha val="75000"/>
                    </a:srgbClr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RightUp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73" name="矩形 72"/>
              <p:cNvSpPr/>
              <p:nvPr/>
            </p:nvSpPr>
            <p:spPr>
              <a:xfrm>
                <a:off x="8071920" y="3102428"/>
                <a:ext cx="893713" cy="893713"/>
              </a:xfrm>
              <a:prstGeom prst="rect">
                <a:avLst/>
              </a:prstGeom>
              <a:gradFill flip="none" rotWithShape="1">
                <a:gsLst>
                  <a:gs pos="0">
                    <a:srgbClr val="5AD9FC">
                      <a:alpha val="79000"/>
                    </a:srgbClr>
                  </a:gs>
                  <a:gs pos="100000">
                    <a:srgbClr val="07C5FB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TopUp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74" name="图文框 73"/>
              <p:cNvSpPr>
                <a:spLocks noChangeAspect="1"/>
              </p:cNvSpPr>
              <p:nvPr/>
            </p:nvSpPr>
            <p:spPr>
              <a:xfrm>
                <a:off x="7755658" y="3648435"/>
                <a:ext cx="893657" cy="893657"/>
              </a:xfrm>
              <a:prstGeom prst="frame">
                <a:avLst>
                  <a:gd name="adj1" fmla="val 50000"/>
                </a:avLst>
              </a:prstGeom>
              <a:gradFill flip="none" rotWithShape="1">
                <a:gsLst>
                  <a:gs pos="0">
                    <a:srgbClr val="024596">
                      <a:alpha val="76000"/>
                    </a:srgbClr>
                  </a:gs>
                  <a:gs pos="100000">
                    <a:srgbClr val="0361D3">
                      <a:alpha val="67000"/>
                    </a:srgbClr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LeftDown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75" name="PA_组合 434"/>
            <p:cNvGrpSpPr/>
            <p:nvPr>
              <p:custDataLst>
                <p:tags r:id="rId3"/>
              </p:custDataLst>
            </p:nvPr>
          </p:nvGrpSpPr>
          <p:grpSpPr>
            <a:xfrm>
              <a:off x="7901" y="7047"/>
              <a:ext cx="767" cy="724"/>
              <a:chOff x="7755658" y="3102428"/>
              <a:chExt cx="1526264" cy="1439692"/>
            </a:xfrm>
            <a:gradFill>
              <a:gsLst>
                <a:gs pos="0">
                  <a:srgbClr val="5AD9FC">
                    <a:alpha val="60000"/>
                  </a:srgbClr>
                </a:gs>
                <a:gs pos="100000">
                  <a:srgbClr val="0361D3">
                    <a:alpha val="55000"/>
                  </a:srgbClr>
                </a:gs>
              </a:gsLst>
              <a:lin ang="5400000" scaled="1"/>
            </a:gradFill>
          </p:grpSpPr>
          <p:sp>
            <p:nvSpPr>
              <p:cNvPr id="76" name="矩形 75"/>
              <p:cNvSpPr/>
              <p:nvPr/>
            </p:nvSpPr>
            <p:spPr>
              <a:xfrm>
                <a:off x="8388209" y="3648407"/>
                <a:ext cx="893713" cy="893713"/>
              </a:xfrm>
              <a:prstGeom prst="rect">
                <a:avLst/>
              </a:prstGeom>
              <a:gradFill flip="none" rotWithShape="1">
                <a:gsLst>
                  <a:gs pos="0">
                    <a:srgbClr val="07C5FB">
                      <a:alpha val="63000"/>
                    </a:srgbClr>
                  </a:gs>
                  <a:gs pos="100000">
                    <a:srgbClr val="0361D3">
                      <a:alpha val="75000"/>
                    </a:srgbClr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RightUp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77" name="矩形 76"/>
              <p:cNvSpPr/>
              <p:nvPr/>
            </p:nvSpPr>
            <p:spPr>
              <a:xfrm>
                <a:off x="8071920" y="3102428"/>
                <a:ext cx="893713" cy="893713"/>
              </a:xfrm>
              <a:prstGeom prst="rect">
                <a:avLst/>
              </a:prstGeom>
              <a:gradFill flip="none" rotWithShape="1">
                <a:gsLst>
                  <a:gs pos="0">
                    <a:srgbClr val="5AD9FC">
                      <a:alpha val="79000"/>
                    </a:srgbClr>
                  </a:gs>
                  <a:gs pos="100000">
                    <a:srgbClr val="07C5FB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TopUp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78" name="图文框 77"/>
              <p:cNvSpPr>
                <a:spLocks noChangeAspect="1"/>
              </p:cNvSpPr>
              <p:nvPr/>
            </p:nvSpPr>
            <p:spPr>
              <a:xfrm>
                <a:off x="7755658" y="3648435"/>
                <a:ext cx="893657" cy="893657"/>
              </a:xfrm>
              <a:prstGeom prst="frame">
                <a:avLst>
                  <a:gd name="adj1" fmla="val 50000"/>
                </a:avLst>
              </a:prstGeom>
              <a:gradFill flip="none" rotWithShape="1">
                <a:gsLst>
                  <a:gs pos="0">
                    <a:srgbClr val="024596">
                      <a:alpha val="76000"/>
                    </a:srgbClr>
                  </a:gs>
                  <a:gs pos="100000">
                    <a:srgbClr val="0361D3">
                      <a:alpha val="67000"/>
                    </a:srgbClr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LeftDown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79" name="PA_组合 434"/>
            <p:cNvGrpSpPr/>
            <p:nvPr>
              <p:custDataLst>
                <p:tags r:id="rId4"/>
              </p:custDataLst>
            </p:nvPr>
          </p:nvGrpSpPr>
          <p:grpSpPr>
            <a:xfrm>
              <a:off x="10416" y="7047"/>
              <a:ext cx="767" cy="724"/>
              <a:chOff x="7755658" y="3102428"/>
              <a:chExt cx="1526264" cy="1439692"/>
            </a:xfrm>
            <a:gradFill>
              <a:gsLst>
                <a:gs pos="0">
                  <a:srgbClr val="5AD9FC">
                    <a:alpha val="60000"/>
                  </a:srgbClr>
                </a:gs>
                <a:gs pos="100000">
                  <a:srgbClr val="0361D3">
                    <a:alpha val="55000"/>
                  </a:srgbClr>
                </a:gs>
              </a:gsLst>
              <a:lin ang="5400000" scaled="1"/>
            </a:gradFill>
          </p:grpSpPr>
          <p:sp>
            <p:nvSpPr>
              <p:cNvPr id="80" name="矩形 79"/>
              <p:cNvSpPr/>
              <p:nvPr/>
            </p:nvSpPr>
            <p:spPr>
              <a:xfrm>
                <a:off x="8388209" y="3648407"/>
                <a:ext cx="893713" cy="893713"/>
              </a:xfrm>
              <a:prstGeom prst="rect">
                <a:avLst/>
              </a:prstGeom>
              <a:gradFill flip="none" rotWithShape="1">
                <a:gsLst>
                  <a:gs pos="0">
                    <a:srgbClr val="07C5FB">
                      <a:alpha val="63000"/>
                    </a:srgbClr>
                  </a:gs>
                  <a:gs pos="100000">
                    <a:srgbClr val="0361D3">
                      <a:alpha val="75000"/>
                    </a:srgbClr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RightUp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81" name="矩形 80"/>
              <p:cNvSpPr/>
              <p:nvPr/>
            </p:nvSpPr>
            <p:spPr>
              <a:xfrm>
                <a:off x="8071920" y="3102428"/>
                <a:ext cx="893713" cy="893713"/>
              </a:xfrm>
              <a:prstGeom prst="rect">
                <a:avLst/>
              </a:prstGeom>
              <a:gradFill flip="none" rotWithShape="1">
                <a:gsLst>
                  <a:gs pos="0">
                    <a:srgbClr val="5AD9FC">
                      <a:alpha val="79000"/>
                    </a:srgbClr>
                  </a:gs>
                  <a:gs pos="100000">
                    <a:srgbClr val="07C5FB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TopUp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82" name="图文框 81"/>
              <p:cNvSpPr>
                <a:spLocks noChangeAspect="1"/>
              </p:cNvSpPr>
              <p:nvPr/>
            </p:nvSpPr>
            <p:spPr>
              <a:xfrm>
                <a:off x="7755658" y="3648435"/>
                <a:ext cx="893657" cy="893657"/>
              </a:xfrm>
              <a:prstGeom prst="frame">
                <a:avLst>
                  <a:gd name="adj1" fmla="val 50000"/>
                </a:avLst>
              </a:prstGeom>
              <a:gradFill flip="none" rotWithShape="1">
                <a:gsLst>
                  <a:gs pos="0">
                    <a:srgbClr val="024596">
                      <a:alpha val="76000"/>
                    </a:srgbClr>
                  </a:gs>
                  <a:gs pos="100000">
                    <a:srgbClr val="0361D3">
                      <a:alpha val="67000"/>
                    </a:srgbClr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LeftDown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83" name="PA_组合 434"/>
            <p:cNvGrpSpPr/>
            <p:nvPr>
              <p:custDataLst>
                <p:tags r:id="rId5"/>
              </p:custDataLst>
            </p:nvPr>
          </p:nvGrpSpPr>
          <p:grpSpPr>
            <a:xfrm>
              <a:off x="10416" y="5030"/>
              <a:ext cx="767" cy="724"/>
              <a:chOff x="7755658" y="3102428"/>
              <a:chExt cx="1526264" cy="1439692"/>
            </a:xfrm>
            <a:gradFill>
              <a:gsLst>
                <a:gs pos="0">
                  <a:srgbClr val="5AD9FC">
                    <a:alpha val="60000"/>
                  </a:srgbClr>
                </a:gs>
                <a:gs pos="100000">
                  <a:srgbClr val="0361D3">
                    <a:alpha val="55000"/>
                  </a:srgbClr>
                </a:gs>
              </a:gsLst>
              <a:lin ang="5400000" scaled="1"/>
            </a:gradFill>
          </p:grpSpPr>
          <p:sp>
            <p:nvSpPr>
              <p:cNvPr id="84" name="矩形 83"/>
              <p:cNvSpPr/>
              <p:nvPr/>
            </p:nvSpPr>
            <p:spPr>
              <a:xfrm>
                <a:off x="8388209" y="3648407"/>
                <a:ext cx="893713" cy="893713"/>
              </a:xfrm>
              <a:prstGeom prst="rect">
                <a:avLst/>
              </a:prstGeom>
              <a:gradFill flip="none" rotWithShape="1">
                <a:gsLst>
                  <a:gs pos="0">
                    <a:srgbClr val="07C5FB">
                      <a:alpha val="63000"/>
                    </a:srgbClr>
                  </a:gs>
                  <a:gs pos="100000">
                    <a:srgbClr val="0361D3">
                      <a:alpha val="75000"/>
                    </a:srgbClr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RightUp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85" name="矩形 84"/>
              <p:cNvSpPr/>
              <p:nvPr/>
            </p:nvSpPr>
            <p:spPr>
              <a:xfrm>
                <a:off x="8071920" y="3102428"/>
                <a:ext cx="893713" cy="893713"/>
              </a:xfrm>
              <a:prstGeom prst="rect">
                <a:avLst/>
              </a:prstGeom>
              <a:gradFill flip="none" rotWithShape="1">
                <a:gsLst>
                  <a:gs pos="0">
                    <a:srgbClr val="5AD9FC">
                      <a:alpha val="79000"/>
                    </a:srgbClr>
                  </a:gs>
                  <a:gs pos="100000">
                    <a:srgbClr val="07C5FB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TopUp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86" name="图文框 85"/>
              <p:cNvSpPr>
                <a:spLocks noChangeAspect="1"/>
              </p:cNvSpPr>
              <p:nvPr/>
            </p:nvSpPr>
            <p:spPr>
              <a:xfrm>
                <a:off x="7755658" y="3648435"/>
                <a:ext cx="893657" cy="893657"/>
              </a:xfrm>
              <a:prstGeom prst="frame">
                <a:avLst>
                  <a:gd name="adj1" fmla="val 50000"/>
                </a:avLst>
              </a:prstGeom>
              <a:gradFill flip="none" rotWithShape="1">
                <a:gsLst>
                  <a:gs pos="0">
                    <a:srgbClr val="024596">
                      <a:alpha val="76000"/>
                    </a:srgbClr>
                  </a:gs>
                  <a:gs pos="100000">
                    <a:srgbClr val="0361D3">
                      <a:alpha val="67000"/>
                    </a:srgbClr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LeftDown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" name="PA_组合 434"/>
            <p:cNvGrpSpPr/>
            <p:nvPr>
              <p:custDataLst>
                <p:tags r:id="rId6"/>
              </p:custDataLst>
            </p:nvPr>
          </p:nvGrpSpPr>
          <p:grpSpPr>
            <a:xfrm>
              <a:off x="12295" y="6038"/>
              <a:ext cx="767" cy="724"/>
              <a:chOff x="7755658" y="3102428"/>
              <a:chExt cx="1526264" cy="1439692"/>
            </a:xfrm>
            <a:gradFill>
              <a:gsLst>
                <a:gs pos="0">
                  <a:srgbClr val="5AD9FC">
                    <a:alpha val="60000"/>
                  </a:srgbClr>
                </a:gs>
                <a:gs pos="100000">
                  <a:srgbClr val="0361D3">
                    <a:alpha val="55000"/>
                  </a:srgbClr>
                </a:gs>
              </a:gsLst>
              <a:lin ang="5400000" scaled="1"/>
            </a:gradFill>
          </p:grpSpPr>
          <p:sp>
            <p:nvSpPr>
              <p:cNvPr id="6" name="矩形 5"/>
              <p:cNvSpPr/>
              <p:nvPr/>
            </p:nvSpPr>
            <p:spPr>
              <a:xfrm>
                <a:off x="8388209" y="3648407"/>
                <a:ext cx="893713" cy="893713"/>
              </a:xfrm>
              <a:prstGeom prst="rect">
                <a:avLst/>
              </a:prstGeom>
              <a:gradFill flip="none" rotWithShape="1">
                <a:gsLst>
                  <a:gs pos="0">
                    <a:srgbClr val="07C5FB">
                      <a:alpha val="63000"/>
                    </a:srgbClr>
                  </a:gs>
                  <a:gs pos="100000">
                    <a:srgbClr val="0361D3">
                      <a:alpha val="75000"/>
                    </a:srgbClr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RightUp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8071920" y="3102428"/>
                <a:ext cx="893713" cy="893713"/>
              </a:xfrm>
              <a:prstGeom prst="rect">
                <a:avLst/>
              </a:prstGeom>
              <a:gradFill flip="none" rotWithShape="1">
                <a:gsLst>
                  <a:gs pos="0">
                    <a:srgbClr val="5AD9FC">
                      <a:alpha val="79000"/>
                    </a:srgbClr>
                  </a:gs>
                  <a:gs pos="100000">
                    <a:srgbClr val="07C5FB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TopUp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9" name="图文框 8"/>
              <p:cNvSpPr>
                <a:spLocks noChangeAspect="1"/>
              </p:cNvSpPr>
              <p:nvPr/>
            </p:nvSpPr>
            <p:spPr>
              <a:xfrm>
                <a:off x="7755658" y="3648435"/>
                <a:ext cx="893657" cy="893657"/>
              </a:xfrm>
              <a:prstGeom prst="frame">
                <a:avLst>
                  <a:gd name="adj1" fmla="val 50000"/>
                </a:avLst>
              </a:prstGeom>
              <a:gradFill flip="none" rotWithShape="1">
                <a:gsLst>
                  <a:gs pos="0">
                    <a:srgbClr val="024596">
                      <a:alpha val="76000"/>
                    </a:srgbClr>
                  </a:gs>
                  <a:gs pos="100000">
                    <a:srgbClr val="0361D3">
                      <a:alpha val="67000"/>
                    </a:srgbClr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isometricLeftDown"/>
                <a:lightRig rig="threePt" dir="t"/>
              </a:scene3d>
            </p:spPr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defRPr/>
                </a:pPr>
                <a:endParaRPr lang="zh-CN" altLang="en-US" kern="0">
                  <a:solidFill>
                    <a:srgbClr val="132545">
                      <a:lumMod val="75000"/>
                    </a:srgbClr>
                  </a:solidFill>
                  <a:ea typeface="宋体" panose="02010600030101010101" pitchFamily="2" charset="-122"/>
                </a:endParaRPr>
              </a:p>
            </p:txBody>
          </p:sp>
        </p:grpSp>
        <p:cxnSp>
          <p:nvCxnSpPr>
            <p:cNvPr id="13" name="直接连接符 12"/>
            <p:cNvCxnSpPr/>
            <p:nvPr/>
          </p:nvCxnSpPr>
          <p:spPr>
            <a:xfrm>
              <a:off x="8284" y="4110"/>
              <a:ext cx="0" cy="896"/>
            </a:xfrm>
            <a:prstGeom prst="line">
              <a:avLst/>
            </a:prstGeom>
            <a:noFill/>
            <a:ln w="6350">
              <a:gradFill flip="none" rotWithShape="1">
                <a:gsLst>
                  <a:gs pos="0">
                    <a:srgbClr val="0361D3">
                      <a:alpha val="0"/>
                    </a:srgbClr>
                  </a:gs>
                  <a:gs pos="100000">
                    <a:srgbClr val="5AD9FC">
                      <a:alpha val="75000"/>
                    </a:srgbClr>
                  </a:gs>
                </a:gsLst>
                <a:lin ang="16200000" scaled="1"/>
                <a:tileRect/>
              </a:gradFill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>
              <a:off x="10799" y="4110"/>
              <a:ext cx="0" cy="896"/>
            </a:xfrm>
            <a:prstGeom prst="line">
              <a:avLst/>
            </a:prstGeom>
            <a:noFill/>
            <a:ln w="6350">
              <a:gradFill flip="none" rotWithShape="1">
                <a:gsLst>
                  <a:gs pos="0">
                    <a:srgbClr val="0361D3">
                      <a:alpha val="0"/>
                    </a:srgbClr>
                  </a:gs>
                  <a:gs pos="100000">
                    <a:srgbClr val="5AD9FC">
                      <a:alpha val="75000"/>
                    </a:srgbClr>
                  </a:gs>
                </a:gsLst>
                <a:lin ang="16200000" scaled="1"/>
                <a:tileRect/>
              </a:gradFill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>
              <a:off x="8284" y="7950"/>
              <a:ext cx="0" cy="896"/>
            </a:xfrm>
            <a:prstGeom prst="line">
              <a:avLst/>
            </a:prstGeom>
            <a:noFill/>
            <a:ln w="6350">
              <a:gradFill flip="none" rotWithShape="1">
                <a:gsLst>
                  <a:gs pos="100000">
                    <a:srgbClr val="0361D3">
                      <a:alpha val="0"/>
                    </a:srgbClr>
                  </a:gs>
                  <a:gs pos="0">
                    <a:srgbClr val="5AD9FC">
                      <a:alpha val="75000"/>
                    </a:srgbClr>
                  </a:gs>
                </a:gsLst>
                <a:lin ang="16200000" scaled="1"/>
                <a:tileRect/>
              </a:gradFill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>
              <a:off x="10799" y="7950"/>
              <a:ext cx="0" cy="896"/>
            </a:xfrm>
            <a:prstGeom prst="line">
              <a:avLst/>
            </a:prstGeom>
            <a:noFill/>
            <a:ln w="6350">
              <a:gradFill flip="none" rotWithShape="1">
                <a:gsLst>
                  <a:gs pos="100000">
                    <a:srgbClr val="0361D3">
                      <a:alpha val="0"/>
                    </a:srgbClr>
                  </a:gs>
                  <a:gs pos="0">
                    <a:srgbClr val="5AD9FC">
                      <a:alpha val="75000"/>
                    </a:srgbClr>
                  </a:gs>
                </a:gsLst>
                <a:lin ang="16200000" scaled="1"/>
                <a:tileRect/>
              </a:gradFill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rot="5400000">
              <a:off x="13525" y="5824"/>
              <a:ext cx="0" cy="896"/>
            </a:xfrm>
            <a:prstGeom prst="line">
              <a:avLst/>
            </a:prstGeom>
            <a:noFill/>
            <a:ln w="6350">
              <a:gradFill flip="none" rotWithShape="1">
                <a:gsLst>
                  <a:gs pos="0">
                    <a:srgbClr val="0361D3">
                      <a:alpha val="0"/>
                    </a:srgbClr>
                  </a:gs>
                  <a:gs pos="100000">
                    <a:srgbClr val="5AD9FC">
                      <a:alpha val="75000"/>
                    </a:srgbClr>
                  </a:gs>
                </a:gsLst>
                <a:lin ang="16200000" scaled="1"/>
                <a:tileRect/>
              </a:gradFill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rot="5400000">
              <a:off x="5716" y="6256"/>
              <a:ext cx="0" cy="896"/>
            </a:xfrm>
            <a:prstGeom prst="line">
              <a:avLst/>
            </a:prstGeom>
            <a:noFill/>
            <a:ln w="6350">
              <a:gradFill flip="none" rotWithShape="1">
                <a:gsLst>
                  <a:gs pos="100000">
                    <a:srgbClr val="0361D3">
                      <a:alpha val="0"/>
                    </a:srgbClr>
                  </a:gs>
                  <a:gs pos="0">
                    <a:srgbClr val="5AD9FC">
                      <a:alpha val="75000"/>
                    </a:srgbClr>
                  </a:gs>
                </a:gsLst>
                <a:lin ang="16200000" scaled="1"/>
                <a:tileRect/>
              </a:gradFill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4" name="文本框 13"/>
          <p:cNvSpPr txBox="1"/>
          <p:nvPr/>
        </p:nvSpPr>
        <p:spPr>
          <a:xfrm>
            <a:off x="4540250" y="3478530"/>
            <a:ext cx="30937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gradFill flip="none" rotWithShape="1">
                  <a:gsLst>
                    <a:gs pos="2000">
                      <a:srgbClr val="02F8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atin typeface="汉仪晓波折纸体简" panose="00020600040101010101" charset="-122"/>
                <a:ea typeface="汉仪晓波折纸体简" panose="00020600040101010101" charset="-122"/>
                <a:sym typeface="+mn-ea"/>
              </a:rPr>
              <a:t>高水平科研平台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58800" y="2843530"/>
            <a:ext cx="1913890" cy="1170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方正粗雅宋_GBK" panose="02000000000000000000" charset="-122"/>
                <a:ea typeface="方正粗雅宋_GBK" panose="02000000000000000000" charset="-122"/>
                <a:cs typeface="Arial" panose="020B0604020202020204" pitchFamily="34" charset="0"/>
                <a:sym typeface="+mn-ea"/>
              </a:rPr>
              <a:t>安徽省城市基础设施大数据技术应用工程实验室</a:t>
            </a:r>
            <a:endParaRPr lang="zh-CN" altLang="en-US">
              <a:latin typeface="方正粗雅宋_GBK" panose="02000000000000000000" charset="-122"/>
              <a:ea typeface="方正粗雅宋_GBK" panose="020000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89350" y="1110615"/>
            <a:ext cx="236220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方正粗雅宋_GBK" panose="02000000000000000000" charset="-122"/>
                <a:ea typeface="方正粗雅宋_GBK" panose="02000000000000000000" charset="-122"/>
                <a:cs typeface="Arial" panose="020B0604020202020204" pitchFamily="34" charset="0"/>
                <a:sym typeface="+mn-ea"/>
              </a:rPr>
              <a:t>合肥市车间智能物流工程技术研究中心</a:t>
            </a:r>
            <a:endParaRPr lang="zh-CN" altLang="en-US">
              <a:solidFill>
                <a:schemeClr val="bg1">
                  <a:lumMod val="95000"/>
                </a:schemeClr>
              </a:solidFill>
              <a:latin typeface="方正粗雅宋_GBK" panose="02000000000000000000" charset="-122"/>
              <a:ea typeface="方正粗雅宋_GBK" panose="02000000000000000000" charset="-122"/>
              <a:cs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092950" y="1419225"/>
            <a:ext cx="24904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方正粗雅宋_GBK" panose="02000000000000000000" charset="-122"/>
                <a:ea typeface="方正粗雅宋_GBK" panose="02000000000000000000" charset="-122"/>
                <a:cs typeface="Arial" panose="020B0604020202020204" pitchFamily="34" charset="0"/>
                <a:sym typeface="+mn-ea"/>
              </a:rPr>
              <a:t>中德应用优化研究所</a:t>
            </a:r>
            <a:endParaRPr lang="zh-CN" altLang="en-US">
              <a:solidFill>
                <a:schemeClr val="bg1">
                  <a:lumMod val="95000"/>
                </a:schemeClr>
              </a:solidFill>
              <a:latin typeface="方正粗雅宋_GBK" panose="02000000000000000000" charset="-122"/>
              <a:ea typeface="方正粗雅宋_GBK" panose="02000000000000000000" charset="-122"/>
              <a:cs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290685" y="3023870"/>
            <a:ext cx="241427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方正粗雅宋_GBK" panose="02000000000000000000" charset="-122"/>
                <a:ea typeface="方正粗雅宋_GBK" panose="02000000000000000000" charset="-122"/>
                <a:cs typeface="Arial" panose="020B0604020202020204" pitchFamily="34" charset="0"/>
                <a:sym typeface="+mn-ea"/>
              </a:rPr>
              <a:t>中德应用数学研究所</a:t>
            </a:r>
            <a:endParaRPr lang="zh-CN" altLang="en-US">
              <a:solidFill>
                <a:schemeClr val="bg1">
                  <a:lumMod val="95000"/>
                </a:schemeClr>
              </a:solidFill>
              <a:latin typeface="方正粗雅宋_GBK" panose="02000000000000000000" charset="-122"/>
              <a:ea typeface="方正粗雅宋_GBK" panose="02000000000000000000" charset="-122"/>
              <a:cs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618730" y="5229860"/>
            <a:ext cx="30454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方正粗雅宋_GBK" panose="02000000000000000000" charset="-122"/>
                <a:ea typeface="方正粗雅宋_GBK" panose="02000000000000000000" charset="-122"/>
                <a:cs typeface="Arial" panose="020B0604020202020204" pitchFamily="34" charset="0"/>
                <a:sym typeface="+mn-ea"/>
              </a:rPr>
              <a:t>“互联网+”与智能信息处理协同创新中心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926590" y="5229860"/>
            <a:ext cx="291846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buClrTx/>
              <a:buSzTx/>
              <a:buFontTx/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方正粗雅宋_GBK" panose="02000000000000000000" charset="-122"/>
                <a:ea typeface="方正粗雅宋_GBK" panose="02000000000000000000" charset="-122"/>
                <a:cs typeface="Arial" panose="020B0604020202020204" pitchFamily="34" charset="0"/>
                <a:sym typeface="+mn-ea"/>
              </a:rPr>
              <a:t>应用数学与人工智能机理研究校级重点实验室</a:t>
            </a:r>
            <a:endParaRPr lang="zh-CN" altLang="en-US">
              <a:solidFill>
                <a:schemeClr val="bg1">
                  <a:lumMod val="95000"/>
                </a:schemeClr>
              </a:solidFill>
              <a:latin typeface="方正粗雅宋_GBK" panose="02000000000000000000" charset="-122"/>
              <a:ea typeface="方正粗雅宋_GBK" panose="02000000000000000000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161116" y="526921"/>
            <a:ext cx="2719389" cy="615255"/>
            <a:chOff x="161116" y="526921"/>
            <a:chExt cx="2719389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161116" y="526921"/>
              <a:ext cx="2524787" cy="583565"/>
              <a:chOff x="7686867" y="1737251"/>
              <a:chExt cx="2524787" cy="58356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9207358" y="1737251"/>
                <a:ext cx="985365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对外合作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7686867" y="1737251"/>
                <a:ext cx="2524787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对外合作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529590"/>
            <a:chOff x="450" y="2452"/>
            <a:chExt cx="11447" cy="834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972050" y="1639570"/>
            <a:ext cx="636016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通过融入企业场景，引入企业真实需求和实际项目，校企共建工程实训基地，支撑实践教学活动和工程能力培养，有效促进学生工程实践能力和综合素质的全面提升。</a:t>
            </a:r>
          </a:p>
          <a:p>
            <a:pPr>
              <a:lnSpc>
                <a:spcPct val="150000"/>
              </a:lnSpc>
            </a:pPr>
            <a:endParaRPr lang="zh-CN" altLang="en-US" sz="200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sz="200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2019年，“合肥学院-科大讯飞校企合作实践教育基地”被评为全国“校企合作 双百计划”典型案例，为安徽省唯一入选案例。</a:t>
            </a:r>
          </a:p>
        </p:txBody>
      </p:sp>
      <p:grpSp>
        <p:nvGrpSpPr>
          <p:cNvPr id="9" name="组合 8"/>
          <p:cNvGrpSpPr/>
          <p:nvPr/>
        </p:nvGrpSpPr>
        <p:grpSpPr>
          <a:xfrm rot="18900000">
            <a:off x="844221" y="2240841"/>
            <a:ext cx="2666832" cy="2657212"/>
            <a:chOff x="2328458" y="2671539"/>
            <a:chExt cx="1707834" cy="1701673"/>
          </a:xfrm>
        </p:grpSpPr>
        <p:sp>
          <p:nvSpPr>
            <p:cNvPr id="20" name="任意多边形: 形状 19"/>
            <p:cNvSpPr/>
            <p:nvPr/>
          </p:nvSpPr>
          <p:spPr>
            <a:xfrm>
              <a:off x="2328458" y="2671539"/>
              <a:ext cx="1707834" cy="1695510"/>
            </a:xfrm>
            <a:custGeom>
              <a:avLst/>
              <a:gdLst>
                <a:gd name="connsiteX0" fmla="*/ 0 w 3745003"/>
                <a:gd name="connsiteY0" fmla="*/ 1904204 h 3717978"/>
                <a:gd name="connsiteX1" fmla="*/ 69081 w 3745003"/>
                <a:gd name="connsiteY1" fmla="*/ 1904653 h 3717978"/>
                <a:gd name="connsiteX2" fmla="*/ 74809 w 3745003"/>
                <a:gd name="connsiteY2" fmla="*/ 2034257 h 3717978"/>
                <a:gd name="connsiteX3" fmla="*/ 1508166 w 3745003"/>
                <a:gd name="connsiteY3" fmla="*/ 3640021 h 3717978"/>
                <a:gd name="connsiteX4" fmla="*/ 1557492 w 3745003"/>
                <a:gd name="connsiteY4" fmla="*/ 3647549 h 3717978"/>
                <a:gd name="connsiteX5" fmla="*/ 1556037 w 3745003"/>
                <a:gd name="connsiteY5" fmla="*/ 3717978 h 3717978"/>
                <a:gd name="connsiteX6" fmla="*/ 1516425 w 3745003"/>
                <a:gd name="connsiteY6" fmla="*/ 3712178 h 3717978"/>
                <a:gd name="connsiteX7" fmla="*/ 7012 w 3745003"/>
                <a:gd name="connsiteY7" fmla="*/ 2052294 h 3717978"/>
                <a:gd name="connsiteX8" fmla="*/ 1884956 w 3745003"/>
                <a:gd name="connsiteY8" fmla="*/ 0 h 3717978"/>
                <a:gd name="connsiteX9" fmla="*/ 2063282 w 3745003"/>
                <a:gd name="connsiteY9" fmla="*/ 9005 h 3717978"/>
                <a:gd name="connsiteX10" fmla="*/ 3745003 w 3745003"/>
                <a:gd name="connsiteY10" fmla="*/ 1872583 h 3717978"/>
                <a:gd name="connsiteX11" fmla="*/ 3560280 w 3745003"/>
                <a:gd name="connsiteY11" fmla="*/ 2684715 h 3717978"/>
                <a:gd name="connsiteX12" fmla="*/ 3505316 w 3745003"/>
                <a:gd name="connsiteY12" fmla="*/ 2788901 h 3717978"/>
                <a:gd name="connsiteX13" fmla="*/ 3424857 w 3745003"/>
                <a:gd name="connsiteY13" fmla="*/ 2787238 h 3717978"/>
                <a:gd name="connsiteX14" fmla="*/ 3458099 w 3745003"/>
                <a:gd name="connsiteY14" fmla="*/ 2732520 h 3717978"/>
                <a:gd name="connsiteX15" fmla="*/ 3675843 w 3745003"/>
                <a:gd name="connsiteY15" fmla="*/ 1872583 h 3717978"/>
                <a:gd name="connsiteX16" fmla="*/ 2056211 w 3745003"/>
                <a:gd name="connsiteY16" fmla="*/ 77807 h 3717978"/>
                <a:gd name="connsiteX17" fmla="*/ 1884507 w 3745003"/>
                <a:gd name="connsiteY17" fmla="*/ 69137 h 3717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5003" h="3717978">
                  <a:moveTo>
                    <a:pt x="0" y="1904204"/>
                  </a:moveTo>
                  <a:lnTo>
                    <a:pt x="69081" y="1904653"/>
                  </a:lnTo>
                  <a:lnTo>
                    <a:pt x="74809" y="2034257"/>
                  </a:lnTo>
                  <a:cubicBezTo>
                    <a:pt x="145760" y="2833148"/>
                    <a:pt x="737454" y="3482310"/>
                    <a:pt x="1508166" y="3640021"/>
                  </a:cubicBezTo>
                  <a:lnTo>
                    <a:pt x="1557492" y="3647549"/>
                  </a:lnTo>
                  <a:lnTo>
                    <a:pt x="1556037" y="3717978"/>
                  </a:lnTo>
                  <a:lnTo>
                    <a:pt x="1516425" y="3712178"/>
                  </a:lnTo>
                  <a:cubicBezTo>
                    <a:pt x="709180" y="3557179"/>
                    <a:pt x="86177" y="2884019"/>
                    <a:pt x="7012" y="2052294"/>
                  </a:cubicBezTo>
                  <a:close/>
                  <a:moveTo>
                    <a:pt x="1884956" y="0"/>
                  </a:moveTo>
                  <a:lnTo>
                    <a:pt x="2063282" y="9005"/>
                  </a:lnTo>
                  <a:cubicBezTo>
                    <a:pt x="3007880" y="104934"/>
                    <a:pt x="3745003" y="902677"/>
                    <a:pt x="3745003" y="1872583"/>
                  </a:cubicBezTo>
                  <a:cubicBezTo>
                    <a:pt x="3745003" y="2163556"/>
                    <a:pt x="3678662" y="2439033"/>
                    <a:pt x="3560280" y="2684715"/>
                  </a:cubicBezTo>
                  <a:lnTo>
                    <a:pt x="3505316" y="2788901"/>
                  </a:lnTo>
                  <a:lnTo>
                    <a:pt x="3424857" y="2787238"/>
                  </a:lnTo>
                  <a:lnTo>
                    <a:pt x="3458099" y="2732520"/>
                  </a:lnTo>
                  <a:cubicBezTo>
                    <a:pt x="3596964" y="2476892"/>
                    <a:pt x="3675843" y="2183949"/>
                    <a:pt x="3675843" y="1872583"/>
                  </a:cubicBezTo>
                  <a:cubicBezTo>
                    <a:pt x="3675843" y="938485"/>
                    <a:pt x="2965934" y="170195"/>
                    <a:pt x="2056211" y="77807"/>
                  </a:cubicBezTo>
                  <a:lnTo>
                    <a:pt x="1884507" y="69137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2482700" y="2826159"/>
              <a:ext cx="1263312" cy="1398667"/>
            </a:xfrm>
            <a:custGeom>
              <a:avLst/>
              <a:gdLst>
                <a:gd name="connsiteX0" fmla="*/ 1533525 w 2770239"/>
                <a:gd name="connsiteY0" fmla="*/ 0 h 3067050"/>
                <a:gd name="connsiteX1" fmla="*/ 2508989 w 2770239"/>
                <a:gd name="connsiteY1" fmla="*/ 350183 h 3067050"/>
                <a:gd name="connsiteX2" fmla="*/ 2583955 w 2770239"/>
                <a:gd name="connsiteY2" fmla="*/ 418316 h 3067050"/>
                <a:gd name="connsiteX3" fmla="*/ 2575301 w 2770239"/>
                <a:gd name="connsiteY3" fmla="*/ 418316 h 3067050"/>
                <a:gd name="connsiteX4" fmla="*/ 2505283 w 2770239"/>
                <a:gd name="connsiteY4" fmla="*/ 354679 h 3067050"/>
                <a:gd name="connsiteX5" fmla="*/ 1533525 w 2770239"/>
                <a:gd name="connsiteY5" fmla="*/ 5827 h 3067050"/>
                <a:gd name="connsiteX6" fmla="*/ 5827 w 2770239"/>
                <a:gd name="connsiteY6" fmla="*/ 1533525 h 3067050"/>
                <a:gd name="connsiteX7" fmla="*/ 1533525 w 2770239"/>
                <a:gd name="connsiteY7" fmla="*/ 3061223 h 3067050"/>
                <a:gd name="connsiteX8" fmla="*/ 2712371 w 2770239"/>
                <a:gd name="connsiteY8" fmla="*/ 2505283 h 3067050"/>
                <a:gd name="connsiteX9" fmla="*/ 2762971 w 2770239"/>
                <a:gd name="connsiteY9" fmla="*/ 2437616 h 3067050"/>
                <a:gd name="connsiteX10" fmla="*/ 2770239 w 2770239"/>
                <a:gd name="connsiteY10" fmla="*/ 2437616 h 3067050"/>
                <a:gd name="connsiteX11" fmla="*/ 2716868 w 2770239"/>
                <a:gd name="connsiteY11" fmla="*/ 2508989 h 3067050"/>
                <a:gd name="connsiteX12" fmla="*/ 1533525 w 2770239"/>
                <a:gd name="connsiteY12" fmla="*/ 3067050 h 3067050"/>
                <a:gd name="connsiteX13" fmla="*/ 0 w 2770239"/>
                <a:gd name="connsiteY13" fmla="*/ 1533525 h 3067050"/>
                <a:gd name="connsiteX14" fmla="*/ 1533525 w 2770239"/>
                <a:gd name="connsiteY14" fmla="*/ 0 h 306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70239" h="3067050">
                  <a:moveTo>
                    <a:pt x="1533525" y="0"/>
                  </a:moveTo>
                  <a:cubicBezTo>
                    <a:pt x="1904062" y="0"/>
                    <a:pt x="2243906" y="131416"/>
                    <a:pt x="2508989" y="350183"/>
                  </a:cubicBezTo>
                  <a:lnTo>
                    <a:pt x="2583955" y="418316"/>
                  </a:lnTo>
                  <a:lnTo>
                    <a:pt x="2575301" y="418316"/>
                  </a:lnTo>
                  <a:lnTo>
                    <a:pt x="2505283" y="354679"/>
                  </a:lnTo>
                  <a:cubicBezTo>
                    <a:pt x="2241207" y="136744"/>
                    <a:pt x="1902655" y="5827"/>
                    <a:pt x="1533525" y="5827"/>
                  </a:cubicBezTo>
                  <a:cubicBezTo>
                    <a:pt x="689801" y="5827"/>
                    <a:pt x="5827" y="689801"/>
                    <a:pt x="5827" y="1533525"/>
                  </a:cubicBezTo>
                  <a:cubicBezTo>
                    <a:pt x="5827" y="2377249"/>
                    <a:pt x="689801" y="3061223"/>
                    <a:pt x="1533525" y="3061223"/>
                  </a:cubicBezTo>
                  <a:cubicBezTo>
                    <a:pt x="2008120" y="3061223"/>
                    <a:pt x="2432169" y="2844810"/>
                    <a:pt x="2712371" y="2505283"/>
                  </a:cubicBezTo>
                  <a:lnTo>
                    <a:pt x="2762971" y="2437616"/>
                  </a:lnTo>
                  <a:lnTo>
                    <a:pt x="2770239" y="2437616"/>
                  </a:lnTo>
                  <a:lnTo>
                    <a:pt x="2716868" y="2508989"/>
                  </a:lnTo>
                  <a:cubicBezTo>
                    <a:pt x="2435596" y="2849811"/>
                    <a:pt x="2009930" y="3067050"/>
                    <a:pt x="1533525" y="3067050"/>
                  </a:cubicBezTo>
                  <a:cubicBezTo>
                    <a:pt x="686583" y="3067050"/>
                    <a:pt x="0" y="2380467"/>
                    <a:pt x="0" y="1533525"/>
                  </a:cubicBezTo>
                  <a:cubicBezTo>
                    <a:pt x="0" y="686583"/>
                    <a:pt x="686583" y="0"/>
                    <a:pt x="1533525" y="0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2435056" y="2778516"/>
              <a:ext cx="1456483" cy="1371175"/>
            </a:xfrm>
            <a:custGeom>
              <a:avLst/>
              <a:gdLst>
                <a:gd name="connsiteX0" fmla="*/ 3014026 w 3193831"/>
                <a:gd name="connsiteY0" fmla="*/ 2148391 h 3006763"/>
                <a:gd name="connsiteX1" fmla="*/ 3193831 w 3193831"/>
                <a:gd name="connsiteY1" fmla="*/ 2148391 h 3006763"/>
                <a:gd name="connsiteX2" fmla="*/ 3147278 w 3193831"/>
                <a:gd name="connsiteY2" fmla="*/ 2275584 h 3006763"/>
                <a:gd name="connsiteX3" fmla="*/ 2553822 w 3193831"/>
                <a:gd name="connsiteY3" fmla="*/ 2996255 h 3006763"/>
                <a:gd name="connsiteX4" fmla="*/ 2542874 w 3193831"/>
                <a:gd name="connsiteY4" fmla="*/ 3002548 h 3006763"/>
                <a:gd name="connsiteX5" fmla="*/ 2542874 w 3193831"/>
                <a:gd name="connsiteY5" fmla="*/ 2790466 h 3006763"/>
                <a:gd name="connsiteX6" fmla="*/ 2625717 w 3193831"/>
                <a:gd name="connsiteY6" fmla="*/ 2725374 h 3006763"/>
                <a:gd name="connsiteX7" fmla="*/ 2991551 w 3193831"/>
                <a:gd name="connsiteY7" fmla="*/ 2209798 h 3006763"/>
                <a:gd name="connsiteX8" fmla="*/ 69144 w 3193831"/>
                <a:gd name="connsiteY8" fmla="*/ 1168401 h 3006763"/>
                <a:gd name="connsiteX9" fmla="*/ 247045 w 3193831"/>
                <a:gd name="connsiteY9" fmla="*/ 1168401 h 3006763"/>
                <a:gd name="connsiteX10" fmla="*/ 235052 w 3193831"/>
                <a:gd name="connsiteY10" fmla="*/ 1201167 h 3006763"/>
                <a:gd name="connsiteX11" fmla="*/ 169009 w 3193831"/>
                <a:gd name="connsiteY11" fmla="*/ 1638000 h 3006763"/>
                <a:gd name="connsiteX12" fmla="*/ 703586 w 3193831"/>
                <a:gd name="connsiteY12" fmla="*/ 2771545 h 3006763"/>
                <a:gd name="connsiteX13" fmla="*/ 739474 w 3193831"/>
                <a:gd name="connsiteY13" fmla="*/ 2798382 h 3006763"/>
                <a:gd name="connsiteX14" fmla="*/ 739474 w 3193831"/>
                <a:gd name="connsiteY14" fmla="*/ 3006763 h 3006763"/>
                <a:gd name="connsiteX15" fmla="*/ 722179 w 3193831"/>
                <a:gd name="connsiteY15" fmla="*/ 2996255 h 3006763"/>
                <a:gd name="connsiteX16" fmla="*/ 0 w 3193831"/>
                <a:gd name="connsiteY16" fmla="*/ 1638000 h 3006763"/>
                <a:gd name="connsiteX17" fmla="*/ 33279 w 3193831"/>
                <a:gd name="connsiteY17" fmla="*/ 1307886 h 3006763"/>
                <a:gd name="connsiteX18" fmla="*/ 1638000 w 3193831"/>
                <a:gd name="connsiteY18" fmla="*/ 0 h 3006763"/>
                <a:gd name="connsiteX19" fmla="*/ 3078302 w 3193831"/>
                <a:gd name="connsiteY19" fmla="*/ 857232 h 3006763"/>
                <a:gd name="connsiteX20" fmla="*/ 3137438 w 3193831"/>
                <a:gd name="connsiteY20" fmla="*/ 979990 h 3006763"/>
                <a:gd name="connsiteX21" fmla="*/ 2950020 w 3193831"/>
                <a:gd name="connsiteY21" fmla="*/ 979990 h 3006763"/>
                <a:gd name="connsiteX22" fmla="*/ 2929692 w 3193831"/>
                <a:gd name="connsiteY22" fmla="*/ 937792 h 3006763"/>
                <a:gd name="connsiteX23" fmla="*/ 1638000 w 3193831"/>
                <a:gd name="connsiteY23" fmla="*/ 169009 h 3006763"/>
                <a:gd name="connsiteX24" fmla="*/ 816674 w 3193831"/>
                <a:gd name="connsiteY24" fmla="*/ 419890 h 3006763"/>
                <a:gd name="connsiteX25" fmla="*/ 714074 w 3193831"/>
                <a:gd name="connsiteY25" fmla="*/ 496612 h 3006763"/>
                <a:gd name="connsiteX26" fmla="*/ 714074 w 3193831"/>
                <a:gd name="connsiteY26" fmla="*/ 285806 h 3006763"/>
                <a:gd name="connsiteX27" fmla="*/ 722179 w 3193831"/>
                <a:gd name="connsiteY27" fmla="*/ 279745 h 3006763"/>
                <a:gd name="connsiteX28" fmla="*/ 1638000 w 3193831"/>
                <a:gd name="connsiteY28" fmla="*/ 0 h 300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193831" h="3006763">
                  <a:moveTo>
                    <a:pt x="3014026" y="2148391"/>
                  </a:moveTo>
                  <a:lnTo>
                    <a:pt x="3193831" y="2148391"/>
                  </a:lnTo>
                  <a:lnTo>
                    <a:pt x="3147278" y="2275584"/>
                  </a:lnTo>
                  <a:cubicBezTo>
                    <a:pt x="3022947" y="2569535"/>
                    <a:pt x="2815248" y="2819639"/>
                    <a:pt x="2553822" y="2996255"/>
                  </a:cubicBezTo>
                  <a:lnTo>
                    <a:pt x="2542874" y="3002548"/>
                  </a:lnTo>
                  <a:lnTo>
                    <a:pt x="2542874" y="2790466"/>
                  </a:lnTo>
                  <a:lnTo>
                    <a:pt x="2625717" y="2725374"/>
                  </a:lnTo>
                  <a:cubicBezTo>
                    <a:pt x="2782241" y="2583111"/>
                    <a:pt x="2907924" y="2407514"/>
                    <a:pt x="2991551" y="2209798"/>
                  </a:cubicBezTo>
                  <a:close/>
                  <a:moveTo>
                    <a:pt x="69144" y="1168401"/>
                  </a:moveTo>
                  <a:lnTo>
                    <a:pt x="247045" y="1168401"/>
                  </a:lnTo>
                  <a:lnTo>
                    <a:pt x="235052" y="1201167"/>
                  </a:lnTo>
                  <a:cubicBezTo>
                    <a:pt x="192131" y="1339163"/>
                    <a:pt x="169009" y="1485881"/>
                    <a:pt x="169009" y="1638000"/>
                  </a:cubicBezTo>
                  <a:cubicBezTo>
                    <a:pt x="169009" y="2094357"/>
                    <a:pt x="377106" y="2502110"/>
                    <a:pt x="703586" y="2771545"/>
                  </a:cubicBezTo>
                  <a:lnTo>
                    <a:pt x="739474" y="2798382"/>
                  </a:lnTo>
                  <a:lnTo>
                    <a:pt x="739474" y="3006763"/>
                  </a:lnTo>
                  <a:lnTo>
                    <a:pt x="722179" y="2996255"/>
                  </a:lnTo>
                  <a:cubicBezTo>
                    <a:pt x="286468" y="2701895"/>
                    <a:pt x="0" y="2203402"/>
                    <a:pt x="0" y="1638000"/>
                  </a:cubicBezTo>
                  <a:cubicBezTo>
                    <a:pt x="0" y="1524920"/>
                    <a:pt x="11459" y="1414516"/>
                    <a:pt x="33279" y="1307886"/>
                  </a:cubicBezTo>
                  <a:close/>
                  <a:moveTo>
                    <a:pt x="1638000" y="0"/>
                  </a:moveTo>
                  <a:cubicBezTo>
                    <a:pt x="2259942" y="0"/>
                    <a:pt x="2800925" y="346626"/>
                    <a:pt x="3078302" y="857232"/>
                  </a:cubicBezTo>
                  <a:lnTo>
                    <a:pt x="3137438" y="979990"/>
                  </a:lnTo>
                  <a:lnTo>
                    <a:pt x="2950020" y="979990"/>
                  </a:lnTo>
                  <a:lnTo>
                    <a:pt x="2929692" y="937792"/>
                  </a:lnTo>
                  <a:cubicBezTo>
                    <a:pt x="2680934" y="479870"/>
                    <a:pt x="2195770" y="169009"/>
                    <a:pt x="1638000" y="169009"/>
                  </a:cubicBezTo>
                  <a:cubicBezTo>
                    <a:pt x="1333762" y="169009"/>
                    <a:pt x="1051126" y="261497"/>
                    <a:pt x="816674" y="419890"/>
                  </a:cubicBezTo>
                  <a:lnTo>
                    <a:pt x="714074" y="496612"/>
                  </a:lnTo>
                  <a:lnTo>
                    <a:pt x="714074" y="285806"/>
                  </a:lnTo>
                  <a:lnTo>
                    <a:pt x="722179" y="279745"/>
                  </a:lnTo>
                  <a:cubicBezTo>
                    <a:pt x="983605" y="103129"/>
                    <a:pt x="1298759" y="0"/>
                    <a:pt x="1638000" y="0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1" name="圆: 空心 10"/>
            <p:cNvSpPr/>
            <p:nvPr/>
          </p:nvSpPr>
          <p:spPr>
            <a:xfrm>
              <a:off x="2549670" y="2893129"/>
              <a:ext cx="1264727" cy="1264728"/>
            </a:xfrm>
            <a:prstGeom prst="donut">
              <a:avLst>
                <a:gd name="adj" fmla="val 571"/>
              </a:avLst>
            </a:prstGeom>
            <a:gradFill flip="none" rotWithShape="1">
              <a:gsLst>
                <a:gs pos="31000">
                  <a:srgbClr val="25A6FC">
                    <a:alpha val="40000"/>
                  </a:srgbClr>
                </a:gs>
                <a:gs pos="100000">
                  <a:srgbClr val="02F8FF">
                    <a:alpha val="20000"/>
                  </a:srgbClr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37" name="任意多边形: 形状 36"/>
            <p:cNvSpPr/>
            <p:nvPr/>
          </p:nvSpPr>
          <p:spPr>
            <a:xfrm rot="16200000">
              <a:off x="2198431" y="3051319"/>
              <a:ext cx="1525649" cy="1118136"/>
            </a:xfrm>
            <a:custGeom>
              <a:avLst/>
              <a:gdLst>
                <a:gd name="connsiteX0" fmla="*/ 220343 w 3345501"/>
                <a:gd name="connsiteY0" fmla="*/ 2451890 h 2451890"/>
                <a:gd name="connsiteX1" fmla="*/ 146367 w 3345501"/>
                <a:gd name="connsiteY1" fmla="*/ 2451890 h 2451890"/>
                <a:gd name="connsiteX2" fmla="*/ 106530 w 3345501"/>
                <a:gd name="connsiteY2" fmla="*/ 2352881 h 2451890"/>
                <a:gd name="connsiteX3" fmla="*/ 7012 w 3345501"/>
                <a:gd name="connsiteY3" fmla="*/ 1904129 h 2451890"/>
                <a:gd name="connsiteX4" fmla="*/ 0 w 3345501"/>
                <a:gd name="connsiteY4" fmla="*/ 1756039 h 2451890"/>
                <a:gd name="connsiteX5" fmla="*/ 69081 w 3345501"/>
                <a:gd name="connsiteY5" fmla="*/ 1756488 h 2451890"/>
                <a:gd name="connsiteX6" fmla="*/ 74809 w 3345501"/>
                <a:gd name="connsiteY6" fmla="*/ 1886092 h 2451890"/>
                <a:gd name="connsiteX7" fmla="*/ 220322 w 3345501"/>
                <a:gd name="connsiteY7" fmla="*/ 2451847 h 2451890"/>
                <a:gd name="connsiteX8" fmla="*/ 3345501 w 3345501"/>
                <a:gd name="connsiteY8" fmla="*/ 572610 h 2451890"/>
                <a:gd name="connsiteX9" fmla="*/ 3272833 w 3345501"/>
                <a:gd name="connsiteY9" fmla="*/ 589858 h 2451890"/>
                <a:gd name="connsiteX10" fmla="*/ 3260424 w 3345501"/>
                <a:gd name="connsiteY10" fmla="*/ 572678 h 2451890"/>
                <a:gd name="connsiteX11" fmla="*/ 2693068 w 3345501"/>
                <a:gd name="connsiteY11" fmla="*/ 117695 h 2451890"/>
                <a:gd name="connsiteX12" fmla="*/ 2559492 w 3345501"/>
                <a:gd name="connsiteY12" fmla="*/ 56825 h 2451890"/>
                <a:gd name="connsiteX13" fmla="*/ 2601441 w 3345501"/>
                <a:gd name="connsiteY13" fmla="*/ 0 h 2451890"/>
                <a:gd name="connsiteX14" fmla="*/ 2724553 w 3345501"/>
                <a:gd name="connsiteY14" fmla="*/ 56101 h 2451890"/>
                <a:gd name="connsiteX15" fmla="*/ 3313658 w 3345501"/>
                <a:gd name="connsiteY15" fmla="*/ 528527 h 245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45501" h="2451890">
                  <a:moveTo>
                    <a:pt x="220343" y="2451890"/>
                  </a:moveTo>
                  <a:lnTo>
                    <a:pt x="146367" y="2451890"/>
                  </a:lnTo>
                  <a:lnTo>
                    <a:pt x="106530" y="2352881"/>
                  </a:lnTo>
                  <a:cubicBezTo>
                    <a:pt x="55818" y="2210452"/>
                    <a:pt x="21856" y="2060078"/>
                    <a:pt x="7012" y="1904129"/>
                  </a:cubicBezTo>
                  <a:lnTo>
                    <a:pt x="0" y="1756039"/>
                  </a:lnTo>
                  <a:lnTo>
                    <a:pt x="69081" y="1756488"/>
                  </a:lnTo>
                  <a:lnTo>
                    <a:pt x="74809" y="1886092"/>
                  </a:lnTo>
                  <a:cubicBezTo>
                    <a:pt x="92547" y="2085815"/>
                    <a:pt x="142831" y="2276180"/>
                    <a:pt x="220322" y="2451847"/>
                  </a:cubicBezTo>
                  <a:close/>
                  <a:moveTo>
                    <a:pt x="3345501" y="572610"/>
                  </a:moveTo>
                  <a:lnTo>
                    <a:pt x="3272833" y="589858"/>
                  </a:lnTo>
                  <a:lnTo>
                    <a:pt x="3260424" y="572678"/>
                  </a:lnTo>
                  <a:cubicBezTo>
                    <a:pt x="3104763" y="385205"/>
                    <a:pt x="2911862" y="229761"/>
                    <a:pt x="2693068" y="117695"/>
                  </a:cubicBezTo>
                  <a:lnTo>
                    <a:pt x="2559492" y="56825"/>
                  </a:lnTo>
                  <a:lnTo>
                    <a:pt x="2601441" y="0"/>
                  </a:lnTo>
                  <a:lnTo>
                    <a:pt x="2724553" y="56101"/>
                  </a:lnTo>
                  <a:cubicBezTo>
                    <a:pt x="2951735" y="172464"/>
                    <a:pt x="3152031" y="333867"/>
                    <a:pt x="3313658" y="528527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18" name="箭头: V 形 17"/>
          <p:cNvSpPr/>
          <p:nvPr/>
        </p:nvSpPr>
        <p:spPr>
          <a:xfrm>
            <a:off x="4422140" y="1812290"/>
            <a:ext cx="335280" cy="315595"/>
          </a:xfrm>
          <a:prstGeom prst="chevron">
            <a:avLst/>
          </a:prstGeom>
          <a:gradFill flip="none" rotWithShape="1">
            <a:gsLst>
              <a:gs pos="31000">
                <a:srgbClr val="25A6FC"/>
              </a:gs>
              <a:gs pos="100000">
                <a:srgbClr val="02F8FF"/>
              </a:gs>
            </a:gsLst>
            <a:lin ang="16200000" scaled="1"/>
            <a:tileRect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3" name="箭头: V 形 17"/>
          <p:cNvSpPr/>
          <p:nvPr/>
        </p:nvSpPr>
        <p:spPr>
          <a:xfrm>
            <a:off x="4422140" y="4093210"/>
            <a:ext cx="335280" cy="315595"/>
          </a:xfrm>
          <a:prstGeom prst="chevron">
            <a:avLst/>
          </a:prstGeom>
          <a:gradFill flip="none" rotWithShape="1">
            <a:gsLst>
              <a:gs pos="31000">
                <a:srgbClr val="25A6FC"/>
              </a:gs>
              <a:gs pos="100000">
                <a:srgbClr val="02F8FF"/>
              </a:gs>
            </a:gsLst>
            <a:lin ang="16200000" scaled="1"/>
            <a:tileRect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产学研平台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4475" y="2907030"/>
            <a:ext cx="1332230" cy="1332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3681204" y="2399845"/>
            <a:ext cx="3050380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6000" b="1" dirty="0">
                <a:solidFill>
                  <a:srgbClr val="02F8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PART 06</a:t>
            </a:r>
            <a:endParaRPr lang="zh-CN" altLang="en-US" sz="6000" b="1" dirty="0">
              <a:solidFill>
                <a:srgbClr val="02F8FF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3219679" y="2900470"/>
            <a:ext cx="5752643" cy="1392078"/>
            <a:chOff x="3219679" y="2900470"/>
            <a:chExt cx="5752643" cy="1392078"/>
          </a:xfrm>
        </p:grpSpPr>
        <p:sp>
          <p:nvSpPr>
            <p:cNvPr id="2" name="任意多边形: 形状 1"/>
            <p:cNvSpPr/>
            <p:nvPr/>
          </p:nvSpPr>
          <p:spPr>
            <a:xfrm flipV="1">
              <a:off x="3923448" y="3188006"/>
              <a:ext cx="3417304" cy="115190"/>
            </a:xfrm>
            <a:custGeom>
              <a:avLst/>
              <a:gdLst>
                <a:gd name="connsiteX0" fmla="*/ 0 w 4221480"/>
                <a:gd name="connsiteY0" fmla="*/ 236220 h 236220"/>
                <a:gd name="connsiteX1" fmla="*/ 320040 w 4221480"/>
                <a:gd name="connsiteY1" fmla="*/ 0 h 236220"/>
                <a:gd name="connsiteX2" fmla="*/ 4053840 w 4221480"/>
                <a:gd name="connsiteY2" fmla="*/ 0 h 236220"/>
                <a:gd name="connsiteX3" fmla="*/ 4221480 w 4221480"/>
                <a:gd name="connsiteY3" fmla="*/ 137160 h 236220"/>
                <a:gd name="connsiteX4" fmla="*/ 152400 w 4221480"/>
                <a:gd name="connsiteY4" fmla="*/ 129540 h 236220"/>
                <a:gd name="connsiteX0-1" fmla="*/ 167640 w 4069080"/>
                <a:gd name="connsiteY0-2" fmla="*/ 0 h 137160"/>
                <a:gd name="connsiteX1-3" fmla="*/ 3901440 w 4069080"/>
                <a:gd name="connsiteY1-4" fmla="*/ 0 h 137160"/>
                <a:gd name="connsiteX2-5" fmla="*/ 4069080 w 4069080"/>
                <a:gd name="connsiteY2-6" fmla="*/ 137160 h 137160"/>
                <a:gd name="connsiteX3-7" fmla="*/ 0 w 4069080"/>
                <a:gd name="connsiteY3-8" fmla="*/ 129540 h 137160"/>
                <a:gd name="connsiteX0-9" fmla="*/ 167640 w 4069080"/>
                <a:gd name="connsiteY0-10" fmla="*/ 0 h 137160"/>
                <a:gd name="connsiteX1-11" fmla="*/ 3901440 w 4069080"/>
                <a:gd name="connsiteY1-12" fmla="*/ 0 h 137160"/>
                <a:gd name="connsiteX2-13" fmla="*/ 4069080 w 4069080"/>
                <a:gd name="connsiteY2-14" fmla="*/ 137160 h 137160"/>
                <a:gd name="connsiteX3-15" fmla="*/ 0 w 4069080"/>
                <a:gd name="connsiteY3-16" fmla="*/ 129540 h 137160"/>
                <a:gd name="connsiteX4-17" fmla="*/ 167640 w 4069080"/>
                <a:gd name="connsiteY4-18" fmla="*/ 0 h 137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4069080" h="137160">
                  <a:moveTo>
                    <a:pt x="167640" y="0"/>
                  </a:moveTo>
                  <a:lnTo>
                    <a:pt x="3901440" y="0"/>
                  </a:lnTo>
                  <a:lnTo>
                    <a:pt x="4069080" y="137160"/>
                  </a:lnTo>
                  <a:lnTo>
                    <a:pt x="0" y="129540"/>
                  </a:lnTo>
                  <a:lnTo>
                    <a:pt x="16764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5A6FC"/>
                </a:gs>
                <a:gs pos="100000">
                  <a:srgbClr val="02F8FF"/>
                </a:gs>
              </a:gsLst>
              <a:lin ang="54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cxnSp>
          <p:nvCxnSpPr>
            <p:cNvPr id="3" name="直接连接符 2"/>
            <p:cNvCxnSpPr/>
            <p:nvPr/>
          </p:nvCxnSpPr>
          <p:spPr>
            <a:xfrm>
              <a:off x="3811378" y="3190268"/>
              <a:ext cx="3708400" cy="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>
              <a:off x="8533708" y="3314093"/>
              <a:ext cx="353681" cy="24765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3460079" y="3190268"/>
              <a:ext cx="353681" cy="24765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H="1">
              <a:off x="6705722" y="2942618"/>
              <a:ext cx="353681" cy="24765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698998" y="3314093"/>
              <a:ext cx="832330" cy="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7522158" y="3190268"/>
              <a:ext cx="176840" cy="123825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7059403" y="2942618"/>
              <a:ext cx="1084116" cy="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3415628" y="3399818"/>
              <a:ext cx="88900" cy="88900"/>
            </a:xfrm>
            <a:prstGeom prst="ellipse">
              <a:avLst/>
            </a:pr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89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8103258" y="2900470"/>
              <a:ext cx="88900" cy="88900"/>
            </a:xfrm>
            <a:prstGeom prst="ellipse">
              <a:avLst/>
            </a:pr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35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8883422" y="3547457"/>
              <a:ext cx="88900" cy="88900"/>
            </a:xfrm>
            <a:prstGeom prst="ellipse">
              <a:avLst/>
            </a:prstGeom>
            <a:noFill/>
            <a:ln w="12700">
              <a:solidFill>
                <a:srgbClr val="02F8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3312769" y="4113771"/>
              <a:ext cx="1094359" cy="0"/>
            </a:xfrm>
            <a:prstGeom prst="line">
              <a:avLst/>
            </a:prstGeom>
            <a:ln w="12700" cap="rnd">
              <a:gradFill flip="none" rotWithShape="1"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4586348" y="4239183"/>
              <a:ext cx="832330" cy="0"/>
            </a:xfrm>
            <a:prstGeom prst="line">
              <a:avLst/>
            </a:prstGeom>
            <a:ln w="12700" cap="rnd">
              <a:gradFill flip="none" rotWithShape="1"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4409508" y="4115358"/>
              <a:ext cx="176840" cy="123825"/>
            </a:xfrm>
            <a:prstGeom prst="line">
              <a:avLst/>
            </a:prstGeom>
            <a:ln w="12700" cap="rnd">
              <a:gradFill flip="none" rotWithShape="1"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1080000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/>
            <p:cNvSpPr/>
            <p:nvPr/>
          </p:nvSpPr>
          <p:spPr>
            <a:xfrm>
              <a:off x="3219679" y="4069321"/>
              <a:ext cx="88900" cy="88900"/>
            </a:xfrm>
            <a:prstGeom prst="ellipse">
              <a:avLst/>
            </a:prstGeom>
            <a:noFill/>
            <a:ln>
              <a:solidFill>
                <a:srgbClr val="25A6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5419694" y="4194733"/>
              <a:ext cx="88900" cy="88900"/>
            </a:xfrm>
            <a:prstGeom prst="ellipse">
              <a:avLst/>
            </a:prstGeom>
            <a:noFill/>
            <a:ln>
              <a:solidFill>
                <a:srgbClr val="02F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5622863" y="4189766"/>
              <a:ext cx="146787" cy="102782"/>
            </a:xfrm>
            <a:prstGeom prst="line">
              <a:avLst/>
            </a:prstGeom>
            <a:ln w="12700" cap="rnd">
              <a:gradFill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5755755" y="4189766"/>
              <a:ext cx="146787" cy="102782"/>
            </a:xfrm>
            <a:prstGeom prst="line">
              <a:avLst/>
            </a:prstGeom>
            <a:ln w="12700" cap="rnd">
              <a:gradFill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5900609" y="4189766"/>
              <a:ext cx="146787" cy="102782"/>
            </a:xfrm>
            <a:prstGeom prst="line">
              <a:avLst/>
            </a:prstGeom>
            <a:ln w="12700" cap="rnd">
              <a:gradFill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3681203" y="3361079"/>
              <a:ext cx="4761223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dist"/>
              <a:r>
                <a:rPr lang="zh-CN" altLang="en-US" sz="4000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学生获奖</a:t>
              </a: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3486150" y="3188776"/>
              <a:ext cx="5405438" cy="366712"/>
            </a:xfrm>
            <a:custGeom>
              <a:avLst/>
              <a:gdLst>
                <a:gd name="connsiteX0" fmla="*/ 0 w 5405438"/>
                <a:gd name="connsiteY0" fmla="*/ 233362 h 366712"/>
                <a:gd name="connsiteX1" fmla="*/ 328613 w 5405438"/>
                <a:gd name="connsiteY1" fmla="*/ 0 h 366712"/>
                <a:gd name="connsiteX2" fmla="*/ 4043363 w 5405438"/>
                <a:gd name="connsiteY2" fmla="*/ 0 h 366712"/>
                <a:gd name="connsiteX3" fmla="*/ 4214813 w 5405438"/>
                <a:gd name="connsiteY3" fmla="*/ 123825 h 366712"/>
                <a:gd name="connsiteX4" fmla="*/ 5048250 w 5405438"/>
                <a:gd name="connsiteY4" fmla="*/ 123825 h 366712"/>
                <a:gd name="connsiteX5" fmla="*/ 5405438 w 5405438"/>
                <a:gd name="connsiteY5" fmla="*/ 366712 h 36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5438" h="366712">
                  <a:moveTo>
                    <a:pt x="0" y="233362"/>
                  </a:moveTo>
                  <a:lnTo>
                    <a:pt x="328613" y="0"/>
                  </a:lnTo>
                  <a:lnTo>
                    <a:pt x="4043363" y="0"/>
                  </a:lnTo>
                  <a:lnTo>
                    <a:pt x="4214813" y="123825"/>
                  </a:lnTo>
                  <a:lnTo>
                    <a:pt x="5048250" y="123825"/>
                  </a:lnTo>
                  <a:lnTo>
                    <a:pt x="5405438" y="366712"/>
                  </a:lnTo>
                </a:path>
              </a:pathLst>
            </a:cu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6719888" y="2936363"/>
              <a:ext cx="1381125" cy="247650"/>
            </a:xfrm>
            <a:custGeom>
              <a:avLst/>
              <a:gdLst>
                <a:gd name="connsiteX0" fmla="*/ 0 w 1381125"/>
                <a:gd name="connsiteY0" fmla="*/ 247650 h 247650"/>
                <a:gd name="connsiteX1" fmla="*/ 342900 w 1381125"/>
                <a:gd name="connsiteY1" fmla="*/ 0 h 247650"/>
                <a:gd name="connsiteX2" fmla="*/ 1381125 w 1381125"/>
                <a:gd name="connsiteY2" fmla="*/ 4763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1125" h="247650">
                  <a:moveTo>
                    <a:pt x="0" y="247650"/>
                  </a:moveTo>
                  <a:lnTo>
                    <a:pt x="342900" y="0"/>
                  </a:lnTo>
                  <a:lnTo>
                    <a:pt x="1381125" y="4763"/>
                  </a:lnTo>
                </a:path>
              </a:pathLst>
            </a:cu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-407370" y="-297808"/>
            <a:ext cx="3505022" cy="4198535"/>
            <a:chOff x="-407370" y="-297808"/>
            <a:chExt cx="3505022" cy="4198535"/>
          </a:xfrm>
        </p:grpSpPr>
        <p:grpSp>
          <p:nvGrpSpPr>
            <p:cNvPr id="34" name="组合 33"/>
            <p:cNvGrpSpPr/>
            <p:nvPr/>
          </p:nvGrpSpPr>
          <p:grpSpPr>
            <a:xfrm>
              <a:off x="-407370" y="-297808"/>
              <a:ext cx="3505022" cy="4198535"/>
              <a:chOff x="-655020" y="-297807"/>
              <a:chExt cx="4963264" cy="3770262"/>
            </a:xfrm>
          </p:grpSpPr>
          <p:cxnSp>
            <p:nvCxnSpPr>
              <p:cNvPr id="35" name="连接符: 肘形 34"/>
              <p:cNvCxnSpPr/>
              <p:nvPr/>
            </p:nvCxnSpPr>
            <p:spPr>
              <a:xfrm flipV="1">
                <a:off x="-238422" y="1471759"/>
                <a:ext cx="2748390" cy="1271149"/>
              </a:xfrm>
              <a:prstGeom prst="bentConnector3">
                <a:avLst>
                  <a:gd name="adj1" fmla="val 70101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连接符: 肘形 35"/>
              <p:cNvCxnSpPr/>
              <p:nvPr/>
            </p:nvCxnSpPr>
            <p:spPr>
              <a:xfrm flipV="1">
                <a:off x="-655020" y="463269"/>
                <a:ext cx="4963264" cy="1256128"/>
              </a:xfrm>
              <a:prstGeom prst="bentConnector3">
                <a:avLst>
                  <a:gd name="adj1" fmla="val 34647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连接符: 肘形 36"/>
              <p:cNvCxnSpPr/>
              <p:nvPr/>
            </p:nvCxnSpPr>
            <p:spPr>
              <a:xfrm rot="16200000" flipH="1">
                <a:off x="-983149" y="1216590"/>
                <a:ext cx="3770262" cy="741467"/>
              </a:xfrm>
              <a:prstGeom prst="bentConnector3">
                <a:avLst>
                  <a:gd name="adj1" fmla="val 100022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连接符: 肘形 37"/>
              <p:cNvCxnSpPr/>
              <p:nvPr/>
            </p:nvCxnSpPr>
            <p:spPr>
              <a:xfrm>
                <a:off x="-438150" y="876300"/>
                <a:ext cx="3702279" cy="1869777"/>
              </a:xfrm>
              <a:prstGeom prst="bentConnector4">
                <a:avLst>
                  <a:gd name="adj1" fmla="val 49400"/>
                  <a:gd name="adj2" fmla="val 112226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7460" y="273671"/>
              <a:ext cx="586368" cy="586368"/>
            </a:xfrm>
            <a:prstGeom prst="rect">
              <a:avLst/>
            </a:prstGeom>
          </p:spPr>
        </p:pic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567" y="2316069"/>
              <a:ext cx="586368" cy="586368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72532" y="3054044"/>
              <a:ext cx="586368" cy="586368"/>
            </a:xfrm>
            <a:prstGeom prst="rect">
              <a:avLst/>
            </a:prstGeom>
          </p:spPr>
        </p:pic>
      </p:grpSp>
      <p:grpSp>
        <p:nvGrpSpPr>
          <p:cNvPr id="51" name="组合 50"/>
          <p:cNvGrpSpPr/>
          <p:nvPr/>
        </p:nvGrpSpPr>
        <p:grpSpPr>
          <a:xfrm>
            <a:off x="8668696" y="3188667"/>
            <a:ext cx="3884502" cy="3695957"/>
            <a:chOff x="8668696" y="3188667"/>
            <a:chExt cx="3884502" cy="3695957"/>
          </a:xfrm>
        </p:grpSpPr>
        <p:grpSp>
          <p:nvGrpSpPr>
            <p:cNvPr id="39" name="组合 38"/>
            <p:cNvGrpSpPr/>
            <p:nvPr/>
          </p:nvGrpSpPr>
          <p:grpSpPr>
            <a:xfrm rot="10800000">
              <a:off x="8668696" y="3188667"/>
              <a:ext cx="3884502" cy="3695957"/>
              <a:chOff x="-655020" y="-297807"/>
              <a:chExt cx="4963264" cy="3770262"/>
            </a:xfrm>
          </p:grpSpPr>
          <p:cxnSp>
            <p:nvCxnSpPr>
              <p:cNvPr id="40" name="连接符: 肘形 39"/>
              <p:cNvCxnSpPr/>
              <p:nvPr/>
            </p:nvCxnSpPr>
            <p:spPr>
              <a:xfrm flipV="1">
                <a:off x="-238422" y="1471759"/>
                <a:ext cx="2748390" cy="1271149"/>
              </a:xfrm>
              <a:prstGeom prst="bentConnector3">
                <a:avLst>
                  <a:gd name="adj1" fmla="val 70101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连接符: 肘形 40"/>
              <p:cNvCxnSpPr/>
              <p:nvPr/>
            </p:nvCxnSpPr>
            <p:spPr>
              <a:xfrm flipV="1">
                <a:off x="-655020" y="463269"/>
                <a:ext cx="4963264" cy="1256128"/>
              </a:xfrm>
              <a:prstGeom prst="bentConnector3">
                <a:avLst>
                  <a:gd name="adj1" fmla="val 34647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连接符: 肘形 41"/>
              <p:cNvCxnSpPr/>
              <p:nvPr/>
            </p:nvCxnSpPr>
            <p:spPr>
              <a:xfrm rot="16200000" flipH="1">
                <a:off x="-983149" y="1216590"/>
                <a:ext cx="3770262" cy="741467"/>
              </a:xfrm>
              <a:prstGeom prst="bentConnector3">
                <a:avLst>
                  <a:gd name="adj1" fmla="val 100022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连接符: 肘形 42"/>
              <p:cNvCxnSpPr/>
              <p:nvPr/>
            </p:nvCxnSpPr>
            <p:spPr>
              <a:xfrm>
                <a:off x="-438150" y="876300"/>
                <a:ext cx="3702279" cy="1869777"/>
              </a:xfrm>
              <a:prstGeom prst="bentConnector4">
                <a:avLst>
                  <a:gd name="adj1" fmla="val 49400"/>
                  <a:gd name="adj2" fmla="val 112226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31581" y="3601214"/>
              <a:ext cx="586368" cy="586368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41331" y="4817193"/>
              <a:ext cx="586368" cy="586368"/>
            </a:xfrm>
            <a:prstGeom prst="rect">
              <a:avLst/>
            </a:prstGeom>
          </p:spPr>
        </p:pic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73517" y="5849214"/>
              <a:ext cx="586368" cy="58636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139268" y="526921"/>
            <a:ext cx="2741237" cy="615255"/>
            <a:chOff x="139268" y="526921"/>
            <a:chExt cx="2741237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139268" y="526921"/>
              <a:ext cx="2546635" cy="583565"/>
              <a:chOff x="7665019" y="1737251"/>
              <a:chExt cx="2546635" cy="58356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9415960" y="1737251"/>
                <a:ext cx="776763" cy="582358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学生获奖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7665019" y="1737251"/>
                <a:ext cx="2546635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sz="3200" b="0" i="1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学生获奖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529590"/>
            <a:chOff x="450" y="2452"/>
            <a:chExt cx="11447" cy="834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7729220" y="2289810"/>
            <a:ext cx="3922395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人工智能</a:t>
            </a: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与大数据学院实验实训中心现有24个实验室，实验室总面积3520多平方米，实验设备4000台（套），总价值约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3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5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00万</a:t>
            </a: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元。</a:t>
            </a:r>
          </a:p>
        </p:txBody>
      </p:sp>
      <p:pic>
        <p:nvPicPr>
          <p:cNvPr id="5" name="图片 4" descr="E0BFE4A4EC0B7831DE84C25DA769AF6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890" y="1584325"/>
            <a:ext cx="3182620" cy="2122170"/>
          </a:xfrm>
          <a:prstGeom prst="roundRect">
            <a:avLst/>
          </a:prstGeom>
        </p:spPr>
      </p:pic>
      <p:pic>
        <p:nvPicPr>
          <p:cNvPr id="7" name="图片 6" descr="C:/Users/27132/AppData/Local/Temp/picturecompress_〉〇〉〈〇」〇『〈』〉〉〈〈/output_1.jpgoutput_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54805" y="3909695"/>
            <a:ext cx="3181985" cy="2121535"/>
          </a:xfrm>
          <a:prstGeom prst="roundRect">
            <a:avLst/>
          </a:prstGeom>
        </p:spPr>
      </p:pic>
      <p:pic>
        <p:nvPicPr>
          <p:cNvPr id="8" name="图片 7" descr="C:/Users/27132/AppData/Local/Temp/picturecompress_〉〇〉〈〇」〇『〈』〉〉〈〈/output_2.jpgoutput_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0890" y="3917315"/>
            <a:ext cx="3181985" cy="2121535"/>
          </a:xfrm>
          <a:prstGeom prst="roundRect">
            <a:avLst/>
          </a:prstGeom>
        </p:spPr>
      </p:pic>
      <p:pic>
        <p:nvPicPr>
          <p:cNvPr id="9" name="图片 8" descr="C:/Users/27132/AppData/Local/Temp/picturecompress_〉〇〉〈〇」〇『〈』〉〉〈〈/output_3.jpgoutput_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54805" y="1584325"/>
            <a:ext cx="3181985" cy="212153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139268" y="526921"/>
            <a:ext cx="2741237" cy="615255"/>
            <a:chOff x="139268" y="526921"/>
            <a:chExt cx="2741237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139268" y="526921"/>
              <a:ext cx="2546635" cy="583565"/>
              <a:chOff x="7665019" y="1737251"/>
              <a:chExt cx="2546635" cy="58356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9415960" y="1737251"/>
                <a:ext cx="776763" cy="582358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学生获奖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7665019" y="1737251"/>
                <a:ext cx="2546635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sz="3200" b="0" i="1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学生获奖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529590"/>
            <a:chOff x="450" y="2452"/>
            <a:chExt cx="11447" cy="834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7527925" y="872490"/>
            <a:ext cx="4072890" cy="248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在校学生1729人（含硕士研究生60人，根据学生年级层次、兴趣爱好和能力特点，</a:t>
            </a:r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建立“多层次、个性化”的卓越IT工程师俱乐部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，开展第二课堂科技创新创业活动，增强学生工程实践能力、团队精神和创新创业意识。</a:t>
            </a:r>
          </a:p>
        </p:txBody>
      </p:sp>
      <p:grpSp>
        <p:nvGrpSpPr>
          <p:cNvPr id="95" name="组合 94"/>
          <p:cNvGrpSpPr/>
          <p:nvPr/>
        </p:nvGrpSpPr>
        <p:grpSpPr>
          <a:xfrm rot="20177027">
            <a:off x="4425521" y="2249092"/>
            <a:ext cx="2749992" cy="2393472"/>
            <a:chOff x="4485828" y="2707046"/>
            <a:chExt cx="2966511" cy="2581921"/>
          </a:xfrm>
        </p:grpSpPr>
        <p:sp>
          <p:nvSpPr>
            <p:cNvPr id="96" name="等腰三角形 95"/>
            <p:cNvSpPr/>
            <p:nvPr/>
          </p:nvSpPr>
          <p:spPr>
            <a:xfrm>
              <a:off x="4817125" y="2974010"/>
              <a:ext cx="2356058" cy="2031084"/>
            </a:xfrm>
            <a:prstGeom prst="triangle">
              <a:avLst/>
            </a:prstGeom>
            <a:solidFill>
              <a:srgbClr val="02F8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grpSp>
          <p:nvGrpSpPr>
            <p:cNvPr id="97" name="组合 96"/>
            <p:cNvGrpSpPr/>
            <p:nvPr/>
          </p:nvGrpSpPr>
          <p:grpSpPr>
            <a:xfrm>
              <a:off x="6789745" y="4631000"/>
              <a:ext cx="662594" cy="657967"/>
              <a:chOff x="5353747" y="2778516"/>
              <a:chExt cx="1456483" cy="1446310"/>
            </a:xfrm>
          </p:grpSpPr>
          <p:sp>
            <p:nvSpPr>
              <p:cNvPr id="110" name="任意多边形: 形状 109"/>
              <p:cNvSpPr/>
              <p:nvPr/>
            </p:nvSpPr>
            <p:spPr>
              <a:xfrm>
                <a:off x="5401391" y="2826159"/>
                <a:ext cx="1263312" cy="1398667"/>
              </a:xfrm>
              <a:custGeom>
                <a:avLst/>
                <a:gdLst>
                  <a:gd name="connsiteX0" fmla="*/ 1533525 w 2770239"/>
                  <a:gd name="connsiteY0" fmla="*/ 0 h 3067050"/>
                  <a:gd name="connsiteX1" fmla="*/ 2508989 w 2770239"/>
                  <a:gd name="connsiteY1" fmla="*/ 350183 h 3067050"/>
                  <a:gd name="connsiteX2" fmla="*/ 2583955 w 2770239"/>
                  <a:gd name="connsiteY2" fmla="*/ 418316 h 3067050"/>
                  <a:gd name="connsiteX3" fmla="*/ 2575301 w 2770239"/>
                  <a:gd name="connsiteY3" fmla="*/ 418316 h 3067050"/>
                  <a:gd name="connsiteX4" fmla="*/ 2505283 w 2770239"/>
                  <a:gd name="connsiteY4" fmla="*/ 354679 h 3067050"/>
                  <a:gd name="connsiteX5" fmla="*/ 1533525 w 2770239"/>
                  <a:gd name="connsiteY5" fmla="*/ 5827 h 3067050"/>
                  <a:gd name="connsiteX6" fmla="*/ 5827 w 2770239"/>
                  <a:gd name="connsiteY6" fmla="*/ 1533525 h 3067050"/>
                  <a:gd name="connsiteX7" fmla="*/ 1533525 w 2770239"/>
                  <a:gd name="connsiteY7" fmla="*/ 3061223 h 3067050"/>
                  <a:gd name="connsiteX8" fmla="*/ 2712371 w 2770239"/>
                  <a:gd name="connsiteY8" fmla="*/ 2505283 h 3067050"/>
                  <a:gd name="connsiteX9" fmla="*/ 2762971 w 2770239"/>
                  <a:gd name="connsiteY9" fmla="*/ 2437616 h 3067050"/>
                  <a:gd name="connsiteX10" fmla="*/ 2770239 w 2770239"/>
                  <a:gd name="connsiteY10" fmla="*/ 2437616 h 3067050"/>
                  <a:gd name="connsiteX11" fmla="*/ 2716868 w 2770239"/>
                  <a:gd name="connsiteY11" fmla="*/ 2508989 h 3067050"/>
                  <a:gd name="connsiteX12" fmla="*/ 1533525 w 2770239"/>
                  <a:gd name="connsiteY12" fmla="*/ 3067050 h 3067050"/>
                  <a:gd name="connsiteX13" fmla="*/ 0 w 2770239"/>
                  <a:gd name="connsiteY13" fmla="*/ 1533525 h 3067050"/>
                  <a:gd name="connsiteX14" fmla="*/ 1533525 w 2770239"/>
                  <a:gd name="connsiteY14" fmla="*/ 0 h 306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70239" h="3067050">
                    <a:moveTo>
                      <a:pt x="1533525" y="0"/>
                    </a:moveTo>
                    <a:cubicBezTo>
                      <a:pt x="1904062" y="0"/>
                      <a:pt x="2243906" y="131416"/>
                      <a:pt x="2508989" y="350183"/>
                    </a:cubicBezTo>
                    <a:lnTo>
                      <a:pt x="2583955" y="418316"/>
                    </a:lnTo>
                    <a:lnTo>
                      <a:pt x="2575301" y="418316"/>
                    </a:lnTo>
                    <a:lnTo>
                      <a:pt x="2505283" y="354679"/>
                    </a:lnTo>
                    <a:cubicBezTo>
                      <a:pt x="2241207" y="136744"/>
                      <a:pt x="1902655" y="5827"/>
                      <a:pt x="1533525" y="5827"/>
                    </a:cubicBezTo>
                    <a:cubicBezTo>
                      <a:pt x="689801" y="5827"/>
                      <a:pt x="5827" y="689801"/>
                      <a:pt x="5827" y="1533525"/>
                    </a:cubicBezTo>
                    <a:cubicBezTo>
                      <a:pt x="5827" y="2377249"/>
                      <a:pt x="689801" y="3061223"/>
                      <a:pt x="1533525" y="3061223"/>
                    </a:cubicBezTo>
                    <a:cubicBezTo>
                      <a:pt x="2008120" y="3061223"/>
                      <a:pt x="2432169" y="2844810"/>
                      <a:pt x="2712371" y="2505283"/>
                    </a:cubicBezTo>
                    <a:lnTo>
                      <a:pt x="2762971" y="2437616"/>
                    </a:lnTo>
                    <a:lnTo>
                      <a:pt x="2770239" y="2437616"/>
                    </a:lnTo>
                    <a:lnTo>
                      <a:pt x="2716868" y="2508989"/>
                    </a:lnTo>
                    <a:cubicBezTo>
                      <a:pt x="2435596" y="2849811"/>
                      <a:pt x="2009930" y="3067050"/>
                      <a:pt x="1533525" y="3067050"/>
                    </a:cubicBezTo>
                    <a:cubicBezTo>
                      <a:pt x="686583" y="3067050"/>
                      <a:pt x="0" y="2380467"/>
                      <a:pt x="0" y="1533525"/>
                    </a:cubicBezTo>
                    <a:cubicBezTo>
                      <a:pt x="0" y="686583"/>
                      <a:pt x="686583" y="0"/>
                      <a:pt x="1533525" y="0"/>
                    </a:cubicBez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111" name="任意多边形: 形状 110"/>
              <p:cNvSpPr/>
              <p:nvPr/>
            </p:nvSpPr>
            <p:spPr>
              <a:xfrm>
                <a:off x="5353747" y="2778516"/>
                <a:ext cx="1456483" cy="1371175"/>
              </a:xfrm>
              <a:custGeom>
                <a:avLst/>
                <a:gdLst>
                  <a:gd name="connsiteX0" fmla="*/ 3014026 w 3193831"/>
                  <a:gd name="connsiteY0" fmla="*/ 2148391 h 3006763"/>
                  <a:gd name="connsiteX1" fmla="*/ 3193831 w 3193831"/>
                  <a:gd name="connsiteY1" fmla="*/ 2148391 h 3006763"/>
                  <a:gd name="connsiteX2" fmla="*/ 3147278 w 3193831"/>
                  <a:gd name="connsiteY2" fmla="*/ 2275584 h 3006763"/>
                  <a:gd name="connsiteX3" fmla="*/ 2553822 w 3193831"/>
                  <a:gd name="connsiteY3" fmla="*/ 2996255 h 3006763"/>
                  <a:gd name="connsiteX4" fmla="*/ 2542874 w 3193831"/>
                  <a:gd name="connsiteY4" fmla="*/ 3002548 h 3006763"/>
                  <a:gd name="connsiteX5" fmla="*/ 2542874 w 3193831"/>
                  <a:gd name="connsiteY5" fmla="*/ 2790466 h 3006763"/>
                  <a:gd name="connsiteX6" fmla="*/ 2625717 w 3193831"/>
                  <a:gd name="connsiteY6" fmla="*/ 2725374 h 3006763"/>
                  <a:gd name="connsiteX7" fmla="*/ 2991551 w 3193831"/>
                  <a:gd name="connsiteY7" fmla="*/ 2209798 h 3006763"/>
                  <a:gd name="connsiteX8" fmla="*/ 69144 w 3193831"/>
                  <a:gd name="connsiteY8" fmla="*/ 1168401 h 3006763"/>
                  <a:gd name="connsiteX9" fmla="*/ 247045 w 3193831"/>
                  <a:gd name="connsiteY9" fmla="*/ 1168401 h 3006763"/>
                  <a:gd name="connsiteX10" fmla="*/ 235052 w 3193831"/>
                  <a:gd name="connsiteY10" fmla="*/ 1201167 h 3006763"/>
                  <a:gd name="connsiteX11" fmla="*/ 169009 w 3193831"/>
                  <a:gd name="connsiteY11" fmla="*/ 1638000 h 3006763"/>
                  <a:gd name="connsiteX12" fmla="*/ 703586 w 3193831"/>
                  <a:gd name="connsiteY12" fmla="*/ 2771545 h 3006763"/>
                  <a:gd name="connsiteX13" fmla="*/ 739474 w 3193831"/>
                  <a:gd name="connsiteY13" fmla="*/ 2798382 h 3006763"/>
                  <a:gd name="connsiteX14" fmla="*/ 739474 w 3193831"/>
                  <a:gd name="connsiteY14" fmla="*/ 3006763 h 3006763"/>
                  <a:gd name="connsiteX15" fmla="*/ 722179 w 3193831"/>
                  <a:gd name="connsiteY15" fmla="*/ 2996255 h 3006763"/>
                  <a:gd name="connsiteX16" fmla="*/ 0 w 3193831"/>
                  <a:gd name="connsiteY16" fmla="*/ 1638000 h 3006763"/>
                  <a:gd name="connsiteX17" fmla="*/ 33279 w 3193831"/>
                  <a:gd name="connsiteY17" fmla="*/ 1307886 h 3006763"/>
                  <a:gd name="connsiteX18" fmla="*/ 1638000 w 3193831"/>
                  <a:gd name="connsiteY18" fmla="*/ 0 h 3006763"/>
                  <a:gd name="connsiteX19" fmla="*/ 3078302 w 3193831"/>
                  <a:gd name="connsiteY19" fmla="*/ 857232 h 3006763"/>
                  <a:gd name="connsiteX20" fmla="*/ 3137438 w 3193831"/>
                  <a:gd name="connsiteY20" fmla="*/ 979990 h 3006763"/>
                  <a:gd name="connsiteX21" fmla="*/ 2950020 w 3193831"/>
                  <a:gd name="connsiteY21" fmla="*/ 979990 h 3006763"/>
                  <a:gd name="connsiteX22" fmla="*/ 2929692 w 3193831"/>
                  <a:gd name="connsiteY22" fmla="*/ 937792 h 3006763"/>
                  <a:gd name="connsiteX23" fmla="*/ 1638000 w 3193831"/>
                  <a:gd name="connsiteY23" fmla="*/ 169009 h 3006763"/>
                  <a:gd name="connsiteX24" fmla="*/ 816674 w 3193831"/>
                  <a:gd name="connsiteY24" fmla="*/ 419890 h 3006763"/>
                  <a:gd name="connsiteX25" fmla="*/ 714074 w 3193831"/>
                  <a:gd name="connsiteY25" fmla="*/ 496612 h 3006763"/>
                  <a:gd name="connsiteX26" fmla="*/ 714074 w 3193831"/>
                  <a:gd name="connsiteY26" fmla="*/ 285806 h 3006763"/>
                  <a:gd name="connsiteX27" fmla="*/ 722179 w 3193831"/>
                  <a:gd name="connsiteY27" fmla="*/ 279745 h 3006763"/>
                  <a:gd name="connsiteX28" fmla="*/ 1638000 w 3193831"/>
                  <a:gd name="connsiteY28" fmla="*/ 0 h 3006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193831" h="3006763">
                    <a:moveTo>
                      <a:pt x="3014026" y="2148391"/>
                    </a:moveTo>
                    <a:lnTo>
                      <a:pt x="3193831" y="2148391"/>
                    </a:lnTo>
                    <a:lnTo>
                      <a:pt x="3147278" y="2275584"/>
                    </a:lnTo>
                    <a:cubicBezTo>
                      <a:pt x="3022947" y="2569535"/>
                      <a:pt x="2815248" y="2819639"/>
                      <a:pt x="2553822" y="2996255"/>
                    </a:cubicBezTo>
                    <a:lnTo>
                      <a:pt x="2542874" y="3002548"/>
                    </a:lnTo>
                    <a:lnTo>
                      <a:pt x="2542874" y="2790466"/>
                    </a:lnTo>
                    <a:lnTo>
                      <a:pt x="2625717" y="2725374"/>
                    </a:lnTo>
                    <a:cubicBezTo>
                      <a:pt x="2782241" y="2583111"/>
                      <a:pt x="2907924" y="2407514"/>
                      <a:pt x="2991551" y="2209798"/>
                    </a:cubicBezTo>
                    <a:close/>
                    <a:moveTo>
                      <a:pt x="69144" y="1168401"/>
                    </a:moveTo>
                    <a:lnTo>
                      <a:pt x="247045" y="1168401"/>
                    </a:lnTo>
                    <a:lnTo>
                      <a:pt x="235052" y="1201167"/>
                    </a:lnTo>
                    <a:cubicBezTo>
                      <a:pt x="192131" y="1339163"/>
                      <a:pt x="169009" y="1485881"/>
                      <a:pt x="169009" y="1638000"/>
                    </a:cubicBezTo>
                    <a:cubicBezTo>
                      <a:pt x="169009" y="2094357"/>
                      <a:pt x="377106" y="2502110"/>
                      <a:pt x="703586" y="2771545"/>
                    </a:cubicBezTo>
                    <a:lnTo>
                      <a:pt x="739474" y="2798382"/>
                    </a:lnTo>
                    <a:lnTo>
                      <a:pt x="739474" y="3006763"/>
                    </a:lnTo>
                    <a:lnTo>
                      <a:pt x="722179" y="2996255"/>
                    </a:lnTo>
                    <a:cubicBezTo>
                      <a:pt x="286468" y="2701895"/>
                      <a:pt x="0" y="2203402"/>
                      <a:pt x="0" y="1638000"/>
                    </a:cubicBezTo>
                    <a:cubicBezTo>
                      <a:pt x="0" y="1524920"/>
                      <a:pt x="11459" y="1414516"/>
                      <a:pt x="33279" y="1307886"/>
                    </a:cubicBezTo>
                    <a:close/>
                    <a:moveTo>
                      <a:pt x="1638000" y="0"/>
                    </a:moveTo>
                    <a:cubicBezTo>
                      <a:pt x="2259942" y="0"/>
                      <a:pt x="2800925" y="346626"/>
                      <a:pt x="3078302" y="857232"/>
                    </a:cubicBezTo>
                    <a:lnTo>
                      <a:pt x="3137438" y="979990"/>
                    </a:lnTo>
                    <a:lnTo>
                      <a:pt x="2950020" y="979990"/>
                    </a:lnTo>
                    <a:lnTo>
                      <a:pt x="2929692" y="937792"/>
                    </a:lnTo>
                    <a:cubicBezTo>
                      <a:pt x="2680934" y="479870"/>
                      <a:pt x="2195770" y="169009"/>
                      <a:pt x="1638000" y="169009"/>
                    </a:cubicBezTo>
                    <a:cubicBezTo>
                      <a:pt x="1333762" y="169009"/>
                      <a:pt x="1051126" y="261497"/>
                      <a:pt x="816674" y="419890"/>
                    </a:cubicBezTo>
                    <a:lnTo>
                      <a:pt x="714074" y="496612"/>
                    </a:lnTo>
                    <a:lnTo>
                      <a:pt x="714074" y="285806"/>
                    </a:lnTo>
                    <a:lnTo>
                      <a:pt x="722179" y="279745"/>
                    </a:lnTo>
                    <a:cubicBezTo>
                      <a:pt x="983605" y="103129"/>
                      <a:pt x="1298759" y="0"/>
                      <a:pt x="1638000" y="0"/>
                    </a:cubicBez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112" name="圆: 空心 111"/>
              <p:cNvSpPr/>
              <p:nvPr/>
            </p:nvSpPr>
            <p:spPr>
              <a:xfrm>
                <a:off x="5468361" y="2893129"/>
                <a:ext cx="1264727" cy="1264728"/>
              </a:xfrm>
              <a:prstGeom prst="donut">
                <a:avLst>
                  <a:gd name="adj" fmla="val 571"/>
                </a:avLst>
              </a:prstGeom>
              <a:gradFill flip="none" rotWithShape="1">
                <a:gsLst>
                  <a:gs pos="31000">
                    <a:srgbClr val="25A6FC">
                      <a:alpha val="40000"/>
                    </a:srgbClr>
                  </a:gs>
                  <a:gs pos="100000">
                    <a:srgbClr val="02F8FF">
                      <a:alpha val="20000"/>
                    </a:srgbClr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5554869" y="2979636"/>
                <a:ext cx="1091714" cy="1091713"/>
              </a:xfrm>
              <a:prstGeom prst="ellipse">
                <a:avLst/>
              </a:pr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</p:grpSp>
        <p:grpSp>
          <p:nvGrpSpPr>
            <p:cNvPr id="98" name="组合 97"/>
            <p:cNvGrpSpPr/>
            <p:nvPr/>
          </p:nvGrpSpPr>
          <p:grpSpPr>
            <a:xfrm>
              <a:off x="5663857" y="2707046"/>
              <a:ext cx="662594" cy="657967"/>
              <a:chOff x="5353747" y="2778516"/>
              <a:chExt cx="1456483" cy="1446310"/>
            </a:xfrm>
          </p:grpSpPr>
          <p:sp>
            <p:nvSpPr>
              <p:cNvPr id="105" name="任意多边形: 形状 104"/>
              <p:cNvSpPr/>
              <p:nvPr/>
            </p:nvSpPr>
            <p:spPr>
              <a:xfrm>
                <a:off x="5401391" y="2826159"/>
                <a:ext cx="1263312" cy="1398667"/>
              </a:xfrm>
              <a:custGeom>
                <a:avLst/>
                <a:gdLst>
                  <a:gd name="connsiteX0" fmla="*/ 1533525 w 2770239"/>
                  <a:gd name="connsiteY0" fmla="*/ 0 h 3067050"/>
                  <a:gd name="connsiteX1" fmla="*/ 2508989 w 2770239"/>
                  <a:gd name="connsiteY1" fmla="*/ 350183 h 3067050"/>
                  <a:gd name="connsiteX2" fmla="*/ 2583955 w 2770239"/>
                  <a:gd name="connsiteY2" fmla="*/ 418316 h 3067050"/>
                  <a:gd name="connsiteX3" fmla="*/ 2575301 w 2770239"/>
                  <a:gd name="connsiteY3" fmla="*/ 418316 h 3067050"/>
                  <a:gd name="connsiteX4" fmla="*/ 2505283 w 2770239"/>
                  <a:gd name="connsiteY4" fmla="*/ 354679 h 3067050"/>
                  <a:gd name="connsiteX5" fmla="*/ 1533525 w 2770239"/>
                  <a:gd name="connsiteY5" fmla="*/ 5827 h 3067050"/>
                  <a:gd name="connsiteX6" fmla="*/ 5827 w 2770239"/>
                  <a:gd name="connsiteY6" fmla="*/ 1533525 h 3067050"/>
                  <a:gd name="connsiteX7" fmla="*/ 1533525 w 2770239"/>
                  <a:gd name="connsiteY7" fmla="*/ 3061223 h 3067050"/>
                  <a:gd name="connsiteX8" fmla="*/ 2712371 w 2770239"/>
                  <a:gd name="connsiteY8" fmla="*/ 2505283 h 3067050"/>
                  <a:gd name="connsiteX9" fmla="*/ 2762971 w 2770239"/>
                  <a:gd name="connsiteY9" fmla="*/ 2437616 h 3067050"/>
                  <a:gd name="connsiteX10" fmla="*/ 2770239 w 2770239"/>
                  <a:gd name="connsiteY10" fmla="*/ 2437616 h 3067050"/>
                  <a:gd name="connsiteX11" fmla="*/ 2716868 w 2770239"/>
                  <a:gd name="connsiteY11" fmla="*/ 2508989 h 3067050"/>
                  <a:gd name="connsiteX12" fmla="*/ 1533525 w 2770239"/>
                  <a:gd name="connsiteY12" fmla="*/ 3067050 h 3067050"/>
                  <a:gd name="connsiteX13" fmla="*/ 0 w 2770239"/>
                  <a:gd name="connsiteY13" fmla="*/ 1533525 h 3067050"/>
                  <a:gd name="connsiteX14" fmla="*/ 1533525 w 2770239"/>
                  <a:gd name="connsiteY14" fmla="*/ 0 h 306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70239" h="3067050">
                    <a:moveTo>
                      <a:pt x="1533525" y="0"/>
                    </a:moveTo>
                    <a:cubicBezTo>
                      <a:pt x="1904062" y="0"/>
                      <a:pt x="2243906" y="131416"/>
                      <a:pt x="2508989" y="350183"/>
                    </a:cubicBezTo>
                    <a:lnTo>
                      <a:pt x="2583955" y="418316"/>
                    </a:lnTo>
                    <a:lnTo>
                      <a:pt x="2575301" y="418316"/>
                    </a:lnTo>
                    <a:lnTo>
                      <a:pt x="2505283" y="354679"/>
                    </a:lnTo>
                    <a:cubicBezTo>
                      <a:pt x="2241207" y="136744"/>
                      <a:pt x="1902655" y="5827"/>
                      <a:pt x="1533525" y="5827"/>
                    </a:cubicBezTo>
                    <a:cubicBezTo>
                      <a:pt x="689801" y="5827"/>
                      <a:pt x="5827" y="689801"/>
                      <a:pt x="5827" y="1533525"/>
                    </a:cubicBezTo>
                    <a:cubicBezTo>
                      <a:pt x="5827" y="2377249"/>
                      <a:pt x="689801" y="3061223"/>
                      <a:pt x="1533525" y="3061223"/>
                    </a:cubicBezTo>
                    <a:cubicBezTo>
                      <a:pt x="2008120" y="3061223"/>
                      <a:pt x="2432169" y="2844810"/>
                      <a:pt x="2712371" y="2505283"/>
                    </a:cubicBezTo>
                    <a:lnTo>
                      <a:pt x="2762971" y="2437616"/>
                    </a:lnTo>
                    <a:lnTo>
                      <a:pt x="2770239" y="2437616"/>
                    </a:lnTo>
                    <a:lnTo>
                      <a:pt x="2716868" y="2508989"/>
                    </a:lnTo>
                    <a:cubicBezTo>
                      <a:pt x="2435596" y="2849811"/>
                      <a:pt x="2009930" y="3067050"/>
                      <a:pt x="1533525" y="3067050"/>
                    </a:cubicBezTo>
                    <a:cubicBezTo>
                      <a:pt x="686583" y="3067050"/>
                      <a:pt x="0" y="2380467"/>
                      <a:pt x="0" y="1533525"/>
                    </a:cubicBezTo>
                    <a:cubicBezTo>
                      <a:pt x="0" y="686583"/>
                      <a:pt x="686583" y="0"/>
                      <a:pt x="1533525" y="0"/>
                    </a:cubicBez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106" name="任意多边形: 形状 105"/>
              <p:cNvSpPr/>
              <p:nvPr/>
            </p:nvSpPr>
            <p:spPr>
              <a:xfrm>
                <a:off x="5353747" y="2778516"/>
                <a:ext cx="1456483" cy="1371175"/>
              </a:xfrm>
              <a:custGeom>
                <a:avLst/>
                <a:gdLst>
                  <a:gd name="connsiteX0" fmla="*/ 3014026 w 3193831"/>
                  <a:gd name="connsiteY0" fmla="*/ 2148391 h 3006763"/>
                  <a:gd name="connsiteX1" fmla="*/ 3193831 w 3193831"/>
                  <a:gd name="connsiteY1" fmla="*/ 2148391 h 3006763"/>
                  <a:gd name="connsiteX2" fmla="*/ 3147278 w 3193831"/>
                  <a:gd name="connsiteY2" fmla="*/ 2275584 h 3006763"/>
                  <a:gd name="connsiteX3" fmla="*/ 2553822 w 3193831"/>
                  <a:gd name="connsiteY3" fmla="*/ 2996255 h 3006763"/>
                  <a:gd name="connsiteX4" fmla="*/ 2542874 w 3193831"/>
                  <a:gd name="connsiteY4" fmla="*/ 3002548 h 3006763"/>
                  <a:gd name="connsiteX5" fmla="*/ 2542874 w 3193831"/>
                  <a:gd name="connsiteY5" fmla="*/ 2790466 h 3006763"/>
                  <a:gd name="connsiteX6" fmla="*/ 2625717 w 3193831"/>
                  <a:gd name="connsiteY6" fmla="*/ 2725374 h 3006763"/>
                  <a:gd name="connsiteX7" fmla="*/ 2991551 w 3193831"/>
                  <a:gd name="connsiteY7" fmla="*/ 2209798 h 3006763"/>
                  <a:gd name="connsiteX8" fmla="*/ 69144 w 3193831"/>
                  <a:gd name="connsiteY8" fmla="*/ 1168401 h 3006763"/>
                  <a:gd name="connsiteX9" fmla="*/ 247045 w 3193831"/>
                  <a:gd name="connsiteY9" fmla="*/ 1168401 h 3006763"/>
                  <a:gd name="connsiteX10" fmla="*/ 235052 w 3193831"/>
                  <a:gd name="connsiteY10" fmla="*/ 1201167 h 3006763"/>
                  <a:gd name="connsiteX11" fmla="*/ 169009 w 3193831"/>
                  <a:gd name="connsiteY11" fmla="*/ 1638000 h 3006763"/>
                  <a:gd name="connsiteX12" fmla="*/ 703586 w 3193831"/>
                  <a:gd name="connsiteY12" fmla="*/ 2771545 h 3006763"/>
                  <a:gd name="connsiteX13" fmla="*/ 739474 w 3193831"/>
                  <a:gd name="connsiteY13" fmla="*/ 2798382 h 3006763"/>
                  <a:gd name="connsiteX14" fmla="*/ 739474 w 3193831"/>
                  <a:gd name="connsiteY14" fmla="*/ 3006763 h 3006763"/>
                  <a:gd name="connsiteX15" fmla="*/ 722179 w 3193831"/>
                  <a:gd name="connsiteY15" fmla="*/ 2996255 h 3006763"/>
                  <a:gd name="connsiteX16" fmla="*/ 0 w 3193831"/>
                  <a:gd name="connsiteY16" fmla="*/ 1638000 h 3006763"/>
                  <a:gd name="connsiteX17" fmla="*/ 33279 w 3193831"/>
                  <a:gd name="connsiteY17" fmla="*/ 1307886 h 3006763"/>
                  <a:gd name="connsiteX18" fmla="*/ 1638000 w 3193831"/>
                  <a:gd name="connsiteY18" fmla="*/ 0 h 3006763"/>
                  <a:gd name="connsiteX19" fmla="*/ 3078302 w 3193831"/>
                  <a:gd name="connsiteY19" fmla="*/ 857232 h 3006763"/>
                  <a:gd name="connsiteX20" fmla="*/ 3137438 w 3193831"/>
                  <a:gd name="connsiteY20" fmla="*/ 979990 h 3006763"/>
                  <a:gd name="connsiteX21" fmla="*/ 2950020 w 3193831"/>
                  <a:gd name="connsiteY21" fmla="*/ 979990 h 3006763"/>
                  <a:gd name="connsiteX22" fmla="*/ 2929692 w 3193831"/>
                  <a:gd name="connsiteY22" fmla="*/ 937792 h 3006763"/>
                  <a:gd name="connsiteX23" fmla="*/ 1638000 w 3193831"/>
                  <a:gd name="connsiteY23" fmla="*/ 169009 h 3006763"/>
                  <a:gd name="connsiteX24" fmla="*/ 816674 w 3193831"/>
                  <a:gd name="connsiteY24" fmla="*/ 419890 h 3006763"/>
                  <a:gd name="connsiteX25" fmla="*/ 714074 w 3193831"/>
                  <a:gd name="connsiteY25" fmla="*/ 496612 h 3006763"/>
                  <a:gd name="connsiteX26" fmla="*/ 714074 w 3193831"/>
                  <a:gd name="connsiteY26" fmla="*/ 285806 h 3006763"/>
                  <a:gd name="connsiteX27" fmla="*/ 722179 w 3193831"/>
                  <a:gd name="connsiteY27" fmla="*/ 279745 h 3006763"/>
                  <a:gd name="connsiteX28" fmla="*/ 1638000 w 3193831"/>
                  <a:gd name="connsiteY28" fmla="*/ 0 h 3006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193831" h="3006763">
                    <a:moveTo>
                      <a:pt x="3014026" y="2148391"/>
                    </a:moveTo>
                    <a:lnTo>
                      <a:pt x="3193831" y="2148391"/>
                    </a:lnTo>
                    <a:lnTo>
                      <a:pt x="3147278" y="2275584"/>
                    </a:lnTo>
                    <a:cubicBezTo>
                      <a:pt x="3022947" y="2569535"/>
                      <a:pt x="2815248" y="2819639"/>
                      <a:pt x="2553822" y="2996255"/>
                    </a:cubicBezTo>
                    <a:lnTo>
                      <a:pt x="2542874" y="3002548"/>
                    </a:lnTo>
                    <a:lnTo>
                      <a:pt x="2542874" y="2790466"/>
                    </a:lnTo>
                    <a:lnTo>
                      <a:pt x="2625717" y="2725374"/>
                    </a:lnTo>
                    <a:cubicBezTo>
                      <a:pt x="2782241" y="2583111"/>
                      <a:pt x="2907924" y="2407514"/>
                      <a:pt x="2991551" y="2209798"/>
                    </a:cubicBezTo>
                    <a:close/>
                    <a:moveTo>
                      <a:pt x="69144" y="1168401"/>
                    </a:moveTo>
                    <a:lnTo>
                      <a:pt x="247045" y="1168401"/>
                    </a:lnTo>
                    <a:lnTo>
                      <a:pt x="235052" y="1201167"/>
                    </a:lnTo>
                    <a:cubicBezTo>
                      <a:pt x="192131" y="1339163"/>
                      <a:pt x="169009" y="1485881"/>
                      <a:pt x="169009" y="1638000"/>
                    </a:cubicBezTo>
                    <a:cubicBezTo>
                      <a:pt x="169009" y="2094357"/>
                      <a:pt x="377106" y="2502110"/>
                      <a:pt x="703586" y="2771545"/>
                    </a:cubicBezTo>
                    <a:lnTo>
                      <a:pt x="739474" y="2798382"/>
                    </a:lnTo>
                    <a:lnTo>
                      <a:pt x="739474" y="3006763"/>
                    </a:lnTo>
                    <a:lnTo>
                      <a:pt x="722179" y="2996255"/>
                    </a:lnTo>
                    <a:cubicBezTo>
                      <a:pt x="286468" y="2701895"/>
                      <a:pt x="0" y="2203402"/>
                      <a:pt x="0" y="1638000"/>
                    </a:cubicBezTo>
                    <a:cubicBezTo>
                      <a:pt x="0" y="1524920"/>
                      <a:pt x="11459" y="1414516"/>
                      <a:pt x="33279" y="1307886"/>
                    </a:cubicBezTo>
                    <a:close/>
                    <a:moveTo>
                      <a:pt x="1638000" y="0"/>
                    </a:moveTo>
                    <a:cubicBezTo>
                      <a:pt x="2259942" y="0"/>
                      <a:pt x="2800925" y="346626"/>
                      <a:pt x="3078302" y="857232"/>
                    </a:cubicBezTo>
                    <a:lnTo>
                      <a:pt x="3137438" y="979990"/>
                    </a:lnTo>
                    <a:lnTo>
                      <a:pt x="2950020" y="979990"/>
                    </a:lnTo>
                    <a:lnTo>
                      <a:pt x="2929692" y="937792"/>
                    </a:lnTo>
                    <a:cubicBezTo>
                      <a:pt x="2680934" y="479870"/>
                      <a:pt x="2195770" y="169009"/>
                      <a:pt x="1638000" y="169009"/>
                    </a:cubicBezTo>
                    <a:cubicBezTo>
                      <a:pt x="1333762" y="169009"/>
                      <a:pt x="1051126" y="261497"/>
                      <a:pt x="816674" y="419890"/>
                    </a:cubicBezTo>
                    <a:lnTo>
                      <a:pt x="714074" y="496612"/>
                    </a:lnTo>
                    <a:lnTo>
                      <a:pt x="714074" y="285806"/>
                    </a:lnTo>
                    <a:lnTo>
                      <a:pt x="722179" y="279745"/>
                    </a:lnTo>
                    <a:cubicBezTo>
                      <a:pt x="983605" y="103129"/>
                      <a:pt x="1298759" y="0"/>
                      <a:pt x="1638000" y="0"/>
                    </a:cubicBez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107" name="圆: 空心 106"/>
              <p:cNvSpPr/>
              <p:nvPr/>
            </p:nvSpPr>
            <p:spPr>
              <a:xfrm>
                <a:off x="5468361" y="2893129"/>
                <a:ext cx="1264727" cy="1264728"/>
              </a:xfrm>
              <a:prstGeom prst="donut">
                <a:avLst>
                  <a:gd name="adj" fmla="val 571"/>
                </a:avLst>
              </a:prstGeom>
              <a:gradFill flip="none" rotWithShape="1">
                <a:gsLst>
                  <a:gs pos="31000">
                    <a:srgbClr val="25A6FC">
                      <a:alpha val="40000"/>
                    </a:srgbClr>
                  </a:gs>
                  <a:gs pos="100000">
                    <a:srgbClr val="02F8FF">
                      <a:alpha val="20000"/>
                    </a:srgbClr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108" name="椭圆 107"/>
              <p:cNvSpPr/>
              <p:nvPr/>
            </p:nvSpPr>
            <p:spPr>
              <a:xfrm>
                <a:off x="5554869" y="2979636"/>
                <a:ext cx="1091714" cy="1091713"/>
              </a:xfrm>
              <a:prstGeom prst="ellipse">
                <a:avLst/>
              </a:pr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</p:grpSp>
        <p:grpSp>
          <p:nvGrpSpPr>
            <p:cNvPr id="99" name="组合 98"/>
            <p:cNvGrpSpPr/>
            <p:nvPr/>
          </p:nvGrpSpPr>
          <p:grpSpPr>
            <a:xfrm>
              <a:off x="4485828" y="4631000"/>
              <a:ext cx="662594" cy="657967"/>
              <a:chOff x="5353747" y="2778516"/>
              <a:chExt cx="1456483" cy="1446310"/>
            </a:xfrm>
          </p:grpSpPr>
          <p:sp>
            <p:nvSpPr>
              <p:cNvPr id="100" name="任意多边形: 形状 99"/>
              <p:cNvSpPr/>
              <p:nvPr/>
            </p:nvSpPr>
            <p:spPr>
              <a:xfrm>
                <a:off x="5401391" y="2826159"/>
                <a:ext cx="1263312" cy="1398667"/>
              </a:xfrm>
              <a:custGeom>
                <a:avLst/>
                <a:gdLst>
                  <a:gd name="connsiteX0" fmla="*/ 1533525 w 2770239"/>
                  <a:gd name="connsiteY0" fmla="*/ 0 h 3067050"/>
                  <a:gd name="connsiteX1" fmla="*/ 2508989 w 2770239"/>
                  <a:gd name="connsiteY1" fmla="*/ 350183 h 3067050"/>
                  <a:gd name="connsiteX2" fmla="*/ 2583955 w 2770239"/>
                  <a:gd name="connsiteY2" fmla="*/ 418316 h 3067050"/>
                  <a:gd name="connsiteX3" fmla="*/ 2575301 w 2770239"/>
                  <a:gd name="connsiteY3" fmla="*/ 418316 h 3067050"/>
                  <a:gd name="connsiteX4" fmla="*/ 2505283 w 2770239"/>
                  <a:gd name="connsiteY4" fmla="*/ 354679 h 3067050"/>
                  <a:gd name="connsiteX5" fmla="*/ 1533525 w 2770239"/>
                  <a:gd name="connsiteY5" fmla="*/ 5827 h 3067050"/>
                  <a:gd name="connsiteX6" fmla="*/ 5827 w 2770239"/>
                  <a:gd name="connsiteY6" fmla="*/ 1533525 h 3067050"/>
                  <a:gd name="connsiteX7" fmla="*/ 1533525 w 2770239"/>
                  <a:gd name="connsiteY7" fmla="*/ 3061223 h 3067050"/>
                  <a:gd name="connsiteX8" fmla="*/ 2712371 w 2770239"/>
                  <a:gd name="connsiteY8" fmla="*/ 2505283 h 3067050"/>
                  <a:gd name="connsiteX9" fmla="*/ 2762971 w 2770239"/>
                  <a:gd name="connsiteY9" fmla="*/ 2437616 h 3067050"/>
                  <a:gd name="connsiteX10" fmla="*/ 2770239 w 2770239"/>
                  <a:gd name="connsiteY10" fmla="*/ 2437616 h 3067050"/>
                  <a:gd name="connsiteX11" fmla="*/ 2716868 w 2770239"/>
                  <a:gd name="connsiteY11" fmla="*/ 2508989 h 3067050"/>
                  <a:gd name="connsiteX12" fmla="*/ 1533525 w 2770239"/>
                  <a:gd name="connsiteY12" fmla="*/ 3067050 h 3067050"/>
                  <a:gd name="connsiteX13" fmla="*/ 0 w 2770239"/>
                  <a:gd name="connsiteY13" fmla="*/ 1533525 h 3067050"/>
                  <a:gd name="connsiteX14" fmla="*/ 1533525 w 2770239"/>
                  <a:gd name="connsiteY14" fmla="*/ 0 h 306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70239" h="3067050">
                    <a:moveTo>
                      <a:pt x="1533525" y="0"/>
                    </a:moveTo>
                    <a:cubicBezTo>
                      <a:pt x="1904062" y="0"/>
                      <a:pt x="2243906" y="131416"/>
                      <a:pt x="2508989" y="350183"/>
                    </a:cubicBezTo>
                    <a:lnTo>
                      <a:pt x="2583955" y="418316"/>
                    </a:lnTo>
                    <a:lnTo>
                      <a:pt x="2575301" y="418316"/>
                    </a:lnTo>
                    <a:lnTo>
                      <a:pt x="2505283" y="354679"/>
                    </a:lnTo>
                    <a:cubicBezTo>
                      <a:pt x="2241207" y="136744"/>
                      <a:pt x="1902655" y="5827"/>
                      <a:pt x="1533525" y="5827"/>
                    </a:cubicBezTo>
                    <a:cubicBezTo>
                      <a:pt x="689801" y="5827"/>
                      <a:pt x="5827" y="689801"/>
                      <a:pt x="5827" y="1533525"/>
                    </a:cubicBezTo>
                    <a:cubicBezTo>
                      <a:pt x="5827" y="2377249"/>
                      <a:pt x="689801" y="3061223"/>
                      <a:pt x="1533525" y="3061223"/>
                    </a:cubicBezTo>
                    <a:cubicBezTo>
                      <a:pt x="2008120" y="3061223"/>
                      <a:pt x="2432169" y="2844810"/>
                      <a:pt x="2712371" y="2505283"/>
                    </a:cubicBezTo>
                    <a:lnTo>
                      <a:pt x="2762971" y="2437616"/>
                    </a:lnTo>
                    <a:lnTo>
                      <a:pt x="2770239" y="2437616"/>
                    </a:lnTo>
                    <a:lnTo>
                      <a:pt x="2716868" y="2508989"/>
                    </a:lnTo>
                    <a:cubicBezTo>
                      <a:pt x="2435596" y="2849811"/>
                      <a:pt x="2009930" y="3067050"/>
                      <a:pt x="1533525" y="3067050"/>
                    </a:cubicBezTo>
                    <a:cubicBezTo>
                      <a:pt x="686583" y="3067050"/>
                      <a:pt x="0" y="2380467"/>
                      <a:pt x="0" y="1533525"/>
                    </a:cubicBezTo>
                    <a:cubicBezTo>
                      <a:pt x="0" y="686583"/>
                      <a:pt x="686583" y="0"/>
                      <a:pt x="1533525" y="0"/>
                    </a:cubicBez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101" name="任意多边形: 形状 100"/>
              <p:cNvSpPr/>
              <p:nvPr/>
            </p:nvSpPr>
            <p:spPr>
              <a:xfrm>
                <a:off x="5353747" y="2778516"/>
                <a:ext cx="1456483" cy="1371175"/>
              </a:xfrm>
              <a:custGeom>
                <a:avLst/>
                <a:gdLst>
                  <a:gd name="connsiteX0" fmla="*/ 3014026 w 3193831"/>
                  <a:gd name="connsiteY0" fmla="*/ 2148391 h 3006763"/>
                  <a:gd name="connsiteX1" fmla="*/ 3193831 w 3193831"/>
                  <a:gd name="connsiteY1" fmla="*/ 2148391 h 3006763"/>
                  <a:gd name="connsiteX2" fmla="*/ 3147278 w 3193831"/>
                  <a:gd name="connsiteY2" fmla="*/ 2275584 h 3006763"/>
                  <a:gd name="connsiteX3" fmla="*/ 2553822 w 3193831"/>
                  <a:gd name="connsiteY3" fmla="*/ 2996255 h 3006763"/>
                  <a:gd name="connsiteX4" fmla="*/ 2542874 w 3193831"/>
                  <a:gd name="connsiteY4" fmla="*/ 3002548 h 3006763"/>
                  <a:gd name="connsiteX5" fmla="*/ 2542874 w 3193831"/>
                  <a:gd name="connsiteY5" fmla="*/ 2790466 h 3006763"/>
                  <a:gd name="connsiteX6" fmla="*/ 2625717 w 3193831"/>
                  <a:gd name="connsiteY6" fmla="*/ 2725374 h 3006763"/>
                  <a:gd name="connsiteX7" fmla="*/ 2991551 w 3193831"/>
                  <a:gd name="connsiteY7" fmla="*/ 2209798 h 3006763"/>
                  <a:gd name="connsiteX8" fmla="*/ 69144 w 3193831"/>
                  <a:gd name="connsiteY8" fmla="*/ 1168401 h 3006763"/>
                  <a:gd name="connsiteX9" fmla="*/ 247045 w 3193831"/>
                  <a:gd name="connsiteY9" fmla="*/ 1168401 h 3006763"/>
                  <a:gd name="connsiteX10" fmla="*/ 235052 w 3193831"/>
                  <a:gd name="connsiteY10" fmla="*/ 1201167 h 3006763"/>
                  <a:gd name="connsiteX11" fmla="*/ 169009 w 3193831"/>
                  <a:gd name="connsiteY11" fmla="*/ 1638000 h 3006763"/>
                  <a:gd name="connsiteX12" fmla="*/ 703586 w 3193831"/>
                  <a:gd name="connsiteY12" fmla="*/ 2771545 h 3006763"/>
                  <a:gd name="connsiteX13" fmla="*/ 739474 w 3193831"/>
                  <a:gd name="connsiteY13" fmla="*/ 2798382 h 3006763"/>
                  <a:gd name="connsiteX14" fmla="*/ 739474 w 3193831"/>
                  <a:gd name="connsiteY14" fmla="*/ 3006763 h 3006763"/>
                  <a:gd name="connsiteX15" fmla="*/ 722179 w 3193831"/>
                  <a:gd name="connsiteY15" fmla="*/ 2996255 h 3006763"/>
                  <a:gd name="connsiteX16" fmla="*/ 0 w 3193831"/>
                  <a:gd name="connsiteY16" fmla="*/ 1638000 h 3006763"/>
                  <a:gd name="connsiteX17" fmla="*/ 33279 w 3193831"/>
                  <a:gd name="connsiteY17" fmla="*/ 1307886 h 3006763"/>
                  <a:gd name="connsiteX18" fmla="*/ 1638000 w 3193831"/>
                  <a:gd name="connsiteY18" fmla="*/ 0 h 3006763"/>
                  <a:gd name="connsiteX19" fmla="*/ 3078302 w 3193831"/>
                  <a:gd name="connsiteY19" fmla="*/ 857232 h 3006763"/>
                  <a:gd name="connsiteX20" fmla="*/ 3137438 w 3193831"/>
                  <a:gd name="connsiteY20" fmla="*/ 979990 h 3006763"/>
                  <a:gd name="connsiteX21" fmla="*/ 2950020 w 3193831"/>
                  <a:gd name="connsiteY21" fmla="*/ 979990 h 3006763"/>
                  <a:gd name="connsiteX22" fmla="*/ 2929692 w 3193831"/>
                  <a:gd name="connsiteY22" fmla="*/ 937792 h 3006763"/>
                  <a:gd name="connsiteX23" fmla="*/ 1638000 w 3193831"/>
                  <a:gd name="connsiteY23" fmla="*/ 169009 h 3006763"/>
                  <a:gd name="connsiteX24" fmla="*/ 816674 w 3193831"/>
                  <a:gd name="connsiteY24" fmla="*/ 419890 h 3006763"/>
                  <a:gd name="connsiteX25" fmla="*/ 714074 w 3193831"/>
                  <a:gd name="connsiteY25" fmla="*/ 496612 h 3006763"/>
                  <a:gd name="connsiteX26" fmla="*/ 714074 w 3193831"/>
                  <a:gd name="connsiteY26" fmla="*/ 285806 h 3006763"/>
                  <a:gd name="connsiteX27" fmla="*/ 722179 w 3193831"/>
                  <a:gd name="connsiteY27" fmla="*/ 279745 h 3006763"/>
                  <a:gd name="connsiteX28" fmla="*/ 1638000 w 3193831"/>
                  <a:gd name="connsiteY28" fmla="*/ 0 h 3006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193831" h="3006763">
                    <a:moveTo>
                      <a:pt x="3014026" y="2148391"/>
                    </a:moveTo>
                    <a:lnTo>
                      <a:pt x="3193831" y="2148391"/>
                    </a:lnTo>
                    <a:lnTo>
                      <a:pt x="3147278" y="2275584"/>
                    </a:lnTo>
                    <a:cubicBezTo>
                      <a:pt x="3022947" y="2569535"/>
                      <a:pt x="2815248" y="2819639"/>
                      <a:pt x="2553822" y="2996255"/>
                    </a:cubicBezTo>
                    <a:lnTo>
                      <a:pt x="2542874" y="3002548"/>
                    </a:lnTo>
                    <a:lnTo>
                      <a:pt x="2542874" y="2790466"/>
                    </a:lnTo>
                    <a:lnTo>
                      <a:pt x="2625717" y="2725374"/>
                    </a:lnTo>
                    <a:cubicBezTo>
                      <a:pt x="2782241" y="2583111"/>
                      <a:pt x="2907924" y="2407514"/>
                      <a:pt x="2991551" y="2209798"/>
                    </a:cubicBezTo>
                    <a:close/>
                    <a:moveTo>
                      <a:pt x="69144" y="1168401"/>
                    </a:moveTo>
                    <a:lnTo>
                      <a:pt x="247045" y="1168401"/>
                    </a:lnTo>
                    <a:lnTo>
                      <a:pt x="235052" y="1201167"/>
                    </a:lnTo>
                    <a:cubicBezTo>
                      <a:pt x="192131" y="1339163"/>
                      <a:pt x="169009" y="1485881"/>
                      <a:pt x="169009" y="1638000"/>
                    </a:cubicBezTo>
                    <a:cubicBezTo>
                      <a:pt x="169009" y="2094357"/>
                      <a:pt x="377106" y="2502110"/>
                      <a:pt x="703586" y="2771545"/>
                    </a:cubicBezTo>
                    <a:lnTo>
                      <a:pt x="739474" y="2798382"/>
                    </a:lnTo>
                    <a:lnTo>
                      <a:pt x="739474" y="3006763"/>
                    </a:lnTo>
                    <a:lnTo>
                      <a:pt x="722179" y="2996255"/>
                    </a:lnTo>
                    <a:cubicBezTo>
                      <a:pt x="286468" y="2701895"/>
                      <a:pt x="0" y="2203402"/>
                      <a:pt x="0" y="1638000"/>
                    </a:cubicBezTo>
                    <a:cubicBezTo>
                      <a:pt x="0" y="1524920"/>
                      <a:pt x="11459" y="1414516"/>
                      <a:pt x="33279" y="1307886"/>
                    </a:cubicBezTo>
                    <a:close/>
                    <a:moveTo>
                      <a:pt x="1638000" y="0"/>
                    </a:moveTo>
                    <a:cubicBezTo>
                      <a:pt x="2259942" y="0"/>
                      <a:pt x="2800925" y="346626"/>
                      <a:pt x="3078302" y="857232"/>
                    </a:cubicBezTo>
                    <a:lnTo>
                      <a:pt x="3137438" y="979990"/>
                    </a:lnTo>
                    <a:lnTo>
                      <a:pt x="2950020" y="979990"/>
                    </a:lnTo>
                    <a:lnTo>
                      <a:pt x="2929692" y="937792"/>
                    </a:lnTo>
                    <a:cubicBezTo>
                      <a:pt x="2680934" y="479870"/>
                      <a:pt x="2195770" y="169009"/>
                      <a:pt x="1638000" y="169009"/>
                    </a:cubicBezTo>
                    <a:cubicBezTo>
                      <a:pt x="1333762" y="169009"/>
                      <a:pt x="1051126" y="261497"/>
                      <a:pt x="816674" y="419890"/>
                    </a:cubicBezTo>
                    <a:lnTo>
                      <a:pt x="714074" y="496612"/>
                    </a:lnTo>
                    <a:lnTo>
                      <a:pt x="714074" y="285806"/>
                    </a:lnTo>
                    <a:lnTo>
                      <a:pt x="722179" y="279745"/>
                    </a:lnTo>
                    <a:cubicBezTo>
                      <a:pt x="983605" y="103129"/>
                      <a:pt x="1298759" y="0"/>
                      <a:pt x="1638000" y="0"/>
                    </a:cubicBez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102" name="圆: 空心 101"/>
              <p:cNvSpPr/>
              <p:nvPr/>
            </p:nvSpPr>
            <p:spPr>
              <a:xfrm>
                <a:off x="5468361" y="2893129"/>
                <a:ext cx="1264727" cy="1264728"/>
              </a:xfrm>
              <a:prstGeom prst="donut">
                <a:avLst>
                  <a:gd name="adj" fmla="val 571"/>
                </a:avLst>
              </a:prstGeom>
              <a:gradFill flip="none" rotWithShape="1">
                <a:gsLst>
                  <a:gs pos="31000">
                    <a:srgbClr val="25A6FC">
                      <a:alpha val="40000"/>
                    </a:srgbClr>
                  </a:gs>
                  <a:gs pos="100000">
                    <a:srgbClr val="02F8FF">
                      <a:alpha val="20000"/>
                    </a:srgbClr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103" name="椭圆 102"/>
              <p:cNvSpPr/>
              <p:nvPr/>
            </p:nvSpPr>
            <p:spPr>
              <a:xfrm>
                <a:off x="5554869" y="2979636"/>
                <a:ext cx="1091714" cy="1091713"/>
              </a:xfrm>
              <a:prstGeom prst="ellipse">
                <a:avLst/>
              </a:pr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</p:grpSp>
      </p:grpSp>
      <p:sp>
        <p:nvSpPr>
          <p:cNvPr id="6" name="文本框 5"/>
          <p:cNvSpPr txBox="1"/>
          <p:nvPr/>
        </p:nvSpPr>
        <p:spPr>
          <a:xfrm>
            <a:off x="1120140" y="1684655"/>
            <a:ext cx="3933825" cy="189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目前俱乐部包括RoboCup2D机器人、体感游戏开发、移动平台开发、ACM算法设计、仿人机器人、区块链、信息安全、数学建模等</a:t>
            </a:r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12支团队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。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065655" y="5062855"/>
            <a:ext cx="80302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学院设有</a:t>
            </a:r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4个大学生创新创业实验室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，为俱乐部活动提供环境支撑和资源保障。目前有</a:t>
            </a:r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200余学生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常驻创新创业实验室。</a:t>
            </a:r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868680" y="1856105"/>
            <a:ext cx="220980" cy="220980"/>
            <a:chOff x="9426" y="2891"/>
            <a:chExt cx="348" cy="348"/>
          </a:xfrm>
        </p:grpSpPr>
        <p:sp>
          <p:nvSpPr>
            <p:cNvPr id="9" name="椭圆 8"/>
            <p:cNvSpPr/>
            <p:nvPr/>
          </p:nvSpPr>
          <p:spPr>
            <a:xfrm>
              <a:off x="9426" y="2891"/>
              <a:ext cx="348" cy="348"/>
            </a:xfrm>
            <a:prstGeom prst="ellipse">
              <a:avLst/>
            </a:prstGeom>
            <a:solidFill>
              <a:srgbClr val="011355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wrap="square" rtlCol="0" anchor="ctr"/>
            <a:lstStyle/>
            <a:p>
              <a:pPr marL="0" marR="0" lvl="0" indent="0" algn="ctr" defTabSz="201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9527" y="2991"/>
              <a:ext cx="147" cy="14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wrap="square" rtlCol="0" anchor="ctr"/>
            <a:lstStyle/>
            <a:p>
              <a:pPr marL="0" marR="0" lvl="0" indent="0" algn="ctr" defTabSz="201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773555" y="5347335"/>
            <a:ext cx="220980" cy="220980"/>
            <a:chOff x="9426" y="2891"/>
            <a:chExt cx="348" cy="348"/>
          </a:xfrm>
        </p:grpSpPr>
        <p:sp>
          <p:nvSpPr>
            <p:cNvPr id="12" name="椭圆 11"/>
            <p:cNvSpPr/>
            <p:nvPr/>
          </p:nvSpPr>
          <p:spPr>
            <a:xfrm>
              <a:off x="9426" y="2891"/>
              <a:ext cx="348" cy="348"/>
            </a:xfrm>
            <a:prstGeom prst="ellipse">
              <a:avLst/>
            </a:prstGeom>
            <a:solidFill>
              <a:srgbClr val="011355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wrap="square" rtlCol="0" anchor="ctr"/>
            <a:lstStyle/>
            <a:p>
              <a:pPr marL="0" marR="0" lvl="0" indent="0" algn="ctr" defTabSz="201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9527" y="2991"/>
              <a:ext cx="147" cy="14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wrap="square" rtlCol="0" anchor="ctr"/>
            <a:lstStyle/>
            <a:p>
              <a:pPr marL="0" marR="0" lvl="0" indent="0" algn="ctr" defTabSz="201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255510" y="1005840"/>
            <a:ext cx="220980" cy="220980"/>
            <a:chOff x="9426" y="2891"/>
            <a:chExt cx="348" cy="348"/>
          </a:xfrm>
        </p:grpSpPr>
        <p:sp>
          <p:nvSpPr>
            <p:cNvPr id="15" name="椭圆 14"/>
            <p:cNvSpPr/>
            <p:nvPr/>
          </p:nvSpPr>
          <p:spPr>
            <a:xfrm>
              <a:off x="9426" y="2891"/>
              <a:ext cx="348" cy="348"/>
            </a:xfrm>
            <a:prstGeom prst="ellipse">
              <a:avLst/>
            </a:prstGeom>
            <a:solidFill>
              <a:srgbClr val="011355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wrap="square" rtlCol="0" anchor="ctr"/>
            <a:lstStyle/>
            <a:p>
              <a:pPr marL="0" marR="0" lvl="0" indent="0" algn="ctr" defTabSz="201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9527" y="2991"/>
              <a:ext cx="147" cy="14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wrap="square" rtlCol="0" anchor="ctr"/>
            <a:lstStyle/>
            <a:p>
              <a:pPr marL="0" marR="0" lvl="0" indent="0" algn="ctr" defTabSz="201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139268" y="526921"/>
            <a:ext cx="2741237" cy="615255"/>
            <a:chOff x="139268" y="526921"/>
            <a:chExt cx="2741237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139268" y="526921"/>
              <a:ext cx="2546635" cy="583565"/>
              <a:chOff x="7665019" y="1737251"/>
              <a:chExt cx="2546635" cy="58356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9415960" y="1737251"/>
                <a:ext cx="776763" cy="582358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学生获奖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7665019" y="1737251"/>
                <a:ext cx="2546635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sz="3200" b="0" i="1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学生获奖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529590"/>
            <a:chOff x="450" y="2452"/>
            <a:chExt cx="11447" cy="834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88365" y="1491615"/>
            <a:ext cx="20732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汉仪晓波折纸体简" panose="00020600040101010101" charset="-122"/>
                <a:ea typeface="汉仪晓波折纸体简" panose="00020600040101010101" charset="-122"/>
              </a:rPr>
              <a:t>近年来</a:t>
            </a:r>
            <a:endParaRPr lang="zh-CN" altLang="en-US" sz="3200" dirty="0">
              <a:solidFill>
                <a:schemeClr val="bg1"/>
              </a:solidFill>
              <a:latin typeface="汉仪晓波折纸体简" panose="00020600040101010101" charset="-122"/>
              <a:ea typeface="汉仪晓波折纸体简" panose="00020600040101010101" charset="-122"/>
              <a:cs typeface="Arial" panose="020B0604020202020204" pitchFamily="34" charset="0"/>
            </a:endParaRPr>
          </a:p>
        </p:txBody>
      </p:sp>
      <p:grpSp>
        <p:nvGrpSpPr>
          <p:cNvPr id="69" name="组合 68"/>
          <p:cNvGrpSpPr/>
          <p:nvPr/>
        </p:nvGrpSpPr>
        <p:grpSpPr>
          <a:xfrm>
            <a:off x="3507740" y="1106170"/>
            <a:ext cx="1642745" cy="2263703"/>
            <a:chOff x="3284" y="3731"/>
            <a:chExt cx="3297" cy="4543"/>
          </a:xfrm>
        </p:grpSpPr>
        <p:grpSp>
          <p:nvGrpSpPr>
            <p:cNvPr id="27" name="组合 26"/>
            <p:cNvGrpSpPr/>
            <p:nvPr/>
          </p:nvGrpSpPr>
          <p:grpSpPr>
            <a:xfrm>
              <a:off x="3284" y="3731"/>
              <a:ext cx="3297" cy="3285"/>
              <a:chOff x="2328458" y="2598970"/>
              <a:chExt cx="1707834" cy="1701672"/>
            </a:xfrm>
          </p:grpSpPr>
          <p:sp>
            <p:nvSpPr>
              <p:cNvPr id="28" name="任意多边形: 形状 27"/>
              <p:cNvSpPr/>
              <p:nvPr/>
            </p:nvSpPr>
            <p:spPr>
              <a:xfrm>
                <a:off x="2482700" y="2753589"/>
                <a:ext cx="1263312" cy="1398667"/>
              </a:xfrm>
              <a:custGeom>
                <a:avLst/>
                <a:gdLst>
                  <a:gd name="connsiteX0" fmla="*/ 1533525 w 2770239"/>
                  <a:gd name="connsiteY0" fmla="*/ 0 h 3067050"/>
                  <a:gd name="connsiteX1" fmla="*/ 2508989 w 2770239"/>
                  <a:gd name="connsiteY1" fmla="*/ 350183 h 3067050"/>
                  <a:gd name="connsiteX2" fmla="*/ 2583955 w 2770239"/>
                  <a:gd name="connsiteY2" fmla="*/ 418316 h 3067050"/>
                  <a:gd name="connsiteX3" fmla="*/ 2575301 w 2770239"/>
                  <a:gd name="connsiteY3" fmla="*/ 418316 h 3067050"/>
                  <a:gd name="connsiteX4" fmla="*/ 2505283 w 2770239"/>
                  <a:gd name="connsiteY4" fmla="*/ 354679 h 3067050"/>
                  <a:gd name="connsiteX5" fmla="*/ 1533525 w 2770239"/>
                  <a:gd name="connsiteY5" fmla="*/ 5827 h 3067050"/>
                  <a:gd name="connsiteX6" fmla="*/ 5827 w 2770239"/>
                  <a:gd name="connsiteY6" fmla="*/ 1533525 h 3067050"/>
                  <a:gd name="connsiteX7" fmla="*/ 1533525 w 2770239"/>
                  <a:gd name="connsiteY7" fmla="*/ 3061223 h 3067050"/>
                  <a:gd name="connsiteX8" fmla="*/ 2712371 w 2770239"/>
                  <a:gd name="connsiteY8" fmla="*/ 2505283 h 3067050"/>
                  <a:gd name="connsiteX9" fmla="*/ 2762971 w 2770239"/>
                  <a:gd name="connsiteY9" fmla="*/ 2437616 h 3067050"/>
                  <a:gd name="connsiteX10" fmla="*/ 2770239 w 2770239"/>
                  <a:gd name="connsiteY10" fmla="*/ 2437616 h 3067050"/>
                  <a:gd name="connsiteX11" fmla="*/ 2716868 w 2770239"/>
                  <a:gd name="connsiteY11" fmla="*/ 2508989 h 3067050"/>
                  <a:gd name="connsiteX12" fmla="*/ 1533525 w 2770239"/>
                  <a:gd name="connsiteY12" fmla="*/ 3067050 h 3067050"/>
                  <a:gd name="connsiteX13" fmla="*/ 0 w 2770239"/>
                  <a:gd name="connsiteY13" fmla="*/ 1533525 h 3067050"/>
                  <a:gd name="connsiteX14" fmla="*/ 1533525 w 2770239"/>
                  <a:gd name="connsiteY14" fmla="*/ 0 h 306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70239" h="3067050">
                    <a:moveTo>
                      <a:pt x="1533525" y="0"/>
                    </a:moveTo>
                    <a:cubicBezTo>
                      <a:pt x="1904062" y="0"/>
                      <a:pt x="2243906" y="131416"/>
                      <a:pt x="2508989" y="350183"/>
                    </a:cubicBezTo>
                    <a:lnTo>
                      <a:pt x="2583955" y="418316"/>
                    </a:lnTo>
                    <a:lnTo>
                      <a:pt x="2575301" y="418316"/>
                    </a:lnTo>
                    <a:lnTo>
                      <a:pt x="2505283" y="354679"/>
                    </a:lnTo>
                    <a:cubicBezTo>
                      <a:pt x="2241207" y="136744"/>
                      <a:pt x="1902655" y="5827"/>
                      <a:pt x="1533525" y="5827"/>
                    </a:cubicBezTo>
                    <a:cubicBezTo>
                      <a:pt x="689801" y="5827"/>
                      <a:pt x="5827" y="689801"/>
                      <a:pt x="5827" y="1533525"/>
                    </a:cubicBezTo>
                    <a:cubicBezTo>
                      <a:pt x="5827" y="2377249"/>
                      <a:pt x="689801" y="3061223"/>
                      <a:pt x="1533525" y="3061223"/>
                    </a:cubicBezTo>
                    <a:cubicBezTo>
                      <a:pt x="2008120" y="3061223"/>
                      <a:pt x="2432169" y="2844810"/>
                      <a:pt x="2712371" y="2505283"/>
                    </a:cubicBezTo>
                    <a:lnTo>
                      <a:pt x="2762971" y="2437616"/>
                    </a:lnTo>
                    <a:lnTo>
                      <a:pt x="2770239" y="2437616"/>
                    </a:lnTo>
                    <a:lnTo>
                      <a:pt x="2716868" y="2508989"/>
                    </a:lnTo>
                    <a:cubicBezTo>
                      <a:pt x="2435596" y="2849811"/>
                      <a:pt x="2009930" y="3067050"/>
                      <a:pt x="1533525" y="3067050"/>
                    </a:cubicBezTo>
                    <a:cubicBezTo>
                      <a:pt x="686583" y="3067050"/>
                      <a:pt x="0" y="2380467"/>
                      <a:pt x="0" y="1533525"/>
                    </a:cubicBezTo>
                    <a:cubicBezTo>
                      <a:pt x="0" y="686583"/>
                      <a:pt x="686583" y="0"/>
                      <a:pt x="1533525" y="0"/>
                    </a:cubicBez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29" name="任意多边形: 形状 25"/>
              <p:cNvSpPr/>
              <p:nvPr/>
            </p:nvSpPr>
            <p:spPr>
              <a:xfrm>
                <a:off x="2435056" y="2705946"/>
                <a:ext cx="1456483" cy="1371175"/>
              </a:xfrm>
              <a:custGeom>
                <a:avLst/>
                <a:gdLst>
                  <a:gd name="connsiteX0" fmla="*/ 3014026 w 3193831"/>
                  <a:gd name="connsiteY0" fmla="*/ 2148391 h 3006763"/>
                  <a:gd name="connsiteX1" fmla="*/ 3193831 w 3193831"/>
                  <a:gd name="connsiteY1" fmla="*/ 2148391 h 3006763"/>
                  <a:gd name="connsiteX2" fmla="*/ 3147278 w 3193831"/>
                  <a:gd name="connsiteY2" fmla="*/ 2275584 h 3006763"/>
                  <a:gd name="connsiteX3" fmla="*/ 2553822 w 3193831"/>
                  <a:gd name="connsiteY3" fmla="*/ 2996255 h 3006763"/>
                  <a:gd name="connsiteX4" fmla="*/ 2542874 w 3193831"/>
                  <a:gd name="connsiteY4" fmla="*/ 3002548 h 3006763"/>
                  <a:gd name="connsiteX5" fmla="*/ 2542874 w 3193831"/>
                  <a:gd name="connsiteY5" fmla="*/ 2790466 h 3006763"/>
                  <a:gd name="connsiteX6" fmla="*/ 2625717 w 3193831"/>
                  <a:gd name="connsiteY6" fmla="*/ 2725374 h 3006763"/>
                  <a:gd name="connsiteX7" fmla="*/ 2991551 w 3193831"/>
                  <a:gd name="connsiteY7" fmla="*/ 2209798 h 3006763"/>
                  <a:gd name="connsiteX8" fmla="*/ 69144 w 3193831"/>
                  <a:gd name="connsiteY8" fmla="*/ 1168401 h 3006763"/>
                  <a:gd name="connsiteX9" fmla="*/ 247045 w 3193831"/>
                  <a:gd name="connsiteY9" fmla="*/ 1168401 h 3006763"/>
                  <a:gd name="connsiteX10" fmla="*/ 235052 w 3193831"/>
                  <a:gd name="connsiteY10" fmla="*/ 1201167 h 3006763"/>
                  <a:gd name="connsiteX11" fmla="*/ 169009 w 3193831"/>
                  <a:gd name="connsiteY11" fmla="*/ 1638000 h 3006763"/>
                  <a:gd name="connsiteX12" fmla="*/ 703586 w 3193831"/>
                  <a:gd name="connsiteY12" fmla="*/ 2771545 h 3006763"/>
                  <a:gd name="connsiteX13" fmla="*/ 739474 w 3193831"/>
                  <a:gd name="connsiteY13" fmla="*/ 2798382 h 3006763"/>
                  <a:gd name="connsiteX14" fmla="*/ 739474 w 3193831"/>
                  <a:gd name="connsiteY14" fmla="*/ 3006763 h 3006763"/>
                  <a:gd name="connsiteX15" fmla="*/ 722179 w 3193831"/>
                  <a:gd name="connsiteY15" fmla="*/ 2996255 h 3006763"/>
                  <a:gd name="connsiteX16" fmla="*/ 0 w 3193831"/>
                  <a:gd name="connsiteY16" fmla="*/ 1638000 h 3006763"/>
                  <a:gd name="connsiteX17" fmla="*/ 33279 w 3193831"/>
                  <a:gd name="connsiteY17" fmla="*/ 1307886 h 3006763"/>
                  <a:gd name="connsiteX18" fmla="*/ 1638000 w 3193831"/>
                  <a:gd name="connsiteY18" fmla="*/ 0 h 3006763"/>
                  <a:gd name="connsiteX19" fmla="*/ 3078302 w 3193831"/>
                  <a:gd name="connsiteY19" fmla="*/ 857232 h 3006763"/>
                  <a:gd name="connsiteX20" fmla="*/ 3137438 w 3193831"/>
                  <a:gd name="connsiteY20" fmla="*/ 979990 h 3006763"/>
                  <a:gd name="connsiteX21" fmla="*/ 2950020 w 3193831"/>
                  <a:gd name="connsiteY21" fmla="*/ 979990 h 3006763"/>
                  <a:gd name="connsiteX22" fmla="*/ 2929692 w 3193831"/>
                  <a:gd name="connsiteY22" fmla="*/ 937792 h 3006763"/>
                  <a:gd name="connsiteX23" fmla="*/ 1638000 w 3193831"/>
                  <a:gd name="connsiteY23" fmla="*/ 169009 h 3006763"/>
                  <a:gd name="connsiteX24" fmla="*/ 816674 w 3193831"/>
                  <a:gd name="connsiteY24" fmla="*/ 419890 h 3006763"/>
                  <a:gd name="connsiteX25" fmla="*/ 714074 w 3193831"/>
                  <a:gd name="connsiteY25" fmla="*/ 496612 h 3006763"/>
                  <a:gd name="connsiteX26" fmla="*/ 714074 w 3193831"/>
                  <a:gd name="connsiteY26" fmla="*/ 285806 h 3006763"/>
                  <a:gd name="connsiteX27" fmla="*/ 722179 w 3193831"/>
                  <a:gd name="connsiteY27" fmla="*/ 279745 h 3006763"/>
                  <a:gd name="connsiteX28" fmla="*/ 1638000 w 3193831"/>
                  <a:gd name="connsiteY28" fmla="*/ 0 h 3006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193831" h="3006763">
                    <a:moveTo>
                      <a:pt x="3014026" y="2148391"/>
                    </a:moveTo>
                    <a:lnTo>
                      <a:pt x="3193831" y="2148391"/>
                    </a:lnTo>
                    <a:lnTo>
                      <a:pt x="3147278" y="2275584"/>
                    </a:lnTo>
                    <a:cubicBezTo>
                      <a:pt x="3022947" y="2569535"/>
                      <a:pt x="2815248" y="2819639"/>
                      <a:pt x="2553822" y="2996255"/>
                    </a:cubicBezTo>
                    <a:lnTo>
                      <a:pt x="2542874" y="3002548"/>
                    </a:lnTo>
                    <a:lnTo>
                      <a:pt x="2542874" y="2790466"/>
                    </a:lnTo>
                    <a:lnTo>
                      <a:pt x="2625717" y="2725374"/>
                    </a:lnTo>
                    <a:cubicBezTo>
                      <a:pt x="2782241" y="2583111"/>
                      <a:pt x="2907924" y="2407514"/>
                      <a:pt x="2991551" y="2209798"/>
                    </a:cubicBezTo>
                    <a:close/>
                    <a:moveTo>
                      <a:pt x="69144" y="1168401"/>
                    </a:moveTo>
                    <a:lnTo>
                      <a:pt x="247045" y="1168401"/>
                    </a:lnTo>
                    <a:lnTo>
                      <a:pt x="235052" y="1201167"/>
                    </a:lnTo>
                    <a:cubicBezTo>
                      <a:pt x="192131" y="1339163"/>
                      <a:pt x="169009" y="1485881"/>
                      <a:pt x="169009" y="1638000"/>
                    </a:cubicBezTo>
                    <a:cubicBezTo>
                      <a:pt x="169009" y="2094357"/>
                      <a:pt x="377106" y="2502110"/>
                      <a:pt x="703586" y="2771545"/>
                    </a:cubicBezTo>
                    <a:lnTo>
                      <a:pt x="739474" y="2798382"/>
                    </a:lnTo>
                    <a:lnTo>
                      <a:pt x="739474" y="3006763"/>
                    </a:lnTo>
                    <a:lnTo>
                      <a:pt x="722179" y="2996255"/>
                    </a:lnTo>
                    <a:cubicBezTo>
                      <a:pt x="286468" y="2701895"/>
                      <a:pt x="0" y="2203402"/>
                      <a:pt x="0" y="1638000"/>
                    </a:cubicBezTo>
                    <a:cubicBezTo>
                      <a:pt x="0" y="1524920"/>
                      <a:pt x="11459" y="1414516"/>
                      <a:pt x="33279" y="1307886"/>
                    </a:cubicBezTo>
                    <a:close/>
                    <a:moveTo>
                      <a:pt x="1638000" y="0"/>
                    </a:moveTo>
                    <a:cubicBezTo>
                      <a:pt x="2259942" y="0"/>
                      <a:pt x="2800925" y="346626"/>
                      <a:pt x="3078302" y="857232"/>
                    </a:cubicBezTo>
                    <a:lnTo>
                      <a:pt x="3137438" y="979990"/>
                    </a:lnTo>
                    <a:lnTo>
                      <a:pt x="2950020" y="979990"/>
                    </a:lnTo>
                    <a:lnTo>
                      <a:pt x="2929692" y="937792"/>
                    </a:lnTo>
                    <a:cubicBezTo>
                      <a:pt x="2680934" y="479870"/>
                      <a:pt x="2195770" y="169009"/>
                      <a:pt x="1638000" y="169009"/>
                    </a:cubicBezTo>
                    <a:cubicBezTo>
                      <a:pt x="1333762" y="169009"/>
                      <a:pt x="1051126" y="261497"/>
                      <a:pt x="816674" y="419890"/>
                    </a:cubicBezTo>
                    <a:lnTo>
                      <a:pt x="714074" y="496612"/>
                    </a:lnTo>
                    <a:lnTo>
                      <a:pt x="714074" y="285806"/>
                    </a:lnTo>
                    <a:lnTo>
                      <a:pt x="722179" y="279745"/>
                    </a:lnTo>
                    <a:cubicBezTo>
                      <a:pt x="983605" y="103129"/>
                      <a:pt x="1298759" y="0"/>
                      <a:pt x="1638000" y="0"/>
                    </a:cubicBez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30" name="圆: 空心 10"/>
              <p:cNvSpPr/>
              <p:nvPr/>
            </p:nvSpPr>
            <p:spPr>
              <a:xfrm>
                <a:off x="2549670" y="2820559"/>
                <a:ext cx="1264727" cy="1264728"/>
              </a:xfrm>
              <a:prstGeom prst="donut">
                <a:avLst>
                  <a:gd name="adj" fmla="val 571"/>
                </a:avLst>
              </a:prstGeom>
              <a:gradFill flip="none" rotWithShape="1">
                <a:gsLst>
                  <a:gs pos="31000">
                    <a:srgbClr val="25A6FC">
                      <a:alpha val="40000"/>
                    </a:srgbClr>
                  </a:gs>
                  <a:gs pos="100000">
                    <a:srgbClr val="02F8FF">
                      <a:alpha val="20000"/>
                    </a:srgbClr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2636177" y="2907066"/>
                <a:ext cx="1091713" cy="1091713"/>
              </a:xfrm>
              <a:prstGeom prst="ellipse">
                <a:avLst/>
              </a:pr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 rot="16200000">
                <a:off x="2331539" y="2595889"/>
                <a:ext cx="1701672" cy="1707834"/>
              </a:xfrm>
              <a:custGeom>
                <a:avLst/>
                <a:gdLst>
                  <a:gd name="connsiteX0" fmla="*/ 100483 w 1701672"/>
                  <a:gd name="connsiteY0" fmla="*/ 1191865 h 1707834"/>
                  <a:gd name="connsiteX1" fmla="*/ 66747 w 1701672"/>
                  <a:gd name="connsiteY1" fmla="*/ 1191865 h 1707834"/>
                  <a:gd name="connsiteX2" fmla="*/ 48581 w 1701672"/>
                  <a:gd name="connsiteY2" fmla="*/ 1146714 h 1707834"/>
                  <a:gd name="connsiteX3" fmla="*/ 3197 w 1701672"/>
                  <a:gd name="connsiteY3" fmla="*/ 942070 h 1707834"/>
                  <a:gd name="connsiteX4" fmla="*/ 0 w 1701672"/>
                  <a:gd name="connsiteY4" fmla="*/ 874536 h 1707834"/>
                  <a:gd name="connsiteX5" fmla="*/ 31503 w 1701672"/>
                  <a:gd name="connsiteY5" fmla="*/ 874741 h 1707834"/>
                  <a:gd name="connsiteX6" fmla="*/ 34115 w 1701672"/>
                  <a:gd name="connsiteY6" fmla="*/ 933844 h 1707834"/>
                  <a:gd name="connsiteX7" fmla="*/ 100473 w 1701672"/>
                  <a:gd name="connsiteY7" fmla="*/ 1191846 h 1707834"/>
                  <a:gd name="connsiteX8" fmla="*/ 833298 w 1701672"/>
                  <a:gd name="connsiteY8" fmla="*/ 0 h 1707834"/>
                  <a:gd name="connsiteX9" fmla="*/ 833093 w 1701672"/>
                  <a:gd name="connsiteY9" fmla="*/ 31503 h 1707834"/>
                  <a:gd name="connsiteX10" fmla="*/ 773990 w 1701672"/>
                  <a:gd name="connsiteY10" fmla="*/ 34115 h 1707834"/>
                  <a:gd name="connsiteX11" fmla="*/ 41713 w 1701672"/>
                  <a:gd name="connsiteY11" fmla="*/ 687769 h 1707834"/>
                  <a:gd name="connsiteX12" fmla="*/ 38280 w 1701672"/>
                  <a:gd name="connsiteY12" fmla="*/ 710263 h 1707834"/>
                  <a:gd name="connsiteX13" fmla="*/ 6162 w 1701672"/>
                  <a:gd name="connsiteY13" fmla="*/ 709599 h 1707834"/>
                  <a:gd name="connsiteX14" fmla="*/ 8807 w 1701672"/>
                  <a:gd name="connsiteY14" fmla="*/ 691535 h 1707834"/>
                  <a:gd name="connsiteX15" fmla="*/ 765764 w 1701672"/>
                  <a:gd name="connsiteY15" fmla="*/ 3197 h 1707834"/>
                  <a:gd name="connsiteX16" fmla="*/ 1525649 w 1701672"/>
                  <a:gd name="connsiteY16" fmla="*/ 334857 h 1707834"/>
                  <a:gd name="connsiteX17" fmla="*/ 1492510 w 1701672"/>
                  <a:gd name="connsiteY17" fmla="*/ 342722 h 1707834"/>
                  <a:gd name="connsiteX18" fmla="*/ 1486851 w 1701672"/>
                  <a:gd name="connsiteY18" fmla="*/ 334888 h 1707834"/>
                  <a:gd name="connsiteX19" fmla="*/ 1228120 w 1701672"/>
                  <a:gd name="connsiteY19" fmla="*/ 127402 h 1707834"/>
                  <a:gd name="connsiteX20" fmla="*/ 1167205 w 1701672"/>
                  <a:gd name="connsiteY20" fmla="*/ 99643 h 1707834"/>
                  <a:gd name="connsiteX21" fmla="*/ 1186335 w 1701672"/>
                  <a:gd name="connsiteY21" fmla="*/ 73729 h 1707834"/>
                  <a:gd name="connsiteX22" fmla="*/ 1242478 w 1701672"/>
                  <a:gd name="connsiteY22" fmla="*/ 99313 h 1707834"/>
                  <a:gd name="connsiteX23" fmla="*/ 1511127 w 1701672"/>
                  <a:gd name="connsiteY23" fmla="*/ 314753 h 1707834"/>
                  <a:gd name="connsiteX24" fmla="*/ 1701672 w 1701672"/>
                  <a:gd name="connsiteY24" fmla="*/ 859596 h 1707834"/>
                  <a:gd name="connsiteX25" fmla="*/ 1697566 w 1701672"/>
                  <a:gd name="connsiteY25" fmla="*/ 940918 h 1707834"/>
                  <a:gd name="connsiteX26" fmla="*/ 847718 w 1701672"/>
                  <a:gd name="connsiteY26" fmla="*/ 1707834 h 1707834"/>
                  <a:gd name="connsiteX27" fmla="*/ 477361 w 1701672"/>
                  <a:gd name="connsiteY27" fmla="*/ 1623594 h 1707834"/>
                  <a:gd name="connsiteX28" fmla="*/ 429849 w 1701672"/>
                  <a:gd name="connsiteY28" fmla="*/ 1598529 h 1707834"/>
                  <a:gd name="connsiteX29" fmla="*/ 430608 w 1701672"/>
                  <a:gd name="connsiteY29" fmla="*/ 1561837 h 1707834"/>
                  <a:gd name="connsiteX30" fmla="*/ 455561 w 1701672"/>
                  <a:gd name="connsiteY30" fmla="*/ 1576997 h 1707834"/>
                  <a:gd name="connsiteX31" fmla="*/ 847718 w 1701672"/>
                  <a:gd name="connsiteY31" fmla="*/ 1676295 h 1707834"/>
                  <a:gd name="connsiteX32" fmla="*/ 1666190 w 1701672"/>
                  <a:gd name="connsiteY32" fmla="*/ 937694 h 1707834"/>
                  <a:gd name="connsiteX33" fmla="*/ 1670144 w 1701672"/>
                  <a:gd name="connsiteY33" fmla="*/ 859392 h 170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701672" h="1707834">
                    <a:moveTo>
                      <a:pt x="100483" y="1191865"/>
                    </a:moveTo>
                    <a:lnTo>
                      <a:pt x="66747" y="1191865"/>
                    </a:lnTo>
                    <a:lnTo>
                      <a:pt x="48581" y="1146714"/>
                    </a:lnTo>
                    <a:cubicBezTo>
                      <a:pt x="25454" y="1081762"/>
                      <a:pt x="9967" y="1013187"/>
                      <a:pt x="3197" y="942070"/>
                    </a:cubicBezTo>
                    <a:lnTo>
                      <a:pt x="0" y="874536"/>
                    </a:lnTo>
                    <a:lnTo>
                      <a:pt x="31503" y="874741"/>
                    </a:lnTo>
                    <a:lnTo>
                      <a:pt x="34115" y="933844"/>
                    </a:lnTo>
                    <a:cubicBezTo>
                      <a:pt x="42204" y="1024924"/>
                      <a:pt x="65135" y="1111736"/>
                      <a:pt x="100473" y="1191846"/>
                    </a:cubicBezTo>
                    <a:close/>
                    <a:moveTo>
                      <a:pt x="833298" y="0"/>
                    </a:moveTo>
                    <a:lnTo>
                      <a:pt x="833093" y="31503"/>
                    </a:lnTo>
                    <a:lnTo>
                      <a:pt x="773990" y="34115"/>
                    </a:lnTo>
                    <a:cubicBezTo>
                      <a:pt x="409671" y="66470"/>
                      <a:pt x="113634" y="336301"/>
                      <a:pt x="41713" y="687769"/>
                    </a:cubicBezTo>
                    <a:lnTo>
                      <a:pt x="38280" y="710263"/>
                    </a:lnTo>
                    <a:lnTo>
                      <a:pt x="6162" y="709599"/>
                    </a:lnTo>
                    <a:lnTo>
                      <a:pt x="8807" y="691535"/>
                    </a:lnTo>
                    <a:cubicBezTo>
                      <a:pt x="79491" y="323407"/>
                      <a:pt x="386473" y="39299"/>
                      <a:pt x="765764" y="3197"/>
                    </a:cubicBezTo>
                    <a:close/>
                    <a:moveTo>
                      <a:pt x="1525649" y="334857"/>
                    </a:moveTo>
                    <a:lnTo>
                      <a:pt x="1492510" y="342722"/>
                    </a:lnTo>
                    <a:lnTo>
                      <a:pt x="1486851" y="334888"/>
                    </a:lnTo>
                    <a:cubicBezTo>
                      <a:pt x="1415865" y="249394"/>
                      <a:pt x="1327896" y="178507"/>
                      <a:pt x="1228120" y="127402"/>
                    </a:cubicBezTo>
                    <a:lnTo>
                      <a:pt x="1167205" y="99643"/>
                    </a:lnTo>
                    <a:lnTo>
                      <a:pt x="1186335" y="73729"/>
                    </a:lnTo>
                    <a:lnTo>
                      <a:pt x="1242478" y="99313"/>
                    </a:lnTo>
                    <a:cubicBezTo>
                      <a:pt x="1346080" y="152378"/>
                      <a:pt x="1437421" y="225983"/>
                      <a:pt x="1511127" y="314753"/>
                    </a:cubicBezTo>
                    <a:close/>
                    <a:moveTo>
                      <a:pt x="1701672" y="859596"/>
                    </a:moveTo>
                    <a:lnTo>
                      <a:pt x="1697566" y="940918"/>
                    </a:lnTo>
                    <a:cubicBezTo>
                      <a:pt x="1653819" y="1371683"/>
                      <a:pt x="1290024" y="1707834"/>
                      <a:pt x="847718" y="1707834"/>
                    </a:cubicBezTo>
                    <a:cubicBezTo>
                      <a:pt x="715026" y="1707834"/>
                      <a:pt x="589400" y="1677580"/>
                      <a:pt x="477361" y="1623594"/>
                    </a:cubicBezTo>
                    <a:lnTo>
                      <a:pt x="429849" y="1598529"/>
                    </a:lnTo>
                    <a:lnTo>
                      <a:pt x="430608" y="1561837"/>
                    </a:lnTo>
                    <a:lnTo>
                      <a:pt x="455561" y="1576997"/>
                    </a:lnTo>
                    <a:cubicBezTo>
                      <a:pt x="572135" y="1640323"/>
                      <a:pt x="705726" y="1676295"/>
                      <a:pt x="847718" y="1676295"/>
                    </a:cubicBezTo>
                    <a:cubicBezTo>
                      <a:pt x="1273695" y="1676295"/>
                      <a:pt x="1624058" y="1352555"/>
                      <a:pt x="1666190" y="937694"/>
                    </a:cubicBezTo>
                    <a:lnTo>
                      <a:pt x="1670144" y="859392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3883" y="4787"/>
              <a:ext cx="2091" cy="1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3200" b="1">
                  <a:solidFill>
                    <a:schemeClr val="accent2">
                      <a:lumMod val="50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  <a:cs typeface="Arial" panose="020B0604020202020204" pitchFamily="34" charset="0"/>
                  <a:sym typeface="+mn-ea"/>
                </a:rPr>
                <a:t>23</a:t>
              </a:r>
              <a:r>
                <a:rPr lang="zh-CN" altLang="en-US">
                  <a:solidFill>
                    <a:schemeClr val="accent2">
                      <a:lumMod val="5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Arial" panose="020B0604020202020204" pitchFamily="34" charset="0"/>
                  <a:sym typeface="+mn-ea"/>
                </a:rPr>
                <a:t>项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507" y="7350"/>
              <a:ext cx="2851" cy="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2400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rgbClr val="25A6FC"/>
                      </a:gs>
                    </a:gsLst>
                    <a:lin ang="5400000" scaled="1"/>
                    <a:tileRect/>
                  </a:gradFill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+mn-ea"/>
                </a:rPr>
                <a:t>国际奖项</a:t>
              </a: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6453505" y="1102360"/>
            <a:ext cx="1898015" cy="2282178"/>
            <a:chOff x="7625" y="3731"/>
            <a:chExt cx="3807" cy="4577"/>
          </a:xfrm>
        </p:grpSpPr>
        <p:grpSp>
          <p:nvGrpSpPr>
            <p:cNvPr id="32" name="组合 31"/>
            <p:cNvGrpSpPr/>
            <p:nvPr/>
          </p:nvGrpSpPr>
          <p:grpSpPr>
            <a:xfrm>
              <a:off x="7880" y="3731"/>
              <a:ext cx="3297" cy="3285"/>
              <a:chOff x="5247148" y="2598969"/>
              <a:chExt cx="1707835" cy="1701673"/>
            </a:xfrm>
          </p:grpSpPr>
          <p:sp>
            <p:nvSpPr>
              <p:cNvPr id="42" name="任意多边形: 形状 41"/>
              <p:cNvSpPr/>
              <p:nvPr/>
            </p:nvSpPr>
            <p:spPr>
              <a:xfrm>
                <a:off x="5401391" y="2753589"/>
                <a:ext cx="1263312" cy="1398667"/>
              </a:xfrm>
              <a:custGeom>
                <a:avLst/>
                <a:gdLst>
                  <a:gd name="connsiteX0" fmla="*/ 1533525 w 2770239"/>
                  <a:gd name="connsiteY0" fmla="*/ 0 h 3067050"/>
                  <a:gd name="connsiteX1" fmla="*/ 2508989 w 2770239"/>
                  <a:gd name="connsiteY1" fmla="*/ 350183 h 3067050"/>
                  <a:gd name="connsiteX2" fmla="*/ 2583955 w 2770239"/>
                  <a:gd name="connsiteY2" fmla="*/ 418316 h 3067050"/>
                  <a:gd name="connsiteX3" fmla="*/ 2575301 w 2770239"/>
                  <a:gd name="connsiteY3" fmla="*/ 418316 h 3067050"/>
                  <a:gd name="connsiteX4" fmla="*/ 2505283 w 2770239"/>
                  <a:gd name="connsiteY4" fmla="*/ 354679 h 3067050"/>
                  <a:gd name="connsiteX5" fmla="*/ 1533525 w 2770239"/>
                  <a:gd name="connsiteY5" fmla="*/ 5827 h 3067050"/>
                  <a:gd name="connsiteX6" fmla="*/ 5827 w 2770239"/>
                  <a:gd name="connsiteY6" fmla="*/ 1533525 h 3067050"/>
                  <a:gd name="connsiteX7" fmla="*/ 1533525 w 2770239"/>
                  <a:gd name="connsiteY7" fmla="*/ 3061223 h 3067050"/>
                  <a:gd name="connsiteX8" fmla="*/ 2712371 w 2770239"/>
                  <a:gd name="connsiteY8" fmla="*/ 2505283 h 3067050"/>
                  <a:gd name="connsiteX9" fmla="*/ 2762971 w 2770239"/>
                  <a:gd name="connsiteY9" fmla="*/ 2437616 h 3067050"/>
                  <a:gd name="connsiteX10" fmla="*/ 2770239 w 2770239"/>
                  <a:gd name="connsiteY10" fmla="*/ 2437616 h 3067050"/>
                  <a:gd name="connsiteX11" fmla="*/ 2716868 w 2770239"/>
                  <a:gd name="connsiteY11" fmla="*/ 2508989 h 3067050"/>
                  <a:gd name="connsiteX12" fmla="*/ 1533525 w 2770239"/>
                  <a:gd name="connsiteY12" fmla="*/ 3067050 h 3067050"/>
                  <a:gd name="connsiteX13" fmla="*/ 0 w 2770239"/>
                  <a:gd name="connsiteY13" fmla="*/ 1533525 h 3067050"/>
                  <a:gd name="connsiteX14" fmla="*/ 1533525 w 2770239"/>
                  <a:gd name="connsiteY14" fmla="*/ 0 h 306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70239" h="3067050">
                    <a:moveTo>
                      <a:pt x="1533525" y="0"/>
                    </a:moveTo>
                    <a:cubicBezTo>
                      <a:pt x="1904062" y="0"/>
                      <a:pt x="2243906" y="131416"/>
                      <a:pt x="2508989" y="350183"/>
                    </a:cubicBezTo>
                    <a:lnTo>
                      <a:pt x="2583955" y="418316"/>
                    </a:lnTo>
                    <a:lnTo>
                      <a:pt x="2575301" y="418316"/>
                    </a:lnTo>
                    <a:lnTo>
                      <a:pt x="2505283" y="354679"/>
                    </a:lnTo>
                    <a:cubicBezTo>
                      <a:pt x="2241207" y="136744"/>
                      <a:pt x="1902655" y="5827"/>
                      <a:pt x="1533525" y="5827"/>
                    </a:cubicBezTo>
                    <a:cubicBezTo>
                      <a:pt x="689801" y="5827"/>
                      <a:pt x="5827" y="689801"/>
                      <a:pt x="5827" y="1533525"/>
                    </a:cubicBezTo>
                    <a:cubicBezTo>
                      <a:pt x="5827" y="2377249"/>
                      <a:pt x="689801" y="3061223"/>
                      <a:pt x="1533525" y="3061223"/>
                    </a:cubicBezTo>
                    <a:cubicBezTo>
                      <a:pt x="2008120" y="3061223"/>
                      <a:pt x="2432169" y="2844810"/>
                      <a:pt x="2712371" y="2505283"/>
                    </a:cubicBezTo>
                    <a:lnTo>
                      <a:pt x="2762971" y="2437616"/>
                    </a:lnTo>
                    <a:lnTo>
                      <a:pt x="2770239" y="2437616"/>
                    </a:lnTo>
                    <a:lnTo>
                      <a:pt x="2716868" y="2508989"/>
                    </a:lnTo>
                    <a:cubicBezTo>
                      <a:pt x="2435596" y="2849811"/>
                      <a:pt x="2009930" y="3067050"/>
                      <a:pt x="1533525" y="3067050"/>
                    </a:cubicBezTo>
                    <a:cubicBezTo>
                      <a:pt x="686583" y="3067050"/>
                      <a:pt x="0" y="2380467"/>
                      <a:pt x="0" y="1533525"/>
                    </a:cubicBezTo>
                    <a:cubicBezTo>
                      <a:pt x="0" y="686583"/>
                      <a:pt x="686583" y="0"/>
                      <a:pt x="1533525" y="0"/>
                    </a:cubicBez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43" name="任意多边形: 形状 42"/>
              <p:cNvSpPr/>
              <p:nvPr/>
            </p:nvSpPr>
            <p:spPr>
              <a:xfrm>
                <a:off x="5353747" y="2705946"/>
                <a:ext cx="1456483" cy="1371175"/>
              </a:xfrm>
              <a:custGeom>
                <a:avLst/>
                <a:gdLst>
                  <a:gd name="connsiteX0" fmla="*/ 3014026 w 3193831"/>
                  <a:gd name="connsiteY0" fmla="*/ 2148391 h 3006763"/>
                  <a:gd name="connsiteX1" fmla="*/ 3193831 w 3193831"/>
                  <a:gd name="connsiteY1" fmla="*/ 2148391 h 3006763"/>
                  <a:gd name="connsiteX2" fmla="*/ 3147278 w 3193831"/>
                  <a:gd name="connsiteY2" fmla="*/ 2275584 h 3006763"/>
                  <a:gd name="connsiteX3" fmla="*/ 2553822 w 3193831"/>
                  <a:gd name="connsiteY3" fmla="*/ 2996255 h 3006763"/>
                  <a:gd name="connsiteX4" fmla="*/ 2542874 w 3193831"/>
                  <a:gd name="connsiteY4" fmla="*/ 3002548 h 3006763"/>
                  <a:gd name="connsiteX5" fmla="*/ 2542874 w 3193831"/>
                  <a:gd name="connsiteY5" fmla="*/ 2790466 h 3006763"/>
                  <a:gd name="connsiteX6" fmla="*/ 2625717 w 3193831"/>
                  <a:gd name="connsiteY6" fmla="*/ 2725374 h 3006763"/>
                  <a:gd name="connsiteX7" fmla="*/ 2991551 w 3193831"/>
                  <a:gd name="connsiteY7" fmla="*/ 2209798 h 3006763"/>
                  <a:gd name="connsiteX8" fmla="*/ 69144 w 3193831"/>
                  <a:gd name="connsiteY8" fmla="*/ 1168401 h 3006763"/>
                  <a:gd name="connsiteX9" fmla="*/ 247045 w 3193831"/>
                  <a:gd name="connsiteY9" fmla="*/ 1168401 h 3006763"/>
                  <a:gd name="connsiteX10" fmla="*/ 235052 w 3193831"/>
                  <a:gd name="connsiteY10" fmla="*/ 1201167 h 3006763"/>
                  <a:gd name="connsiteX11" fmla="*/ 169009 w 3193831"/>
                  <a:gd name="connsiteY11" fmla="*/ 1638000 h 3006763"/>
                  <a:gd name="connsiteX12" fmla="*/ 703586 w 3193831"/>
                  <a:gd name="connsiteY12" fmla="*/ 2771545 h 3006763"/>
                  <a:gd name="connsiteX13" fmla="*/ 739474 w 3193831"/>
                  <a:gd name="connsiteY13" fmla="*/ 2798382 h 3006763"/>
                  <a:gd name="connsiteX14" fmla="*/ 739474 w 3193831"/>
                  <a:gd name="connsiteY14" fmla="*/ 3006763 h 3006763"/>
                  <a:gd name="connsiteX15" fmla="*/ 722179 w 3193831"/>
                  <a:gd name="connsiteY15" fmla="*/ 2996255 h 3006763"/>
                  <a:gd name="connsiteX16" fmla="*/ 0 w 3193831"/>
                  <a:gd name="connsiteY16" fmla="*/ 1638000 h 3006763"/>
                  <a:gd name="connsiteX17" fmla="*/ 33279 w 3193831"/>
                  <a:gd name="connsiteY17" fmla="*/ 1307886 h 3006763"/>
                  <a:gd name="connsiteX18" fmla="*/ 1638000 w 3193831"/>
                  <a:gd name="connsiteY18" fmla="*/ 0 h 3006763"/>
                  <a:gd name="connsiteX19" fmla="*/ 3078302 w 3193831"/>
                  <a:gd name="connsiteY19" fmla="*/ 857232 h 3006763"/>
                  <a:gd name="connsiteX20" fmla="*/ 3137438 w 3193831"/>
                  <a:gd name="connsiteY20" fmla="*/ 979990 h 3006763"/>
                  <a:gd name="connsiteX21" fmla="*/ 2950020 w 3193831"/>
                  <a:gd name="connsiteY21" fmla="*/ 979990 h 3006763"/>
                  <a:gd name="connsiteX22" fmla="*/ 2929692 w 3193831"/>
                  <a:gd name="connsiteY22" fmla="*/ 937792 h 3006763"/>
                  <a:gd name="connsiteX23" fmla="*/ 1638000 w 3193831"/>
                  <a:gd name="connsiteY23" fmla="*/ 169009 h 3006763"/>
                  <a:gd name="connsiteX24" fmla="*/ 816674 w 3193831"/>
                  <a:gd name="connsiteY24" fmla="*/ 419890 h 3006763"/>
                  <a:gd name="connsiteX25" fmla="*/ 714074 w 3193831"/>
                  <a:gd name="connsiteY25" fmla="*/ 496612 h 3006763"/>
                  <a:gd name="connsiteX26" fmla="*/ 714074 w 3193831"/>
                  <a:gd name="connsiteY26" fmla="*/ 285806 h 3006763"/>
                  <a:gd name="connsiteX27" fmla="*/ 722179 w 3193831"/>
                  <a:gd name="connsiteY27" fmla="*/ 279745 h 3006763"/>
                  <a:gd name="connsiteX28" fmla="*/ 1638000 w 3193831"/>
                  <a:gd name="connsiteY28" fmla="*/ 0 h 3006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193831" h="3006763">
                    <a:moveTo>
                      <a:pt x="3014026" y="2148391"/>
                    </a:moveTo>
                    <a:lnTo>
                      <a:pt x="3193831" y="2148391"/>
                    </a:lnTo>
                    <a:lnTo>
                      <a:pt x="3147278" y="2275584"/>
                    </a:lnTo>
                    <a:cubicBezTo>
                      <a:pt x="3022947" y="2569535"/>
                      <a:pt x="2815248" y="2819639"/>
                      <a:pt x="2553822" y="2996255"/>
                    </a:cubicBezTo>
                    <a:lnTo>
                      <a:pt x="2542874" y="3002548"/>
                    </a:lnTo>
                    <a:lnTo>
                      <a:pt x="2542874" y="2790466"/>
                    </a:lnTo>
                    <a:lnTo>
                      <a:pt x="2625717" y="2725374"/>
                    </a:lnTo>
                    <a:cubicBezTo>
                      <a:pt x="2782241" y="2583111"/>
                      <a:pt x="2907924" y="2407514"/>
                      <a:pt x="2991551" y="2209798"/>
                    </a:cubicBezTo>
                    <a:close/>
                    <a:moveTo>
                      <a:pt x="69144" y="1168401"/>
                    </a:moveTo>
                    <a:lnTo>
                      <a:pt x="247045" y="1168401"/>
                    </a:lnTo>
                    <a:lnTo>
                      <a:pt x="235052" y="1201167"/>
                    </a:lnTo>
                    <a:cubicBezTo>
                      <a:pt x="192131" y="1339163"/>
                      <a:pt x="169009" y="1485881"/>
                      <a:pt x="169009" y="1638000"/>
                    </a:cubicBezTo>
                    <a:cubicBezTo>
                      <a:pt x="169009" y="2094357"/>
                      <a:pt x="377106" y="2502110"/>
                      <a:pt x="703586" y="2771545"/>
                    </a:cubicBezTo>
                    <a:lnTo>
                      <a:pt x="739474" y="2798382"/>
                    </a:lnTo>
                    <a:lnTo>
                      <a:pt x="739474" y="3006763"/>
                    </a:lnTo>
                    <a:lnTo>
                      <a:pt x="722179" y="2996255"/>
                    </a:lnTo>
                    <a:cubicBezTo>
                      <a:pt x="286468" y="2701895"/>
                      <a:pt x="0" y="2203402"/>
                      <a:pt x="0" y="1638000"/>
                    </a:cubicBezTo>
                    <a:cubicBezTo>
                      <a:pt x="0" y="1524920"/>
                      <a:pt x="11459" y="1414516"/>
                      <a:pt x="33279" y="1307886"/>
                    </a:cubicBezTo>
                    <a:close/>
                    <a:moveTo>
                      <a:pt x="1638000" y="0"/>
                    </a:moveTo>
                    <a:cubicBezTo>
                      <a:pt x="2259942" y="0"/>
                      <a:pt x="2800925" y="346626"/>
                      <a:pt x="3078302" y="857232"/>
                    </a:cubicBezTo>
                    <a:lnTo>
                      <a:pt x="3137438" y="979990"/>
                    </a:lnTo>
                    <a:lnTo>
                      <a:pt x="2950020" y="979990"/>
                    </a:lnTo>
                    <a:lnTo>
                      <a:pt x="2929692" y="937792"/>
                    </a:lnTo>
                    <a:cubicBezTo>
                      <a:pt x="2680934" y="479870"/>
                      <a:pt x="2195770" y="169009"/>
                      <a:pt x="1638000" y="169009"/>
                    </a:cubicBezTo>
                    <a:cubicBezTo>
                      <a:pt x="1333762" y="169009"/>
                      <a:pt x="1051126" y="261497"/>
                      <a:pt x="816674" y="419890"/>
                    </a:cubicBezTo>
                    <a:lnTo>
                      <a:pt x="714074" y="496612"/>
                    </a:lnTo>
                    <a:lnTo>
                      <a:pt x="714074" y="285806"/>
                    </a:lnTo>
                    <a:lnTo>
                      <a:pt x="722179" y="279745"/>
                    </a:lnTo>
                    <a:cubicBezTo>
                      <a:pt x="983605" y="103129"/>
                      <a:pt x="1298759" y="0"/>
                      <a:pt x="1638000" y="0"/>
                    </a:cubicBez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44" name="圆: 空心 43"/>
              <p:cNvSpPr/>
              <p:nvPr/>
            </p:nvSpPr>
            <p:spPr>
              <a:xfrm>
                <a:off x="5468361" y="2820559"/>
                <a:ext cx="1264727" cy="1264728"/>
              </a:xfrm>
              <a:prstGeom prst="donut">
                <a:avLst>
                  <a:gd name="adj" fmla="val 571"/>
                </a:avLst>
              </a:prstGeom>
              <a:gradFill flip="none" rotWithShape="1">
                <a:gsLst>
                  <a:gs pos="31000">
                    <a:srgbClr val="25A6FC">
                      <a:alpha val="40000"/>
                    </a:srgbClr>
                  </a:gs>
                  <a:gs pos="100000">
                    <a:srgbClr val="02F8FF">
                      <a:alpha val="20000"/>
                    </a:srgbClr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5554868" y="2907066"/>
                <a:ext cx="1091713" cy="1091713"/>
              </a:xfrm>
              <a:prstGeom prst="ellipse">
                <a:avLst/>
              </a:pr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 rot="16200000">
                <a:off x="5250229" y="2595888"/>
                <a:ext cx="1701673" cy="1707835"/>
              </a:xfrm>
              <a:custGeom>
                <a:avLst/>
                <a:gdLst>
                  <a:gd name="connsiteX0" fmla="*/ 100483 w 1701673"/>
                  <a:gd name="connsiteY0" fmla="*/ 1191866 h 1707835"/>
                  <a:gd name="connsiteX1" fmla="*/ 66748 w 1701673"/>
                  <a:gd name="connsiteY1" fmla="*/ 1191866 h 1707835"/>
                  <a:gd name="connsiteX2" fmla="*/ 48581 w 1701673"/>
                  <a:gd name="connsiteY2" fmla="*/ 1146715 h 1707835"/>
                  <a:gd name="connsiteX3" fmla="*/ 3198 w 1701673"/>
                  <a:gd name="connsiteY3" fmla="*/ 942071 h 1707835"/>
                  <a:gd name="connsiteX4" fmla="*/ 0 w 1701673"/>
                  <a:gd name="connsiteY4" fmla="*/ 874537 h 1707835"/>
                  <a:gd name="connsiteX5" fmla="*/ 31503 w 1701673"/>
                  <a:gd name="connsiteY5" fmla="*/ 874742 h 1707835"/>
                  <a:gd name="connsiteX6" fmla="*/ 34115 w 1701673"/>
                  <a:gd name="connsiteY6" fmla="*/ 933845 h 1707835"/>
                  <a:gd name="connsiteX7" fmla="*/ 100474 w 1701673"/>
                  <a:gd name="connsiteY7" fmla="*/ 1191847 h 1707835"/>
                  <a:gd name="connsiteX8" fmla="*/ 833298 w 1701673"/>
                  <a:gd name="connsiteY8" fmla="*/ 0 h 1707835"/>
                  <a:gd name="connsiteX9" fmla="*/ 833093 w 1701673"/>
                  <a:gd name="connsiteY9" fmla="*/ 31503 h 1707835"/>
                  <a:gd name="connsiteX10" fmla="*/ 773990 w 1701673"/>
                  <a:gd name="connsiteY10" fmla="*/ 34115 h 1707835"/>
                  <a:gd name="connsiteX11" fmla="*/ 41714 w 1701673"/>
                  <a:gd name="connsiteY11" fmla="*/ 687770 h 1707835"/>
                  <a:gd name="connsiteX12" fmla="*/ 38281 w 1701673"/>
                  <a:gd name="connsiteY12" fmla="*/ 710264 h 1707835"/>
                  <a:gd name="connsiteX13" fmla="*/ 6163 w 1701673"/>
                  <a:gd name="connsiteY13" fmla="*/ 709600 h 1707835"/>
                  <a:gd name="connsiteX14" fmla="*/ 8808 w 1701673"/>
                  <a:gd name="connsiteY14" fmla="*/ 691536 h 1707835"/>
                  <a:gd name="connsiteX15" fmla="*/ 765765 w 1701673"/>
                  <a:gd name="connsiteY15" fmla="*/ 3198 h 1707835"/>
                  <a:gd name="connsiteX16" fmla="*/ 1525649 w 1701673"/>
                  <a:gd name="connsiteY16" fmla="*/ 334858 h 1707835"/>
                  <a:gd name="connsiteX17" fmla="*/ 1492510 w 1701673"/>
                  <a:gd name="connsiteY17" fmla="*/ 342723 h 1707835"/>
                  <a:gd name="connsiteX18" fmla="*/ 1486852 w 1701673"/>
                  <a:gd name="connsiteY18" fmla="*/ 334889 h 1707835"/>
                  <a:gd name="connsiteX19" fmla="*/ 1228120 w 1701673"/>
                  <a:gd name="connsiteY19" fmla="*/ 127403 h 1707835"/>
                  <a:gd name="connsiteX20" fmla="*/ 1167205 w 1701673"/>
                  <a:gd name="connsiteY20" fmla="*/ 99644 h 1707835"/>
                  <a:gd name="connsiteX21" fmla="*/ 1186335 w 1701673"/>
                  <a:gd name="connsiteY21" fmla="*/ 73730 h 1707835"/>
                  <a:gd name="connsiteX22" fmla="*/ 1242478 w 1701673"/>
                  <a:gd name="connsiteY22" fmla="*/ 99314 h 1707835"/>
                  <a:gd name="connsiteX23" fmla="*/ 1511128 w 1701673"/>
                  <a:gd name="connsiteY23" fmla="*/ 314755 h 1707835"/>
                  <a:gd name="connsiteX24" fmla="*/ 1701673 w 1701673"/>
                  <a:gd name="connsiteY24" fmla="*/ 859597 h 1707835"/>
                  <a:gd name="connsiteX25" fmla="*/ 1697566 w 1701673"/>
                  <a:gd name="connsiteY25" fmla="*/ 940919 h 1707835"/>
                  <a:gd name="connsiteX26" fmla="*/ 847718 w 1701673"/>
                  <a:gd name="connsiteY26" fmla="*/ 1707835 h 1707835"/>
                  <a:gd name="connsiteX27" fmla="*/ 477361 w 1701673"/>
                  <a:gd name="connsiteY27" fmla="*/ 1623596 h 1707835"/>
                  <a:gd name="connsiteX28" fmla="*/ 429849 w 1701673"/>
                  <a:gd name="connsiteY28" fmla="*/ 1598530 h 1707835"/>
                  <a:gd name="connsiteX29" fmla="*/ 430608 w 1701673"/>
                  <a:gd name="connsiteY29" fmla="*/ 1561839 h 1707835"/>
                  <a:gd name="connsiteX30" fmla="*/ 455561 w 1701673"/>
                  <a:gd name="connsiteY30" fmla="*/ 1576998 h 1707835"/>
                  <a:gd name="connsiteX31" fmla="*/ 847718 w 1701673"/>
                  <a:gd name="connsiteY31" fmla="*/ 1676296 h 1707835"/>
                  <a:gd name="connsiteX32" fmla="*/ 1666190 w 1701673"/>
                  <a:gd name="connsiteY32" fmla="*/ 937695 h 1707835"/>
                  <a:gd name="connsiteX33" fmla="*/ 1670144 w 1701673"/>
                  <a:gd name="connsiteY33" fmla="*/ 859393 h 1707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701673" h="1707835">
                    <a:moveTo>
                      <a:pt x="100483" y="1191866"/>
                    </a:moveTo>
                    <a:lnTo>
                      <a:pt x="66748" y="1191866"/>
                    </a:lnTo>
                    <a:lnTo>
                      <a:pt x="48581" y="1146715"/>
                    </a:lnTo>
                    <a:cubicBezTo>
                      <a:pt x="25455" y="1081763"/>
                      <a:pt x="9967" y="1013188"/>
                      <a:pt x="3198" y="942071"/>
                    </a:cubicBezTo>
                    <a:lnTo>
                      <a:pt x="0" y="874537"/>
                    </a:lnTo>
                    <a:lnTo>
                      <a:pt x="31503" y="874742"/>
                    </a:lnTo>
                    <a:lnTo>
                      <a:pt x="34115" y="933845"/>
                    </a:lnTo>
                    <a:cubicBezTo>
                      <a:pt x="42204" y="1024925"/>
                      <a:pt x="65135" y="1111737"/>
                      <a:pt x="100474" y="1191847"/>
                    </a:cubicBezTo>
                    <a:close/>
                    <a:moveTo>
                      <a:pt x="833298" y="0"/>
                    </a:moveTo>
                    <a:lnTo>
                      <a:pt x="833093" y="31503"/>
                    </a:lnTo>
                    <a:lnTo>
                      <a:pt x="773990" y="34115"/>
                    </a:lnTo>
                    <a:cubicBezTo>
                      <a:pt x="409672" y="66471"/>
                      <a:pt x="113634" y="336302"/>
                      <a:pt x="41714" y="687770"/>
                    </a:cubicBezTo>
                    <a:lnTo>
                      <a:pt x="38281" y="710264"/>
                    </a:lnTo>
                    <a:lnTo>
                      <a:pt x="6163" y="709600"/>
                    </a:lnTo>
                    <a:lnTo>
                      <a:pt x="8808" y="691536"/>
                    </a:lnTo>
                    <a:cubicBezTo>
                      <a:pt x="79492" y="323408"/>
                      <a:pt x="386473" y="39300"/>
                      <a:pt x="765765" y="3198"/>
                    </a:cubicBezTo>
                    <a:close/>
                    <a:moveTo>
                      <a:pt x="1525649" y="334858"/>
                    </a:moveTo>
                    <a:lnTo>
                      <a:pt x="1492510" y="342723"/>
                    </a:lnTo>
                    <a:lnTo>
                      <a:pt x="1486852" y="334889"/>
                    </a:lnTo>
                    <a:cubicBezTo>
                      <a:pt x="1415865" y="249395"/>
                      <a:pt x="1327897" y="178508"/>
                      <a:pt x="1228120" y="127403"/>
                    </a:cubicBezTo>
                    <a:lnTo>
                      <a:pt x="1167205" y="99644"/>
                    </a:lnTo>
                    <a:lnTo>
                      <a:pt x="1186335" y="73730"/>
                    </a:lnTo>
                    <a:lnTo>
                      <a:pt x="1242478" y="99314"/>
                    </a:lnTo>
                    <a:cubicBezTo>
                      <a:pt x="1346080" y="152379"/>
                      <a:pt x="1437421" y="225984"/>
                      <a:pt x="1511128" y="314755"/>
                    </a:cubicBezTo>
                    <a:close/>
                    <a:moveTo>
                      <a:pt x="1701673" y="859597"/>
                    </a:moveTo>
                    <a:lnTo>
                      <a:pt x="1697566" y="940919"/>
                    </a:lnTo>
                    <a:cubicBezTo>
                      <a:pt x="1653819" y="1371685"/>
                      <a:pt x="1290024" y="1707835"/>
                      <a:pt x="847718" y="1707835"/>
                    </a:cubicBezTo>
                    <a:cubicBezTo>
                      <a:pt x="715026" y="1707835"/>
                      <a:pt x="589400" y="1677581"/>
                      <a:pt x="477361" y="1623596"/>
                    </a:cubicBezTo>
                    <a:lnTo>
                      <a:pt x="429849" y="1598530"/>
                    </a:lnTo>
                    <a:lnTo>
                      <a:pt x="430608" y="1561839"/>
                    </a:lnTo>
                    <a:lnTo>
                      <a:pt x="455561" y="1576998"/>
                    </a:lnTo>
                    <a:cubicBezTo>
                      <a:pt x="572135" y="1640325"/>
                      <a:pt x="705726" y="1676296"/>
                      <a:pt x="847718" y="1676296"/>
                    </a:cubicBezTo>
                    <a:cubicBezTo>
                      <a:pt x="1273695" y="1676296"/>
                      <a:pt x="1624058" y="1352556"/>
                      <a:pt x="1666190" y="937695"/>
                    </a:cubicBezTo>
                    <a:lnTo>
                      <a:pt x="1670144" y="859393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8330" y="4863"/>
              <a:ext cx="2368" cy="1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2800" b="1" dirty="0">
                  <a:solidFill>
                    <a:schemeClr val="accent2">
                      <a:lumMod val="50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  <a:cs typeface="Arial" panose="020B0604020202020204" pitchFamily="34" charset="0"/>
                  <a:sym typeface="+mn-ea"/>
                </a:rPr>
                <a:t>1</a:t>
              </a:r>
              <a:r>
                <a:rPr lang="en-US" altLang="zh-CN" sz="2800" b="1" dirty="0">
                  <a:solidFill>
                    <a:schemeClr val="accent2">
                      <a:lumMod val="50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  <a:cs typeface="Arial" panose="020B0604020202020204" pitchFamily="34" charset="0"/>
                  <a:sym typeface="+mn-ea"/>
                </a:rPr>
                <a:t>60</a:t>
              </a:r>
              <a:r>
                <a:rPr lang="zh-CN" altLang="en-US" sz="1800" dirty="0">
                  <a:solidFill>
                    <a:schemeClr val="accent2">
                      <a:lumMod val="5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Arial" panose="020B0604020202020204" pitchFamily="34" charset="0"/>
                  <a:sym typeface="+mn-ea"/>
                </a:rPr>
                <a:t>项</a:t>
              </a:r>
              <a:endParaRPr lang="zh-CN" altLang="en-US" sz="1800" dirty="0">
                <a:solidFill>
                  <a:schemeClr val="accent2">
                    <a:lumMod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7625" y="7385"/>
              <a:ext cx="3807" cy="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2400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rgbClr val="25A6FC"/>
                      </a:gs>
                    </a:gsLst>
                    <a:lin ang="5400000" scaled="1"/>
                    <a:tileRect/>
                  </a:gradFill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+mn-ea"/>
                </a:rPr>
                <a:t>国家级奖项</a:t>
              </a: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9723120" y="1099820"/>
            <a:ext cx="1643380" cy="2295719"/>
            <a:chOff x="12480" y="3732"/>
            <a:chExt cx="3297" cy="4606"/>
          </a:xfrm>
        </p:grpSpPr>
        <p:grpSp>
          <p:nvGrpSpPr>
            <p:cNvPr id="36" name="组合 35"/>
            <p:cNvGrpSpPr/>
            <p:nvPr/>
          </p:nvGrpSpPr>
          <p:grpSpPr>
            <a:xfrm>
              <a:off x="12480" y="3732"/>
              <a:ext cx="3297" cy="3285"/>
              <a:chOff x="8165839" y="2598969"/>
              <a:chExt cx="1707835" cy="1701673"/>
            </a:xfrm>
          </p:grpSpPr>
          <p:sp>
            <p:nvSpPr>
              <p:cNvPr id="37" name="任意多边形: 形状 48"/>
              <p:cNvSpPr/>
              <p:nvPr/>
            </p:nvSpPr>
            <p:spPr>
              <a:xfrm>
                <a:off x="8320082" y="2753589"/>
                <a:ext cx="1263312" cy="1398667"/>
              </a:xfrm>
              <a:custGeom>
                <a:avLst/>
                <a:gdLst>
                  <a:gd name="connsiteX0" fmla="*/ 1533525 w 2770239"/>
                  <a:gd name="connsiteY0" fmla="*/ 0 h 3067050"/>
                  <a:gd name="connsiteX1" fmla="*/ 2508989 w 2770239"/>
                  <a:gd name="connsiteY1" fmla="*/ 350183 h 3067050"/>
                  <a:gd name="connsiteX2" fmla="*/ 2583955 w 2770239"/>
                  <a:gd name="connsiteY2" fmla="*/ 418316 h 3067050"/>
                  <a:gd name="connsiteX3" fmla="*/ 2575301 w 2770239"/>
                  <a:gd name="connsiteY3" fmla="*/ 418316 h 3067050"/>
                  <a:gd name="connsiteX4" fmla="*/ 2505283 w 2770239"/>
                  <a:gd name="connsiteY4" fmla="*/ 354679 h 3067050"/>
                  <a:gd name="connsiteX5" fmla="*/ 1533525 w 2770239"/>
                  <a:gd name="connsiteY5" fmla="*/ 5827 h 3067050"/>
                  <a:gd name="connsiteX6" fmla="*/ 5827 w 2770239"/>
                  <a:gd name="connsiteY6" fmla="*/ 1533525 h 3067050"/>
                  <a:gd name="connsiteX7" fmla="*/ 1533525 w 2770239"/>
                  <a:gd name="connsiteY7" fmla="*/ 3061223 h 3067050"/>
                  <a:gd name="connsiteX8" fmla="*/ 2712371 w 2770239"/>
                  <a:gd name="connsiteY8" fmla="*/ 2505283 h 3067050"/>
                  <a:gd name="connsiteX9" fmla="*/ 2762971 w 2770239"/>
                  <a:gd name="connsiteY9" fmla="*/ 2437616 h 3067050"/>
                  <a:gd name="connsiteX10" fmla="*/ 2770239 w 2770239"/>
                  <a:gd name="connsiteY10" fmla="*/ 2437616 h 3067050"/>
                  <a:gd name="connsiteX11" fmla="*/ 2716868 w 2770239"/>
                  <a:gd name="connsiteY11" fmla="*/ 2508989 h 3067050"/>
                  <a:gd name="connsiteX12" fmla="*/ 1533525 w 2770239"/>
                  <a:gd name="connsiteY12" fmla="*/ 3067050 h 3067050"/>
                  <a:gd name="connsiteX13" fmla="*/ 0 w 2770239"/>
                  <a:gd name="connsiteY13" fmla="*/ 1533525 h 3067050"/>
                  <a:gd name="connsiteX14" fmla="*/ 1533525 w 2770239"/>
                  <a:gd name="connsiteY14" fmla="*/ 0 h 306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70239" h="3067050">
                    <a:moveTo>
                      <a:pt x="1533525" y="0"/>
                    </a:moveTo>
                    <a:cubicBezTo>
                      <a:pt x="1904062" y="0"/>
                      <a:pt x="2243906" y="131416"/>
                      <a:pt x="2508989" y="350183"/>
                    </a:cubicBezTo>
                    <a:lnTo>
                      <a:pt x="2583955" y="418316"/>
                    </a:lnTo>
                    <a:lnTo>
                      <a:pt x="2575301" y="418316"/>
                    </a:lnTo>
                    <a:lnTo>
                      <a:pt x="2505283" y="354679"/>
                    </a:lnTo>
                    <a:cubicBezTo>
                      <a:pt x="2241207" y="136744"/>
                      <a:pt x="1902655" y="5827"/>
                      <a:pt x="1533525" y="5827"/>
                    </a:cubicBezTo>
                    <a:cubicBezTo>
                      <a:pt x="689801" y="5827"/>
                      <a:pt x="5827" y="689801"/>
                      <a:pt x="5827" y="1533525"/>
                    </a:cubicBezTo>
                    <a:cubicBezTo>
                      <a:pt x="5827" y="2377249"/>
                      <a:pt x="689801" y="3061223"/>
                      <a:pt x="1533525" y="3061223"/>
                    </a:cubicBezTo>
                    <a:cubicBezTo>
                      <a:pt x="2008120" y="3061223"/>
                      <a:pt x="2432169" y="2844810"/>
                      <a:pt x="2712371" y="2505283"/>
                    </a:cubicBezTo>
                    <a:lnTo>
                      <a:pt x="2762971" y="2437616"/>
                    </a:lnTo>
                    <a:lnTo>
                      <a:pt x="2770239" y="2437616"/>
                    </a:lnTo>
                    <a:lnTo>
                      <a:pt x="2716868" y="2508989"/>
                    </a:lnTo>
                    <a:cubicBezTo>
                      <a:pt x="2435596" y="2849811"/>
                      <a:pt x="2009930" y="3067050"/>
                      <a:pt x="1533525" y="3067050"/>
                    </a:cubicBezTo>
                    <a:cubicBezTo>
                      <a:pt x="686583" y="3067050"/>
                      <a:pt x="0" y="2380467"/>
                      <a:pt x="0" y="1533525"/>
                    </a:cubicBezTo>
                    <a:cubicBezTo>
                      <a:pt x="0" y="686583"/>
                      <a:pt x="686583" y="0"/>
                      <a:pt x="1533525" y="0"/>
                    </a:cubicBez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38" name="任意多边形: 形状 49"/>
              <p:cNvSpPr/>
              <p:nvPr/>
            </p:nvSpPr>
            <p:spPr>
              <a:xfrm>
                <a:off x="8272438" y="2705946"/>
                <a:ext cx="1456483" cy="1371175"/>
              </a:xfrm>
              <a:custGeom>
                <a:avLst/>
                <a:gdLst>
                  <a:gd name="connsiteX0" fmla="*/ 3014026 w 3193831"/>
                  <a:gd name="connsiteY0" fmla="*/ 2148391 h 3006763"/>
                  <a:gd name="connsiteX1" fmla="*/ 3193831 w 3193831"/>
                  <a:gd name="connsiteY1" fmla="*/ 2148391 h 3006763"/>
                  <a:gd name="connsiteX2" fmla="*/ 3147278 w 3193831"/>
                  <a:gd name="connsiteY2" fmla="*/ 2275584 h 3006763"/>
                  <a:gd name="connsiteX3" fmla="*/ 2553822 w 3193831"/>
                  <a:gd name="connsiteY3" fmla="*/ 2996255 h 3006763"/>
                  <a:gd name="connsiteX4" fmla="*/ 2542874 w 3193831"/>
                  <a:gd name="connsiteY4" fmla="*/ 3002548 h 3006763"/>
                  <a:gd name="connsiteX5" fmla="*/ 2542874 w 3193831"/>
                  <a:gd name="connsiteY5" fmla="*/ 2790466 h 3006763"/>
                  <a:gd name="connsiteX6" fmla="*/ 2625717 w 3193831"/>
                  <a:gd name="connsiteY6" fmla="*/ 2725374 h 3006763"/>
                  <a:gd name="connsiteX7" fmla="*/ 2991551 w 3193831"/>
                  <a:gd name="connsiteY7" fmla="*/ 2209798 h 3006763"/>
                  <a:gd name="connsiteX8" fmla="*/ 69144 w 3193831"/>
                  <a:gd name="connsiteY8" fmla="*/ 1168401 h 3006763"/>
                  <a:gd name="connsiteX9" fmla="*/ 247045 w 3193831"/>
                  <a:gd name="connsiteY9" fmla="*/ 1168401 h 3006763"/>
                  <a:gd name="connsiteX10" fmla="*/ 235052 w 3193831"/>
                  <a:gd name="connsiteY10" fmla="*/ 1201167 h 3006763"/>
                  <a:gd name="connsiteX11" fmla="*/ 169009 w 3193831"/>
                  <a:gd name="connsiteY11" fmla="*/ 1638000 h 3006763"/>
                  <a:gd name="connsiteX12" fmla="*/ 703586 w 3193831"/>
                  <a:gd name="connsiteY12" fmla="*/ 2771545 h 3006763"/>
                  <a:gd name="connsiteX13" fmla="*/ 739474 w 3193831"/>
                  <a:gd name="connsiteY13" fmla="*/ 2798382 h 3006763"/>
                  <a:gd name="connsiteX14" fmla="*/ 739474 w 3193831"/>
                  <a:gd name="connsiteY14" fmla="*/ 3006763 h 3006763"/>
                  <a:gd name="connsiteX15" fmla="*/ 722179 w 3193831"/>
                  <a:gd name="connsiteY15" fmla="*/ 2996255 h 3006763"/>
                  <a:gd name="connsiteX16" fmla="*/ 0 w 3193831"/>
                  <a:gd name="connsiteY16" fmla="*/ 1638000 h 3006763"/>
                  <a:gd name="connsiteX17" fmla="*/ 33279 w 3193831"/>
                  <a:gd name="connsiteY17" fmla="*/ 1307886 h 3006763"/>
                  <a:gd name="connsiteX18" fmla="*/ 1638000 w 3193831"/>
                  <a:gd name="connsiteY18" fmla="*/ 0 h 3006763"/>
                  <a:gd name="connsiteX19" fmla="*/ 3078302 w 3193831"/>
                  <a:gd name="connsiteY19" fmla="*/ 857232 h 3006763"/>
                  <a:gd name="connsiteX20" fmla="*/ 3137438 w 3193831"/>
                  <a:gd name="connsiteY20" fmla="*/ 979990 h 3006763"/>
                  <a:gd name="connsiteX21" fmla="*/ 2950020 w 3193831"/>
                  <a:gd name="connsiteY21" fmla="*/ 979990 h 3006763"/>
                  <a:gd name="connsiteX22" fmla="*/ 2929692 w 3193831"/>
                  <a:gd name="connsiteY22" fmla="*/ 937792 h 3006763"/>
                  <a:gd name="connsiteX23" fmla="*/ 1638000 w 3193831"/>
                  <a:gd name="connsiteY23" fmla="*/ 169009 h 3006763"/>
                  <a:gd name="connsiteX24" fmla="*/ 816674 w 3193831"/>
                  <a:gd name="connsiteY24" fmla="*/ 419890 h 3006763"/>
                  <a:gd name="connsiteX25" fmla="*/ 714074 w 3193831"/>
                  <a:gd name="connsiteY25" fmla="*/ 496612 h 3006763"/>
                  <a:gd name="connsiteX26" fmla="*/ 714074 w 3193831"/>
                  <a:gd name="connsiteY26" fmla="*/ 285806 h 3006763"/>
                  <a:gd name="connsiteX27" fmla="*/ 722179 w 3193831"/>
                  <a:gd name="connsiteY27" fmla="*/ 279745 h 3006763"/>
                  <a:gd name="connsiteX28" fmla="*/ 1638000 w 3193831"/>
                  <a:gd name="connsiteY28" fmla="*/ 0 h 3006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193831" h="3006763">
                    <a:moveTo>
                      <a:pt x="3014026" y="2148391"/>
                    </a:moveTo>
                    <a:lnTo>
                      <a:pt x="3193831" y="2148391"/>
                    </a:lnTo>
                    <a:lnTo>
                      <a:pt x="3147278" y="2275584"/>
                    </a:lnTo>
                    <a:cubicBezTo>
                      <a:pt x="3022947" y="2569535"/>
                      <a:pt x="2815248" y="2819639"/>
                      <a:pt x="2553822" y="2996255"/>
                    </a:cubicBezTo>
                    <a:lnTo>
                      <a:pt x="2542874" y="3002548"/>
                    </a:lnTo>
                    <a:lnTo>
                      <a:pt x="2542874" y="2790466"/>
                    </a:lnTo>
                    <a:lnTo>
                      <a:pt x="2625717" y="2725374"/>
                    </a:lnTo>
                    <a:cubicBezTo>
                      <a:pt x="2782241" y="2583111"/>
                      <a:pt x="2907924" y="2407514"/>
                      <a:pt x="2991551" y="2209798"/>
                    </a:cubicBezTo>
                    <a:close/>
                    <a:moveTo>
                      <a:pt x="69144" y="1168401"/>
                    </a:moveTo>
                    <a:lnTo>
                      <a:pt x="247045" y="1168401"/>
                    </a:lnTo>
                    <a:lnTo>
                      <a:pt x="235052" y="1201167"/>
                    </a:lnTo>
                    <a:cubicBezTo>
                      <a:pt x="192131" y="1339163"/>
                      <a:pt x="169009" y="1485881"/>
                      <a:pt x="169009" y="1638000"/>
                    </a:cubicBezTo>
                    <a:cubicBezTo>
                      <a:pt x="169009" y="2094357"/>
                      <a:pt x="377106" y="2502110"/>
                      <a:pt x="703586" y="2771545"/>
                    </a:cubicBezTo>
                    <a:lnTo>
                      <a:pt x="739474" y="2798382"/>
                    </a:lnTo>
                    <a:lnTo>
                      <a:pt x="739474" y="3006763"/>
                    </a:lnTo>
                    <a:lnTo>
                      <a:pt x="722179" y="2996255"/>
                    </a:lnTo>
                    <a:cubicBezTo>
                      <a:pt x="286468" y="2701895"/>
                      <a:pt x="0" y="2203402"/>
                      <a:pt x="0" y="1638000"/>
                    </a:cubicBezTo>
                    <a:cubicBezTo>
                      <a:pt x="0" y="1524920"/>
                      <a:pt x="11459" y="1414516"/>
                      <a:pt x="33279" y="1307886"/>
                    </a:cubicBezTo>
                    <a:close/>
                    <a:moveTo>
                      <a:pt x="1638000" y="0"/>
                    </a:moveTo>
                    <a:cubicBezTo>
                      <a:pt x="2259942" y="0"/>
                      <a:pt x="2800925" y="346626"/>
                      <a:pt x="3078302" y="857232"/>
                    </a:cubicBezTo>
                    <a:lnTo>
                      <a:pt x="3137438" y="979990"/>
                    </a:lnTo>
                    <a:lnTo>
                      <a:pt x="2950020" y="979990"/>
                    </a:lnTo>
                    <a:lnTo>
                      <a:pt x="2929692" y="937792"/>
                    </a:lnTo>
                    <a:cubicBezTo>
                      <a:pt x="2680934" y="479870"/>
                      <a:pt x="2195770" y="169009"/>
                      <a:pt x="1638000" y="169009"/>
                    </a:cubicBezTo>
                    <a:cubicBezTo>
                      <a:pt x="1333762" y="169009"/>
                      <a:pt x="1051126" y="261497"/>
                      <a:pt x="816674" y="419890"/>
                    </a:cubicBezTo>
                    <a:lnTo>
                      <a:pt x="714074" y="496612"/>
                    </a:lnTo>
                    <a:lnTo>
                      <a:pt x="714074" y="285806"/>
                    </a:lnTo>
                    <a:lnTo>
                      <a:pt x="722179" y="279745"/>
                    </a:lnTo>
                    <a:cubicBezTo>
                      <a:pt x="983605" y="103129"/>
                      <a:pt x="1298759" y="0"/>
                      <a:pt x="1638000" y="0"/>
                    </a:cubicBez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39" name="圆: 空心 50"/>
              <p:cNvSpPr/>
              <p:nvPr/>
            </p:nvSpPr>
            <p:spPr>
              <a:xfrm>
                <a:off x="8387052" y="2820559"/>
                <a:ext cx="1264727" cy="1264728"/>
              </a:xfrm>
              <a:prstGeom prst="donut">
                <a:avLst>
                  <a:gd name="adj" fmla="val 571"/>
                </a:avLst>
              </a:prstGeom>
              <a:gradFill flip="none" rotWithShape="1">
                <a:gsLst>
                  <a:gs pos="31000">
                    <a:srgbClr val="25A6FC">
                      <a:alpha val="40000"/>
                    </a:srgbClr>
                  </a:gs>
                  <a:gs pos="100000">
                    <a:srgbClr val="02F8FF">
                      <a:alpha val="20000"/>
                    </a:srgbClr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8473559" y="2907066"/>
                <a:ext cx="1091713" cy="1091713"/>
              </a:xfrm>
              <a:prstGeom prst="ellipse">
                <a:avLst/>
              </a:pr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 rot="16200000">
                <a:off x="8168920" y="2595888"/>
                <a:ext cx="1701673" cy="1707835"/>
              </a:xfrm>
              <a:custGeom>
                <a:avLst/>
                <a:gdLst>
                  <a:gd name="connsiteX0" fmla="*/ 100483 w 1701673"/>
                  <a:gd name="connsiteY0" fmla="*/ 1191867 h 1707835"/>
                  <a:gd name="connsiteX1" fmla="*/ 66748 w 1701673"/>
                  <a:gd name="connsiteY1" fmla="*/ 1191867 h 1707835"/>
                  <a:gd name="connsiteX2" fmla="*/ 48581 w 1701673"/>
                  <a:gd name="connsiteY2" fmla="*/ 1146715 h 1707835"/>
                  <a:gd name="connsiteX3" fmla="*/ 3198 w 1701673"/>
                  <a:gd name="connsiteY3" fmla="*/ 942071 h 1707835"/>
                  <a:gd name="connsiteX4" fmla="*/ 0 w 1701673"/>
                  <a:gd name="connsiteY4" fmla="*/ 874537 h 1707835"/>
                  <a:gd name="connsiteX5" fmla="*/ 31503 w 1701673"/>
                  <a:gd name="connsiteY5" fmla="*/ 874742 h 1707835"/>
                  <a:gd name="connsiteX6" fmla="*/ 34115 w 1701673"/>
                  <a:gd name="connsiteY6" fmla="*/ 933845 h 1707835"/>
                  <a:gd name="connsiteX7" fmla="*/ 100474 w 1701673"/>
                  <a:gd name="connsiteY7" fmla="*/ 1191847 h 1707835"/>
                  <a:gd name="connsiteX8" fmla="*/ 833298 w 1701673"/>
                  <a:gd name="connsiteY8" fmla="*/ 0 h 1707835"/>
                  <a:gd name="connsiteX9" fmla="*/ 833093 w 1701673"/>
                  <a:gd name="connsiteY9" fmla="*/ 31503 h 1707835"/>
                  <a:gd name="connsiteX10" fmla="*/ 773990 w 1701673"/>
                  <a:gd name="connsiteY10" fmla="*/ 34115 h 1707835"/>
                  <a:gd name="connsiteX11" fmla="*/ 41714 w 1701673"/>
                  <a:gd name="connsiteY11" fmla="*/ 687770 h 1707835"/>
                  <a:gd name="connsiteX12" fmla="*/ 38281 w 1701673"/>
                  <a:gd name="connsiteY12" fmla="*/ 710264 h 1707835"/>
                  <a:gd name="connsiteX13" fmla="*/ 6163 w 1701673"/>
                  <a:gd name="connsiteY13" fmla="*/ 709601 h 1707835"/>
                  <a:gd name="connsiteX14" fmla="*/ 8808 w 1701673"/>
                  <a:gd name="connsiteY14" fmla="*/ 691536 h 1707835"/>
                  <a:gd name="connsiteX15" fmla="*/ 765765 w 1701673"/>
                  <a:gd name="connsiteY15" fmla="*/ 3198 h 1707835"/>
                  <a:gd name="connsiteX16" fmla="*/ 1525649 w 1701673"/>
                  <a:gd name="connsiteY16" fmla="*/ 334858 h 1707835"/>
                  <a:gd name="connsiteX17" fmla="*/ 1492510 w 1701673"/>
                  <a:gd name="connsiteY17" fmla="*/ 342724 h 1707835"/>
                  <a:gd name="connsiteX18" fmla="*/ 1486852 w 1701673"/>
                  <a:gd name="connsiteY18" fmla="*/ 334889 h 1707835"/>
                  <a:gd name="connsiteX19" fmla="*/ 1228120 w 1701673"/>
                  <a:gd name="connsiteY19" fmla="*/ 127403 h 1707835"/>
                  <a:gd name="connsiteX20" fmla="*/ 1167205 w 1701673"/>
                  <a:gd name="connsiteY20" fmla="*/ 99644 h 1707835"/>
                  <a:gd name="connsiteX21" fmla="*/ 1186335 w 1701673"/>
                  <a:gd name="connsiteY21" fmla="*/ 73730 h 1707835"/>
                  <a:gd name="connsiteX22" fmla="*/ 1242478 w 1701673"/>
                  <a:gd name="connsiteY22" fmla="*/ 99314 h 1707835"/>
                  <a:gd name="connsiteX23" fmla="*/ 1511128 w 1701673"/>
                  <a:gd name="connsiteY23" fmla="*/ 314755 h 1707835"/>
                  <a:gd name="connsiteX24" fmla="*/ 1701673 w 1701673"/>
                  <a:gd name="connsiteY24" fmla="*/ 859598 h 1707835"/>
                  <a:gd name="connsiteX25" fmla="*/ 1697566 w 1701673"/>
                  <a:gd name="connsiteY25" fmla="*/ 940920 h 1707835"/>
                  <a:gd name="connsiteX26" fmla="*/ 847718 w 1701673"/>
                  <a:gd name="connsiteY26" fmla="*/ 1707835 h 1707835"/>
                  <a:gd name="connsiteX27" fmla="*/ 477362 w 1701673"/>
                  <a:gd name="connsiteY27" fmla="*/ 1623596 h 1707835"/>
                  <a:gd name="connsiteX28" fmla="*/ 429850 w 1701673"/>
                  <a:gd name="connsiteY28" fmla="*/ 1598531 h 1707835"/>
                  <a:gd name="connsiteX29" fmla="*/ 430608 w 1701673"/>
                  <a:gd name="connsiteY29" fmla="*/ 1561839 h 1707835"/>
                  <a:gd name="connsiteX30" fmla="*/ 455561 w 1701673"/>
                  <a:gd name="connsiteY30" fmla="*/ 1576998 h 1707835"/>
                  <a:gd name="connsiteX31" fmla="*/ 847718 w 1701673"/>
                  <a:gd name="connsiteY31" fmla="*/ 1676296 h 1707835"/>
                  <a:gd name="connsiteX32" fmla="*/ 1666190 w 1701673"/>
                  <a:gd name="connsiteY32" fmla="*/ 937695 h 1707835"/>
                  <a:gd name="connsiteX33" fmla="*/ 1670144 w 1701673"/>
                  <a:gd name="connsiteY33" fmla="*/ 859393 h 1707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701673" h="1707835">
                    <a:moveTo>
                      <a:pt x="100483" y="1191867"/>
                    </a:moveTo>
                    <a:lnTo>
                      <a:pt x="66748" y="1191867"/>
                    </a:lnTo>
                    <a:lnTo>
                      <a:pt x="48581" y="1146715"/>
                    </a:lnTo>
                    <a:cubicBezTo>
                      <a:pt x="25455" y="1081763"/>
                      <a:pt x="9967" y="1013188"/>
                      <a:pt x="3198" y="942071"/>
                    </a:cubicBezTo>
                    <a:lnTo>
                      <a:pt x="0" y="874537"/>
                    </a:lnTo>
                    <a:lnTo>
                      <a:pt x="31503" y="874742"/>
                    </a:lnTo>
                    <a:lnTo>
                      <a:pt x="34115" y="933845"/>
                    </a:lnTo>
                    <a:cubicBezTo>
                      <a:pt x="42204" y="1024925"/>
                      <a:pt x="65135" y="1111737"/>
                      <a:pt x="100474" y="1191847"/>
                    </a:cubicBezTo>
                    <a:close/>
                    <a:moveTo>
                      <a:pt x="833298" y="0"/>
                    </a:moveTo>
                    <a:lnTo>
                      <a:pt x="833093" y="31503"/>
                    </a:lnTo>
                    <a:lnTo>
                      <a:pt x="773990" y="34115"/>
                    </a:lnTo>
                    <a:cubicBezTo>
                      <a:pt x="409672" y="66471"/>
                      <a:pt x="113634" y="336302"/>
                      <a:pt x="41714" y="687770"/>
                    </a:cubicBezTo>
                    <a:lnTo>
                      <a:pt x="38281" y="710264"/>
                    </a:lnTo>
                    <a:lnTo>
                      <a:pt x="6163" y="709601"/>
                    </a:lnTo>
                    <a:lnTo>
                      <a:pt x="8808" y="691536"/>
                    </a:lnTo>
                    <a:cubicBezTo>
                      <a:pt x="79492" y="323408"/>
                      <a:pt x="386473" y="39300"/>
                      <a:pt x="765765" y="3198"/>
                    </a:cubicBezTo>
                    <a:close/>
                    <a:moveTo>
                      <a:pt x="1525649" y="334858"/>
                    </a:moveTo>
                    <a:lnTo>
                      <a:pt x="1492510" y="342724"/>
                    </a:lnTo>
                    <a:lnTo>
                      <a:pt x="1486852" y="334889"/>
                    </a:lnTo>
                    <a:cubicBezTo>
                      <a:pt x="1415865" y="249396"/>
                      <a:pt x="1327897" y="178508"/>
                      <a:pt x="1228120" y="127403"/>
                    </a:cubicBezTo>
                    <a:lnTo>
                      <a:pt x="1167205" y="99644"/>
                    </a:lnTo>
                    <a:lnTo>
                      <a:pt x="1186335" y="73730"/>
                    </a:lnTo>
                    <a:lnTo>
                      <a:pt x="1242478" y="99314"/>
                    </a:lnTo>
                    <a:cubicBezTo>
                      <a:pt x="1346080" y="152379"/>
                      <a:pt x="1437421" y="225984"/>
                      <a:pt x="1511128" y="314755"/>
                    </a:cubicBezTo>
                    <a:close/>
                    <a:moveTo>
                      <a:pt x="1701673" y="859598"/>
                    </a:moveTo>
                    <a:lnTo>
                      <a:pt x="1697566" y="940920"/>
                    </a:lnTo>
                    <a:cubicBezTo>
                      <a:pt x="1653820" y="1371685"/>
                      <a:pt x="1290025" y="1707835"/>
                      <a:pt x="847718" y="1707835"/>
                    </a:cubicBezTo>
                    <a:cubicBezTo>
                      <a:pt x="715026" y="1707835"/>
                      <a:pt x="589400" y="1677581"/>
                      <a:pt x="477362" y="1623596"/>
                    </a:cubicBezTo>
                    <a:lnTo>
                      <a:pt x="429850" y="1598531"/>
                    </a:lnTo>
                    <a:lnTo>
                      <a:pt x="430608" y="1561839"/>
                    </a:lnTo>
                    <a:lnTo>
                      <a:pt x="455561" y="1576998"/>
                    </a:lnTo>
                    <a:cubicBezTo>
                      <a:pt x="572135" y="1640325"/>
                      <a:pt x="705726" y="1676296"/>
                      <a:pt x="847718" y="1676296"/>
                    </a:cubicBezTo>
                    <a:cubicBezTo>
                      <a:pt x="1273695" y="1676296"/>
                      <a:pt x="1624059" y="1352556"/>
                      <a:pt x="1666190" y="937695"/>
                    </a:cubicBezTo>
                    <a:lnTo>
                      <a:pt x="1670144" y="859393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</p:grpSp>
        <p:sp>
          <p:nvSpPr>
            <p:cNvPr id="65" name="文本框 64"/>
            <p:cNvSpPr txBox="1"/>
            <p:nvPr/>
          </p:nvSpPr>
          <p:spPr>
            <a:xfrm>
              <a:off x="12685" y="7414"/>
              <a:ext cx="2887" cy="92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2400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rgbClr val="25A6FC"/>
                      </a:gs>
                    </a:gsLst>
                    <a:lin ang="5400000" scaled="1"/>
                    <a:tileRect/>
                  </a:gradFill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+mn-ea"/>
                </a:rPr>
                <a:t>省级奖项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2770" y="4914"/>
              <a:ext cx="2652" cy="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zh-CN" sz="2800" b="1" dirty="0">
                  <a:solidFill>
                    <a:schemeClr val="accent2">
                      <a:lumMod val="50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  <a:cs typeface="Arial" panose="020B0604020202020204" pitchFamily="34" charset="0"/>
                  <a:sym typeface="+mn-ea"/>
                </a:rPr>
                <a:t>6</a:t>
              </a:r>
              <a:r>
                <a:rPr lang="en-US" altLang="zh-CN" sz="2800" b="1" dirty="0">
                  <a:solidFill>
                    <a:schemeClr val="accent2">
                      <a:lumMod val="50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  <a:cs typeface="Arial" panose="020B0604020202020204" pitchFamily="34" charset="0"/>
                  <a:sym typeface="+mn-ea"/>
                </a:rPr>
                <a:t>0</a:t>
              </a:r>
              <a:r>
                <a:rPr lang="zh-CN" altLang="en-US" sz="2800" b="1" dirty="0">
                  <a:solidFill>
                    <a:schemeClr val="accent2">
                      <a:lumMod val="50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  <a:cs typeface="Arial" panose="020B0604020202020204" pitchFamily="34" charset="0"/>
                  <a:sym typeface="+mn-ea"/>
                </a:rPr>
                <a:t>3</a:t>
              </a:r>
              <a:r>
                <a:rPr lang="zh-CN" altLang="en-US" sz="1800" dirty="0">
                  <a:solidFill>
                    <a:schemeClr val="accent2">
                      <a:lumMod val="5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Arial" panose="020B0604020202020204" pitchFamily="34" charset="0"/>
                  <a:sym typeface="+mn-ea"/>
                </a:rPr>
                <a:t>项</a:t>
              </a:r>
              <a:endParaRPr lang="zh-CN" altLang="en-US" sz="1800" dirty="0">
                <a:solidFill>
                  <a:schemeClr val="accent2">
                    <a:lumMod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" name="图片 2" descr="IMG_507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4855" y="4163695"/>
            <a:ext cx="2663825" cy="1776095"/>
          </a:xfrm>
          <a:prstGeom prst="roundRect">
            <a:avLst/>
          </a:prstGeom>
        </p:spPr>
      </p:pic>
      <p:pic>
        <p:nvPicPr>
          <p:cNvPr id="4" name="图片 3" descr="IMG_509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6335" y="4165600"/>
            <a:ext cx="2658110" cy="1772285"/>
          </a:xfrm>
          <a:prstGeom prst="roundRect">
            <a:avLst/>
          </a:prstGeom>
        </p:spPr>
      </p:pic>
      <p:pic>
        <p:nvPicPr>
          <p:cNvPr id="5" name="图片 4" descr="IMG_510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5130" y="4187508"/>
            <a:ext cx="2592070" cy="1728470"/>
          </a:xfrm>
          <a:prstGeom prst="roundRect">
            <a:avLst/>
          </a:prstGeom>
        </p:spPr>
      </p:pic>
      <p:pic>
        <p:nvPicPr>
          <p:cNvPr id="6" name="图片 5" descr="IMG_51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82100" y="4186555"/>
            <a:ext cx="2595245" cy="173037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6515" b="51817"/>
          <a:stretch>
            <a:fillRect/>
          </a:stretch>
        </p:blipFill>
        <p:spPr>
          <a:xfrm>
            <a:off x="1" y="0"/>
            <a:ext cx="3672114" cy="2641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1"/>
          <a:stretch>
            <a:fillRect/>
          </a:stretch>
        </p:blipFill>
        <p:spPr>
          <a:xfrm flipH="1">
            <a:off x="-29845" y="2538095"/>
            <a:ext cx="4976495" cy="4607560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6908101" y="462680"/>
            <a:ext cx="3716005" cy="1762070"/>
            <a:chOff x="6908101" y="462680"/>
            <a:chExt cx="3716005" cy="176207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84" r="41548" b="13626"/>
            <a:stretch>
              <a:fillRect/>
            </a:stretch>
          </p:blipFill>
          <p:spPr>
            <a:xfrm>
              <a:off x="6908101" y="842341"/>
              <a:ext cx="3716005" cy="1382409"/>
            </a:xfrm>
            <a:prstGeom prst="ellipse">
              <a:avLst/>
            </a:prstGeom>
            <a:effectLst>
              <a:softEdge rad="317500"/>
            </a:effectLst>
          </p:spPr>
        </p:pic>
        <p:grpSp>
          <p:nvGrpSpPr>
            <p:cNvPr id="17" name="组合 16"/>
            <p:cNvGrpSpPr/>
            <p:nvPr/>
          </p:nvGrpSpPr>
          <p:grpSpPr>
            <a:xfrm>
              <a:off x="7174626" y="462680"/>
              <a:ext cx="3009900" cy="1384995"/>
              <a:chOff x="7924800" y="514350"/>
              <a:chExt cx="3009900" cy="1384995"/>
            </a:xfrm>
          </p:grpSpPr>
          <p:sp>
            <p:nvSpPr>
              <p:cNvPr id="18" name="文本框 17"/>
              <p:cNvSpPr txBox="1"/>
              <p:nvPr/>
            </p:nvSpPr>
            <p:spPr>
              <a:xfrm>
                <a:off x="7924800" y="514350"/>
                <a:ext cx="30099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7200" dirty="0">
                    <a:solidFill>
                      <a:schemeClr val="bg1"/>
                    </a:solidFill>
                    <a:latin typeface="字魂59号-创粗黑" panose="00000500000000000000" pitchFamily="2" charset="-122"/>
                    <a:ea typeface="字魂59号-创粗黑" panose="00000500000000000000" pitchFamily="2" charset="-122"/>
                  </a:rPr>
                  <a:t>目 录</a:t>
                </a: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8296275" y="1530013"/>
                <a:ext cx="22669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dirty="0">
                    <a:solidFill>
                      <a:schemeClr val="bg1"/>
                    </a:solidFill>
                    <a:latin typeface="字魂58号-创中黑" panose="00000500000000000000" pitchFamily="2" charset="-122"/>
                    <a:ea typeface="字魂58号-创中黑" panose="00000500000000000000" pitchFamily="2" charset="-122"/>
                  </a:rPr>
                  <a:t>CONTENTES</a:t>
                </a:r>
                <a:endParaRPr lang="zh-CN" altLang="en-US" dirty="0">
                  <a:solidFill>
                    <a:schemeClr val="bg1"/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5190716" y="1920350"/>
            <a:ext cx="2548890" cy="645160"/>
            <a:chOff x="4287136" y="1869311"/>
            <a:chExt cx="2868319" cy="645160"/>
          </a:xfrm>
        </p:grpSpPr>
        <p:sp>
          <p:nvSpPr>
            <p:cNvPr id="21" name="文本框 20"/>
            <p:cNvSpPr txBox="1"/>
            <p:nvPr/>
          </p:nvSpPr>
          <p:spPr>
            <a:xfrm>
              <a:off x="4287136" y="1869311"/>
              <a:ext cx="114300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01.</a:t>
              </a: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143916" y="1965831"/>
              <a:ext cx="2011539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创立背景</a:t>
              </a:r>
            </a:p>
          </p:txBody>
        </p: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5" cstate="print">
            <a:biLevel thresh="25000"/>
          </a:blip>
          <a:stretch>
            <a:fillRect/>
          </a:stretch>
        </p:blipFill>
        <p:spPr>
          <a:xfrm>
            <a:off x="558165" y="320040"/>
            <a:ext cx="648970" cy="648970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-66675" y="361950"/>
            <a:ext cx="6841490" cy="523240"/>
            <a:chOff x="-3724" y="2452"/>
            <a:chExt cx="16512" cy="824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-3724" y="2452"/>
              <a:ext cx="16512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-1658" y="2454"/>
              <a:ext cx="12461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190716" y="3022075"/>
            <a:ext cx="2548890" cy="645160"/>
            <a:chOff x="4287136" y="1869311"/>
            <a:chExt cx="2868319" cy="645160"/>
          </a:xfrm>
        </p:grpSpPr>
        <p:sp>
          <p:nvSpPr>
            <p:cNvPr id="6" name="文本框 5"/>
            <p:cNvSpPr txBox="1"/>
            <p:nvPr/>
          </p:nvSpPr>
          <p:spPr>
            <a:xfrm>
              <a:off x="4287136" y="1869311"/>
              <a:ext cx="114300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03.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143916" y="1965831"/>
              <a:ext cx="2011539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师资介绍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190716" y="4123800"/>
            <a:ext cx="2548890" cy="645160"/>
            <a:chOff x="4287136" y="1869311"/>
            <a:chExt cx="2868319" cy="645160"/>
          </a:xfrm>
        </p:grpSpPr>
        <p:sp>
          <p:nvSpPr>
            <p:cNvPr id="10" name="文本框 9"/>
            <p:cNvSpPr txBox="1"/>
            <p:nvPr/>
          </p:nvSpPr>
          <p:spPr>
            <a:xfrm>
              <a:off x="4287136" y="1869311"/>
              <a:ext cx="114300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05.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143916" y="1965831"/>
              <a:ext cx="2011539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对外合作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190716" y="5225525"/>
            <a:ext cx="2548890" cy="645160"/>
            <a:chOff x="4287136" y="1869311"/>
            <a:chExt cx="2868319" cy="645160"/>
          </a:xfrm>
        </p:grpSpPr>
        <p:sp>
          <p:nvSpPr>
            <p:cNvPr id="13" name="文本框 12"/>
            <p:cNvSpPr txBox="1"/>
            <p:nvPr/>
          </p:nvSpPr>
          <p:spPr>
            <a:xfrm>
              <a:off x="4287136" y="1869311"/>
              <a:ext cx="114300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07.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143916" y="1965831"/>
              <a:ext cx="2011539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招生就业</a:t>
              </a: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8621621" y="2319130"/>
            <a:ext cx="2519046" cy="645160"/>
            <a:chOff x="4287136" y="1869311"/>
            <a:chExt cx="2834734" cy="645160"/>
          </a:xfrm>
        </p:grpSpPr>
        <p:sp>
          <p:nvSpPr>
            <p:cNvPr id="61" name="文本框 60"/>
            <p:cNvSpPr txBox="1"/>
            <p:nvPr/>
          </p:nvSpPr>
          <p:spPr>
            <a:xfrm>
              <a:off x="4287136" y="1869311"/>
              <a:ext cx="114300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02.</a:t>
              </a: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5143916" y="1965831"/>
              <a:ext cx="1977954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基本架构</a:t>
              </a: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8621621" y="3420855"/>
            <a:ext cx="2519680" cy="645160"/>
            <a:chOff x="4287136" y="1869311"/>
            <a:chExt cx="2835448" cy="645160"/>
          </a:xfrm>
        </p:grpSpPr>
        <p:sp>
          <p:nvSpPr>
            <p:cNvPr id="64" name="文本框 63"/>
            <p:cNvSpPr txBox="1"/>
            <p:nvPr/>
          </p:nvSpPr>
          <p:spPr>
            <a:xfrm>
              <a:off x="4287136" y="1869311"/>
              <a:ext cx="114300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04.</a:t>
              </a: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5143916" y="1965831"/>
              <a:ext cx="197866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发展成果</a:t>
              </a: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8621621" y="4522580"/>
            <a:ext cx="2519680" cy="645160"/>
            <a:chOff x="4287136" y="1869311"/>
            <a:chExt cx="2835448" cy="645160"/>
          </a:xfrm>
        </p:grpSpPr>
        <p:sp>
          <p:nvSpPr>
            <p:cNvPr id="67" name="文本框 66"/>
            <p:cNvSpPr txBox="1"/>
            <p:nvPr/>
          </p:nvSpPr>
          <p:spPr>
            <a:xfrm>
              <a:off x="4287136" y="1869311"/>
              <a:ext cx="114300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06.</a:t>
              </a: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5143916" y="1965831"/>
              <a:ext cx="197866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学生获奖</a:t>
              </a: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8621621" y="5624305"/>
            <a:ext cx="2519046" cy="645160"/>
            <a:chOff x="4287136" y="1869311"/>
            <a:chExt cx="2834734" cy="645160"/>
          </a:xfrm>
        </p:grpSpPr>
        <p:sp>
          <p:nvSpPr>
            <p:cNvPr id="70" name="文本框 69"/>
            <p:cNvSpPr txBox="1"/>
            <p:nvPr/>
          </p:nvSpPr>
          <p:spPr>
            <a:xfrm>
              <a:off x="4287136" y="1869311"/>
              <a:ext cx="114300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08.</a:t>
              </a: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5143916" y="1965831"/>
              <a:ext cx="1977954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领导视察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139268" y="526921"/>
            <a:ext cx="2741237" cy="615255"/>
            <a:chOff x="139268" y="526921"/>
            <a:chExt cx="2741237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139268" y="526921"/>
              <a:ext cx="2546635" cy="583565"/>
              <a:chOff x="7665019" y="1737251"/>
              <a:chExt cx="2546635" cy="58356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9415960" y="1737251"/>
                <a:ext cx="776763" cy="582358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学生获奖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7665019" y="1737251"/>
                <a:ext cx="2546635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sz="3200" b="0" i="1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学生获奖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529590"/>
            <a:chOff x="450" y="2452"/>
            <a:chExt cx="11447" cy="834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</p:grpSp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2305" y="1110615"/>
            <a:ext cx="3261360" cy="3261360"/>
          </a:xfrm>
          <a:prstGeom prst="rect">
            <a:avLst/>
          </a:prstGeom>
        </p:spPr>
      </p:pic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18025" y="1110615"/>
            <a:ext cx="3261360" cy="3261360"/>
          </a:xfrm>
          <a:prstGeom prst="rect">
            <a:avLst/>
          </a:prstGeom>
        </p:spPr>
      </p:pic>
      <p:pic>
        <p:nvPicPr>
          <p:cNvPr id="7" name="图片 6" descr="图片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73745" y="1109345"/>
            <a:ext cx="3261360" cy="326136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75360" y="1466215"/>
            <a:ext cx="26060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RoboCup2D仿真</a:t>
            </a:r>
          </a:p>
          <a:p>
            <a:pPr algn="ctr">
              <a:lnSpc>
                <a:spcPct val="150000"/>
              </a:lnSpc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机器人足球世界杯</a:t>
            </a:r>
          </a:p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季军</a:t>
            </a:r>
          </a:p>
        </p:txBody>
      </p:sp>
      <p:pic>
        <p:nvPicPr>
          <p:cNvPr id="16" name="图片 15" descr="图片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7605" y="3596640"/>
            <a:ext cx="3261360" cy="326136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59220" y="3596640"/>
            <a:ext cx="3261360" cy="326136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792980" y="1466215"/>
            <a:ext cx="26060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ACM-ICPC</a:t>
            </a:r>
          </a:p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亚洲区赛</a:t>
            </a:r>
            <a:endParaRPr lang="zh-CN" altLang="en-US" sz="1800">
              <a:solidFill>
                <a:schemeClr val="bg1">
                  <a:lumMod val="95000"/>
                </a:schemeClr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800" b="1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银奖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703310" y="1466215"/>
            <a:ext cx="26060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CCPC中国大学生程序设计大赛总决赛</a:t>
            </a:r>
            <a:endParaRPr lang="zh-CN" altLang="en-US" sz="1800">
              <a:solidFill>
                <a:schemeClr val="bg1">
                  <a:lumMod val="95000"/>
                </a:schemeClr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银奖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755265" y="3931285"/>
            <a:ext cx="26060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全国师范生</a:t>
            </a:r>
          </a:p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微课设计大赛</a:t>
            </a:r>
          </a:p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 sz="2800" b="1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国家特等奖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6706870" y="3908425"/>
            <a:ext cx="27666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“挑战杯”全国大学生</a:t>
            </a:r>
          </a:p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课外学术作品竞赛</a:t>
            </a:r>
          </a:p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世博会专项竞赛</a:t>
            </a:r>
          </a:p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一等奖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529590"/>
            <a:chOff x="450" y="2452"/>
            <a:chExt cx="11447" cy="834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</p:grpSp>
      <p:pic>
        <p:nvPicPr>
          <p:cNvPr id="12" name="图片 11" descr="横版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75855" y="770042"/>
            <a:ext cx="2196740" cy="1665230"/>
          </a:xfrm>
          <a:prstGeom prst="rect">
            <a:avLst/>
          </a:prstGeom>
        </p:spPr>
      </p:pic>
      <p:pic>
        <p:nvPicPr>
          <p:cNvPr id="13" name="图片 12" descr="横版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11741" y="789898"/>
            <a:ext cx="2196740" cy="1665230"/>
          </a:xfrm>
          <a:prstGeom prst="rect">
            <a:avLst/>
          </a:prstGeom>
        </p:spPr>
      </p:pic>
      <p:pic>
        <p:nvPicPr>
          <p:cNvPr id="14" name="图片 13" descr="横版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85709" y="789898"/>
            <a:ext cx="2196740" cy="1665230"/>
          </a:xfrm>
          <a:prstGeom prst="rect">
            <a:avLst/>
          </a:prstGeom>
        </p:spPr>
      </p:pic>
      <p:pic>
        <p:nvPicPr>
          <p:cNvPr id="11" name="图片 10" descr="C:/Users/27132/AppData/Local/Temp/picturecompress_〉〇〉〈〇」〇【〉《「〉〉「/output_1.jpgoutput_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65642" y="2151114"/>
            <a:ext cx="2710482" cy="2054670"/>
          </a:xfrm>
          <a:prstGeom prst="rect">
            <a:avLst/>
          </a:prstGeom>
        </p:spPr>
      </p:pic>
      <p:pic>
        <p:nvPicPr>
          <p:cNvPr id="15" name="图片 14" descr="C:/Users/27132/AppData/Local/Temp/picturecompress_〉〇〉〈〇」〇【〉《「〉〉「/output_2.jpgoutput_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86484" y="2128670"/>
            <a:ext cx="2710482" cy="2054670"/>
          </a:xfrm>
          <a:prstGeom prst="rect">
            <a:avLst/>
          </a:prstGeom>
        </p:spPr>
      </p:pic>
      <p:pic>
        <p:nvPicPr>
          <p:cNvPr id="22" name="图片 21" descr="横版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90079" y="2136796"/>
            <a:ext cx="2700062" cy="204654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78" y="3522001"/>
            <a:ext cx="1698902" cy="230545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40" y="3522001"/>
            <a:ext cx="1698902" cy="230545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386" y="3524808"/>
            <a:ext cx="1694765" cy="2299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526" y="3522001"/>
            <a:ext cx="1698902" cy="23054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664" y="3522001"/>
            <a:ext cx="1698902" cy="230545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802" y="3522001"/>
            <a:ext cx="1698902" cy="23054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139268" y="526921"/>
            <a:ext cx="2741237" cy="615255"/>
            <a:chOff x="139268" y="526921"/>
            <a:chExt cx="2741237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139268" y="526921"/>
              <a:ext cx="2546635" cy="583565"/>
              <a:chOff x="7665019" y="1737251"/>
              <a:chExt cx="2546635" cy="58356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9415960" y="1737251"/>
                <a:ext cx="776763" cy="582358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学生获奖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7665019" y="1737251"/>
                <a:ext cx="2546635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sz="3200" b="0" i="1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学生获奖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529590"/>
            <a:chOff x="450" y="2452"/>
            <a:chExt cx="11447" cy="834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</p:grpSp>
      <p:cxnSp>
        <p:nvCxnSpPr>
          <p:cNvPr id="2" name="直接连接符 1"/>
          <p:cNvCxnSpPr/>
          <p:nvPr/>
        </p:nvCxnSpPr>
        <p:spPr>
          <a:xfrm>
            <a:off x="8375359" y="2506980"/>
            <a:ext cx="0" cy="299451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4655656" y="3100705"/>
            <a:ext cx="0" cy="233728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955003" y="3787396"/>
            <a:ext cx="0" cy="165059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0" y="5523230"/>
            <a:ext cx="12080875" cy="7620"/>
          </a:xfrm>
          <a:prstGeom prst="line">
            <a:avLst/>
          </a:prstGeom>
          <a:ln w="22225">
            <a:solidFill>
              <a:srgbClr val="00B0F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493949" y="5734994"/>
            <a:ext cx="94742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2014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年</a:t>
            </a:r>
          </a:p>
        </p:txBody>
      </p:sp>
      <p:sp>
        <p:nvSpPr>
          <p:cNvPr id="10" name="椭圆 9"/>
          <p:cNvSpPr/>
          <p:nvPr/>
        </p:nvSpPr>
        <p:spPr>
          <a:xfrm>
            <a:off x="804722" y="5361793"/>
            <a:ext cx="304800" cy="304800"/>
          </a:xfrm>
          <a:prstGeom prst="ellipse">
            <a:avLst/>
          </a:prstGeom>
          <a:solidFill>
            <a:srgbClr val="02F8FF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891082" y="5437993"/>
            <a:ext cx="152400" cy="152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196217" y="5736928"/>
            <a:ext cx="94742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2015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年</a:t>
            </a:r>
          </a:p>
        </p:txBody>
      </p:sp>
      <p:sp>
        <p:nvSpPr>
          <p:cNvPr id="15" name="椭圆 14"/>
          <p:cNvSpPr/>
          <p:nvPr/>
        </p:nvSpPr>
        <p:spPr>
          <a:xfrm>
            <a:off x="4506990" y="5361793"/>
            <a:ext cx="304800" cy="304800"/>
          </a:xfrm>
          <a:prstGeom prst="ellipse">
            <a:avLst/>
          </a:prstGeom>
          <a:solidFill>
            <a:srgbClr val="00B0F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4583190" y="5439927"/>
            <a:ext cx="152400" cy="152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919324" y="5735961"/>
            <a:ext cx="94742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2016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年</a:t>
            </a:r>
          </a:p>
        </p:txBody>
      </p:sp>
      <p:sp>
        <p:nvSpPr>
          <p:cNvPr id="20" name="椭圆 19"/>
          <p:cNvSpPr/>
          <p:nvPr/>
        </p:nvSpPr>
        <p:spPr>
          <a:xfrm>
            <a:off x="8230098" y="5361793"/>
            <a:ext cx="304800" cy="304800"/>
          </a:xfrm>
          <a:prstGeom prst="ellipse">
            <a:avLst/>
          </a:prstGeom>
          <a:solidFill>
            <a:srgbClr val="00B0F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8306298" y="5438960"/>
            <a:ext cx="152400" cy="152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43305" y="2870200"/>
            <a:ext cx="31591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600" b="0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葡萄牙机器人赛暨RoboCup公开赛仿真2D</a:t>
            </a:r>
            <a:r>
              <a:rPr kumimoji="0" lang="en-US" sz="1600" b="0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 </a:t>
            </a:r>
            <a:r>
              <a:rPr kumimoji="0" sz="2000" b="1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季军</a:t>
            </a:r>
            <a:r>
              <a:rPr kumimoji="0" sz="1600" b="0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，获</a:t>
            </a:r>
            <a:r>
              <a:rPr kumimoji="0" lang="en-US" sz="1600" b="0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 </a:t>
            </a:r>
            <a:r>
              <a:rPr kumimoji="0" sz="2000" b="1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一等奖</a:t>
            </a:r>
            <a:r>
              <a:rPr kumimoji="0" lang="en-US" sz="1600" b="0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42670" y="3957955"/>
            <a:ext cx="31597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600" b="0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中国机器人大赛暨RoboCup中国公开赛仿真2D</a:t>
            </a:r>
            <a:r>
              <a:rPr kumimoji="0" lang="en-US" sz="1600" b="0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 </a:t>
            </a:r>
            <a:r>
              <a:rPr kumimoji="0" sz="2000" b="1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特等奖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872990" y="2870200"/>
            <a:ext cx="3159125" cy="968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RoboCup机器人世界杯机器人足球仿真2D</a:t>
            </a:r>
            <a:r>
              <a:rPr kumimoji="0" lang="en-US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 </a:t>
            </a:r>
            <a:r>
              <a:rPr kumimoji="0" sz="2000" b="1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全球第14名</a:t>
            </a:r>
            <a:endParaRPr kumimoji="0" lang="en-US" i="0" kern="1200" cap="none" spc="0" normalizeH="0" baseline="0" noProof="0" dirty="0">
              <a:solidFill>
                <a:schemeClr val="bg1"/>
              </a:solidFill>
              <a:latin typeface="+mn-ea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535670" y="1778000"/>
            <a:ext cx="3159125" cy="968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RoboCup机器人伊朗公开赛仿真2D组</a:t>
            </a:r>
            <a:r>
              <a:rPr kumimoji="0" lang="en-US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 </a:t>
            </a:r>
            <a:r>
              <a:rPr kumimoji="0" sz="2000" b="1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季军</a:t>
            </a:r>
            <a:endParaRPr kumimoji="0" i="0" kern="1200" cap="none" spc="0" normalizeH="0" baseline="0" noProof="0" dirty="0">
              <a:solidFill>
                <a:schemeClr val="bg1"/>
              </a:solidFill>
              <a:latin typeface="+mn-ea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535035" y="2921635"/>
            <a:ext cx="3159760" cy="968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葡萄牙机器人赛暨RoboCup公开赛仿真2D</a:t>
            </a:r>
            <a:r>
              <a:rPr kumimoji="0" lang="en-US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 </a:t>
            </a:r>
            <a:r>
              <a:rPr kumimoji="0" sz="2000" b="1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冠军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8535035" y="3990340"/>
            <a:ext cx="3159760" cy="968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RoboCup机器人世界杯机器人足球仿真2D</a:t>
            </a:r>
            <a:r>
              <a:rPr kumimoji="0" lang="en-US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 </a:t>
            </a:r>
            <a:r>
              <a:rPr kumimoji="0" sz="2000" b="1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全球第7名</a:t>
            </a:r>
            <a:endParaRPr kumimoji="0" i="0" kern="1200" cap="none" spc="0" normalizeH="0" baseline="0" noProof="0" dirty="0">
              <a:solidFill>
                <a:schemeClr val="bg1"/>
              </a:solidFill>
              <a:latin typeface="+mn-ea"/>
              <a:cs typeface="+mn-cs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8900160" y="454025"/>
            <a:ext cx="2685415" cy="529590"/>
            <a:chOff x="4213225" y="655308"/>
            <a:chExt cx="2913574" cy="574689"/>
          </a:xfrm>
        </p:grpSpPr>
        <p:sp>
          <p:nvSpPr>
            <p:cNvPr id="60" name="任意多边形: 形状 2"/>
            <p:cNvSpPr/>
            <p:nvPr/>
          </p:nvSpPr>
          <p:spPr>
            <a:xfrm>
              <a:off x="4213225" y="655308"/>
              <a:ext cx="383098" cy="176225"/>
            </a:xfrm>
            <a:custGeom>
              <a:avLst/>
              <a:gdLst>
                <a:gd name="connsiteX0" fmla="*/ 0 w 635000"/>
                <a:gd name="connsiteY0" fmla="*/ 292100 h 292100"/>
                <a:gd name="connsiteX1" fmla="*/ 292100 w 635000"/>
                <a:gd name="connsiteY1" fmla="*/ 0 h 292100"/>
                <a:gd name="connsiteX2" fmla="*/ 635000 w 635000"/>
                <a:gd name="connsiteY2" fmla="*/ 12700 h 292100"/>
                <a:gd name="connsiteX3" fmla="*/ 558800 w 635000"/>
                <a:gd name="connsiteY3" fmla="*/ 127000 h 292100"/>
                <a:gd name="connsiteX4" fmla="*/ 393700 w 635000"/>
                <a:gd name="connsiteY4" fmla="*/ 127000 h 292100"/>
                <a:gd name="connsiteX5" fmla="*/ 241300 w 635000"/>
                <a:gd name="connsiteY5" fmla="*/ 292100 h 292100"/>
                <a:gd name="connsiteX6" fmla="*/ 0 w 635000"/>
                <a:gd name="connsiteY6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5000" h="292100">
                  <a:moveTo>
                    <a:pt x="0" y="292100"/>
                  </a:moveTo>
                  <a:lnTo>
                    <a:pt x="292100" y="0"/>
                  </a:lnTo>
                  <a:lnTo>
                    <a:pt x="635000" y="12700"/>
                  </a:lnTo>
                  <a:lnTo>
                    <a:pt x="558800" y="127000"/>
                  </a:lnTo>
                  <a:lnTo>
                    <a:pt x="393700" y="127000"/>
                  </a:lnTo>
                  <a:lnTo>
                    <a:pt x="241300" y="292100"/>
                  </a:lnTo>
                  <a:lnTo>
                    <a:pt x="0" y="292100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61" name="任意多边形: 形状 3"/>
            <p:cNvSpPr/>
            <p:nvPr/>
          </p:nvSpPr>
          <p:spPr>
            <a:xfrm>
              <a:off x="4216580" y="912396"/>
              <a:ext cx="589198" cy="317601"/>
            </a:xfrm>
            <a:custGeom>
              <a:avLst/>
              <a:gdLst>
                <a:gd name="connsiteX0" fmla="*/ 0 w 589198"/>
                <a:gd name="connsiteY0" fmla="*/ 0 h 317601"/>
                <a:gd name="connsiteX1" fmla="*/ 38657 w 589198"/>
                <a:gd name="connsiteY1" fmla="*/ 0 h 317601"/>
                <a:gd name="connsiteX2" fmla="*/ 188194 w 589198"/>
                <a:gd name="connsiteY2" fmla="*/ 156658 h 317601"/>
                <a:gd name="connsiteX3" fmla="*/ 295462 w 589198"/>
                <a:gd name="connsiteY3" fmla="*/ 156658 h 317601"/>
                <a:gd name="connsiteX4" fmla="*/ 364419 w 589198"/>
                <a:gd name="connsiteY4" fmla="*/ 256263 h 317601"/>
                <a:gd name="connsiteX5" fmla="*/ 548306 w 589198"/>
                <a:gd name="connsiteY5" fmla="*/ 256263 h 317601"/>
                <a:gd name="connsiteX6" fmla="*/ 589198 w 589198"/>
                <a:gd name="connsiteY6" fmla="*/ 317601 h 317601"/>
                <a:gd name="connsiteX7" fmla="*/ 251127 w 589198"/>
                <a:gd name="connsiteY7" fmla="*/ 317601 h 31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9198" h="317601">
                  <a:moveTo>
                    <a:pt x="0" y="0"/>
                  </a:moveTo>
                  <a:lnTo>
                    <a:pt x="38657" y="0"/>
                  </a:lnTo>
                  <a:lnTo>
                    <a:pt x="188194" y="156658"/>
                  </a:lnTo>
                  <a:lnTo>
                    <a:pt x="295462" y="156658"/>
                  </a:lnTo>
                  <a:lnTo>
                    <a:pt x="364419" y="256263"/>
                  </a:lnTo>
                  <a:lnTo>
                    <a:pt x="548306" y="256263"/>
                  </a:lnTo>
                  <a:lnTo>
                    <a:pt x="589198" y="317601"/>
                  </a:lnTo>
                  <a:lnTo>
                    <a:pt x="251127" y="317601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62" name="任意多边形: 形状 4"/>
            <p:cNvSpPr/>
            <p:nvPr/>
          </p:nvSpPr>
          <p:spPr>
            <a:xfrm flipH="1">
              <a:off x="6743701" y="655308"/>
              <a:ext cx="383098" cy="176225"/>
            </a:xfrm>
            <a:custGeom>
              <a:avLst/>
              <a:gdLst>
                <a:gd name="connsiteX0" fmla="*/ 0 w 635000"/>
                <a:gd name="connsiteY0" fmla="*/ 292100 h 292100"/>
                <a:gd name="connsiteX1" fmla="*/ 292100 w 635000"/>
                <a:gd name="connsiteY1" fmla="*/ 0 h 292100"/>
                <a:gd name="connsiteX2" fmla="*/ 635000 w 635000"/>
                <a:gd name="connsiteY2" fmla="*/ 12700 h 292100"/>
                <a:gd name="connsiteX3" fmla="*/ 558800 w 635000"/>
                <a:gd name="connsiteY3" fmla="*/ 127000 h 292100"/>
                <a:gd name="connsiteX4" fmla="*/ 393700 w 635000"/>
                <a:gd name="connsiteY4" fmla="*/ 127000 h 292100"/>
                <a:gd name="connsiteX5" fmla="*/ 241300 w 635000"/>
                <a:gd name="connsiteY5" fmla="*/ 292100 h 292100"/>
                <a:gd name="connsiteX6" fmla="*/ 0 w 635000"/>
                <a:gd name="connsiteY6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5000" h="292100">
                  <a:moveTo>
                    <a:pt x="0" y="292100"/>
                  </a:moveTo>
                  <a:lnTo>
                    <a:pt x="292100" y="0"/>
                  </a:lnTo>
                  <a:lnTo>
                    <a:pt x="635000" y="12700"/>
                  </a:lnTo>
                  <a:lnTo>
                    <a:pt x="558800" y="127000"/>
                  </a:lnTo>
                  <a:lnTo>
                    <a:pt x="393700" y="127000"/>
                  </a:lnTo>
                  <a:lnTo>
                    <a:pt x="241300" y="292100"/>
                  </a:lnTo>
                  <a:lnTo>
                    <a:pt x="0" y="292100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63" name="任意多边形: 形状 5"/>
            <p:cNvSpPr/>
            <p:nvPr/>
          </p:nvSpPr>
          <p:spPr>
            <a:xfrm flipH="1">
              <a:off x="6534247" y="912396"/>
              <a:ext cx="589198" cy="317601"/>
            </a:xfrm>
            <a:custGeom>
              <a:avLst/>
              <a:gdLst>
                <a:gd name="connsiteX0" fmla="*/ 38657 w 589198"/>
                <a:gd name="connsiteY0" fmla="*/ 0 h 317601"/>
                <a:gd name="connsiteX1" fmla="*/ 0 w 589198"/>
                <a:gd name="connsiteY1" fmla="*/ 0 h 317601"/>
                <a:gd name="connsiteX2" fmla="*/ 251127 w 589198"/>
                <a:gd name="connsiteY2" fmla="*/ 317601 h 317601"/>
                <a:gd name="connsiteX3" fmla="*/ 589198 w 589198"/>
                <a:gd name="connsiteY3" fmla="*/ 317601 h 317601"/>
                <a:gd name="connsiteX4" fmla="*/ 548306 w 589198"/>
                <a:gd name="connsiteY4" fmla="*/ 256263 h 317601"/>
                <a:gd name="connsiteX5" fmla="*/ 364419 w 589198"/>
                <a:gd name="connsiteY5" fmla="*/ 256263 h 317601"/>
                <a:gd name="connsiteX6" fmla="*/ 295462 w 589198"/>
                <a:gd name="connsiteY6" fmla="*/ 156658 h 317601"/>
                <a:gd name="connsiteX7" fmla="*/ 188194 w 589198"/>
                <a:gd name="connsiteY7" fmla="*/ 156658 h 31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9198" h="317601">
                  <a:moveTo>
                    <a:pt x="38657" y="0"/>
                  </a:moveTo>
                  <a:lnTo>
                    <a:pt x="0" y="0"/>
                  </a:lnTo>
                  <a:lnTo>
                    <a:pt x="251127" y="317601"/>
                  </a:lnTo>
                  <a:lnTo>
                    <a:pt x="589198" y="317601"/>
                  </a:lnTo>
                  <a:lnTo>
                    <a:pt x="548306" y="256263"/>
                  </a:lnTo>
                  <a:lnTo>
                    <a:pt x="364419" y="256263"/>
                  </a:lnTo>
                  <a:lnTo>
                    <a:pt x="295462" y="156658"/>
                  </a:lnTo>
                  <a:lnTo>
                    <a:pt x="188194" y="156658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64" name="任意多边形: 形状 6"/>
            <p:cNvSpPr/>
            <p:nvPr/>
          </p:nvSpPr>
          <p:spPr>
            <a:xfrm>
              <a:off x="4245398" y="712550"/>
              <a:ext cx="2845879" cy="443398"/>
            </a:xfrm>
            <a:custGeom>
              <a:avLst/>
              <a:gdLst>
                <a:gd name="connsiteX0" fmla="*/ 345948 w 2845879"/>
                <a:gd name="connsiteY0" fmla="*/ 0 h 443398"/>
                <a:gd name="connsiteX1" fmla="*/ 1401852 w 2845879"/>
                <a:gd name="connsiteY1" fmla="*/ 0 h 443398"/>
                <a:gd name="connsiteX2" fmla="*/ 1406100 w 2845879"/>
                <a:gd name="connsiteY2" fmla="*/ 0 h 443398"/>
                <a:gd name="connsiteX3" fmla="*/ 2499930 w 2845879"/>
                <a:gd name="connsiteY3" fmla="*/ 0 h 443398"/>
                <a:gd name="connsiteX4" fmla="*/ 2526991 w 2845879"/>
                <a:gd name="connsiteY4" fmla="*/ 40592 h 443398"/>
                <a:gd name="connsiteX5" fmla="*/ 2611044 w 2845879"/>
                <a:gd name="connsiteY5" fmla="*/ 40592 h 443398"/>
                <a:gd name="connsiteX6" fmla="*/ 2657537 w 2845879"/>
                <a:gd name="connsiteY6" fmla="*/ 87085 h 443398"/>
                <a:gd name="connsiteX7" fmla="*/ 2695508 w 2845879"/>
                <a:gd name="connsiteY7" fmla="*/ 128220 h 443398"/>
                <a:gd name="connsiteX8" fmla="*/ 2698533 w 2845879"/>
                <a:gd name="connsiteY8" fmla="*/ 128081 h 443398"/>
                <a:gd name="connsiteX9" fmla="*/ 2721649 w 2845879"/>
                <a:gd name="connsiteY9" fmla="*/ 151197 h 443398"/>
                <a:gd name="connsiteX10" fmla="*/ 2845879 w 2845879"/>
                <a:gd name="connsiteY10" fmla="*/ 151197 h 443398"/>
                <a:gd name="connsiteX11" fmla="*/ 2655064 w 2845879"/>
                <a:gd name="connsiteY11" fmla="*/ 337181 h 443398"/>
                <a:gd name="connsiteX12" fmla="*/ 2560694 w 2845879"/>
                <a:gd name="connsiteY12" fmla="*/ 337181 h 443398"/>
                <a:gd name="connsiteX13" fmla="*/ 2500029 w 2845879"/>
                <a:gd name="connsiteY13" fmla="*/ 424810 h 443398"/>
                <a:gd name="connsiteX14" fmla="*/ 2338253 w 2845879"/>
                <a:gd name="connsiteY14" fmla="*/ 424810 h 443398"/>
                <a:gd name="connsiteX15" fmla="*/ 2325860 w 2845879"/>
                <a:gd name="connsiteY15" fmla="*/ 443398 h 443398"/>
                <a:gd name="connsiteX16" fmla="*/ 1406100 w 2845879"/>
                <a:gd name="connsiteY16" fmla="*/ 443398 h 443398"/>
                <a:gd name="connsiteX17" fmla="*/ 1401852 w 2845879"/>
                <a:gd name="connsiteY17" fmla="*/ 443398 h 443398"/>
                <a:gd name="connsiteX18" fmla="*/ 520018 w 2845879"/>
                <a:gd name="connsiteY18" fmla="*/ 443398 h 443398"/>
                <a:gd name="connsiteX19" fmla="*/ 507626 w 2845879"/>
                <a:gd name="connsiteY19" fmla="*/ 424810 h 443398"/>
                <a:gd name="connsiteX20" fmla="*/ 345850 w 2845879"/>
                <a:gd name="connsiteY20" fmla="*/ 424810 h 443398"/>
                <a:gd name="connsiteX21" fmla="*/ 285184 w 2845879"/>
                <a:gd name="connsiteY21" fmla="*/ 337181 h 443398"/>
                <a:gd name="connsiteX22" fmla="*/ 190814 w 2845879"/>
                <a:gd name="connsiteY22" fmla="*/ 337181 h 443398"/>
                <a:gd name="connsiteX23" fmla="*/ 0 w 2845879"/>
                <a:gd name="connsiteY23" fmla="*/ 151197 h 443398"/>
                <a:gd name="connsiteX24" fmla="*/ 125503 w 2845879"/>
                <a:gd name="connsiteY24" fmla="*/ 151197 h 443398"/>
                <a:gd name="connsiteX25" fmla="*/ 148563 w 2845879"/>
                <a:gd name="connsiteY25" fmla="*/ 128137 h 443398"/>
                <a:gd name="connsiteX26" fmla="*/ 150370 w 2845879"/>
                <a:gd name="connsiteY26" fmla="*/ 128220 h 443398"/>
                <a:gd name="connsiteX27" fmla="*/ 173056 w 2845879"/>
                <a:gd name="connsiteY27" fmla="*/ 103644 h 443398"/>
                <a:gd name="connsiteX28" fmla="*/ 236108 w 2845879"/>
                <a:gd name="connsiteY28" fmla="*/ 40592 h 443398"/>
                <a:gd name="connsiteX29" fmla="*/ 318887 w 2845879"/>
                <a:gd name="connsiteY29" fmla="*/ 40592 h 44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845879" h="443398">
                  <a:moveTo>
                    <a:pt x="345948" y="0"/>
                  </a:moveTo>
                  <a:lnTo>
                    <a:pt x="1401852" y="0"/>
                  </a:lnTo>
                  <a:lnTo>
                    <a:pt x="1406100" y="0"/>
                  </a:lnTo>
                  <a:lnTo>
                    <a:pt x="2499930" y="0"/>
                  </a:lnTo>
                  <a:lnTo>
                    <a:pt x="2526991" y="40592"/>
                  </a:lnTo>
                  <a:lnTo>
                    <a:pt x="2611044" y="40592"/>
                  </a:lnTo>
                  <a:lnTo>
                    <a:pt x="2657537" y="87085"/>
                  </a:lnTo>
                  <a:lnTo>
                    <a:pt x="2695508" y="128220"/>
                  </a:lnTo>
                  <a:lnTo>
                    <a:pt x="2698533" y="128081"/>
                  </a:lnTo>
                  <a:lnTo>
                    <a:pt x="2721649" y="151197"/>
                  </a:lnTo>
                  <a:lnTo>
                    <a:pt x="2845879" y="151197"/>
                  </a:lnTo>
                  <a:lnTo>
                    <a:pt x="2655064" y="337181"/>
                  </a:lnTo>
                  <a:lnTo>
                    <a:pt x="2560694" y="337181"/>
                  </a:lnTo>
                  <a:lnTo>
                    <a:pt x="2500029" y="424810"/>
                  </a:lnTo>
                  <a:lnTo>
                    <a:pt x="2338253" y="424810"/>
                  </a:lnTo>
                  <a:lnTo>
                    <a:pt x="2325860" y="443398"/>
                  </a:lnTo>
                  <a:lnTo>
                    <a:pt x="1406100" y="443398"/>
                  </a:lnTo>
                  <a:lnTo>
                    <a:pt x="1401852" y="443398"/>
                  </a:lnTo>
                  <a:lnTo>
                    <a:pt x="520018" y="443398"/>
                  </a:lnTo>
                  <a:lnTo>
                    <a:pt x="507626" y="424810"/>
                  </a:lnTo>
                  <a:lnTo>
                    <a:pt x="345850" y="424810"/>
                  </a:lnTo>
                  <a:lnTo>
                    <a:pt x="285184" y="337181"/>
                  </a:lnTo>
                  <a:lnTo>
                    <a:pt x="190814" y="337181"/>
                  </a:lnTo>
                  <a:lnTo>
                    <a:pt x="0" y="151197"/>
                  </a:lnTo>
                  <a:lnTo>
                    <a:pt x="125503" y="151197"/>
                  </a:lnTo>
                  <a:lnTo>
                    <a:pt x="148563" y="128137"/>
                  </a:lnTo>
                  <a:lnTo>
                    <a:pt x="150370" y="128220"/>
                  </a:lnTo>
                  <a:lnTo>
                    <a:pt x="173056" y="103644"/>
                  </a:lnTo>
                  <a:lnTo>
                    <a:pt x="236108" y="40592"/>
                  </a:lnTo>
                  <a:lnTo>
                    <a:pt x="318887" y="40592"/>
                  </a:lnTo>
                  <a:close/>
                </a:path>
              </a:pathLst>
            </a:custGeom>
            <a:solidFill>
              <a:srgbClr val="25A6FC">
                <a:alpha val="40000"/>
              </a:srgbClr>
            </a:soli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65" name="文本框 64"/>
          <p:cNvSpPr txBox="1"/>
          <p:nvPr/>
        </p:nvSpPr>
        <p:spPr>
          <a:xfrm>
            <a:off x="9528175" y="473710"/>
            <a:ext cx="1520825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CN" altLang="en-US" sz="2000" b="1" dirty="0">
                <a:gradFill flip="none" rotWithShape="1">
                  <a:gsLst>
                    <a:gs pos="2000">
                      <a:srgbClr val="02F8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effectLst>
                  <a:outerShdw dist="38100" dir="13500000" algn="br" rotWithShape="0">
                    <a:srgbClr val="08126C"/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机器人大赛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706120" y="1357630"/>
            <a:ext cx="732599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b="1">
                <a:solidFill>
                  <a:schemeClr val="bg1"/>
                </a:solidFill>
                <a:ea typeface="宋体" panose="02010600030101010101" pitchFamily="2" charset="-122"/>
              </a:rPr>
              <a:t>机器人大赛，先后获得</a:t>
            </a:r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国际奖</a:t>
            </a:r>
            <a:r>
              <a:rPr lang="en-US" altLang="zh-CN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10</a:t>
            </a:r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项</a:t>
            </a:r>
            <a:r>
              <a:rPr lang="zh-CN" sz="1800" b="1">
                <a:solidFill>
                  <a:schemeClr val="bg1"/>
                </a:solidFill>
                <a:ea typeface="宋体" panose="02010600030101010101" pitchFamily="2" charset="-122"/>
              </a:rPr>
              <a:t>，</a:t>
            </a:r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国家级奖项</a:t>
            </a:r>
            <a:r>
              <a:rPr lang="en-US" altLang="zh-CN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 </a:t>
            </a:r>
            <a:r>
              <a:rPr lang="zh-CN" altLang="en-US" sz="32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10</a:t>
            </a:r>
            <a:r>
              <a:rPr lang="en-US" altLang="zh-CN" sz="32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 </a:t>
            </a:r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余项</a:t>
            </a:r>
            <a:r>
              <a:rPr lang="zh-CN" b="1">
                <a:solidFill>
                  <a:schemeClr val="bg1"/>
                </a:solidFill>
                <a:ea typeface="宋体" panose="02010600030101010101" pitchFamily="2" charset="-122"/>
              </a:rPr>
              <a:t>，</a:t>
            </a:r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省级奖项</a:t>
            </a:r>
            <a:r>
              <a:rPr lang="en-US" altLang="zh-CN" sz="32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 </a:t>
            </a:r>
            <a:r>
              <a:rPr lang="zh-CN" altLang="en-US" sz="32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20</a:t>
            </a:r>
            <a:r>
              <a:rPr lang="en-US" altLang="zh-CN" sz="32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 </a:t>
            </a:r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余项</a:t>
            </a:r>
            <a:r>
              <a:rPr lang="zh-CN" b="1">
                <a:solidFill>
                  <a:schemeClr val="bg1"/>
                </a:solidFill>
                <a:ea typeface="宋体" panose="02010600030101010101" pitchFamily="2" charset="-122"/>
              </a:rPr>
              <a:t>。</a:t>
            </a:r>
            <a:endParaRPr lang="zh-CN" altLang="en-US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139268" y="526921"/>
            <a:ext cx="2741237" cy="615255"/>
            <a:chOff x="139268" y="526921"/>
            <a:chExt cx="2741237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139268" y="526921"/>
              <a:ext cx="2546635" cy="583565"/>
              <a:chOff x="7665019" y="1737251"/>
              <a:chExt cx="2546635" cy="58356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9415960" y="1737251"/>
                <a:ext cx="776763" cy="582358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学生获奖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7665019" y="1737251"/>
                <a:ext cx="2546635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sz="3200" b="0" i="1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学生获奖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529590"/>
            <a:chOff x="450" y="2452"/>
            <a:chExt cx="11447" cy="834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</p:grpSp>
      <p:cxnSp>
        <p:nvCxnSpPr>
          <p:cNvPr id="2" name="直接连接符 1"/>
          <p:cNvCxnSpPr/>
          <p:nvPr/>
        </p:nvCxnSpPr>
        <p:spPr>
          <a:xfrm>
            <a:off x="6093797" y="1466850"/>
            <a:ext cx="0" cy="299451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3554827" y="2124075"/>
            <a:ext cx="0" cy="233728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955003" y="2810766"/>
            <a:ext cx="0" cy="165059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0" y="4466590"/>
            <a:ext cx="12080875" cy="7620"/>
          </a:xfrm>
          <a:prstGeom prst="line">
            <a:avLst/>
          </a:prstGeom>
          <a:ln w="22225">
            <a:solidFill>
              <a:srgbClr val="00B0F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493949" y="4678354"/>
            <a:ext cx="94742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2017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年</a:t>
            </a:r>
          </a:p>
        </p:txBody>
      </p:sp>
      <p:sp>
        <p:nvSpPr>
          <p:cNvPr id="10" name="椭圆 9"/>
          <p:cNvSpPr/>
          <p:nvPr/>
        </p:nvSpPr>
        <p:spPr>
          <a:xfrm>
            <a:off x="804722" y="4305153"/>
            <a:ext cx="304800" cy="304800"/>
          </a:xfrm>
          <a:prstGeom prst="ellipse">
            <a:avLst/>
          </a:prstGeom>
          <a:solidFill>
            <a:srgbClr val="00B0F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095388" y="4680288"/>
            <a:ext cx="94742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2018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年</a:t>
            </a:r>
          </a:p>
        </p:txBody>
      </p:sp>
      <p:sp>
        <p:nvSpPr>
          <p:cNvPr id="15" name="椭圆 14"/>
          <p:cNvSpPr/>
          <p:nvPr/>
        </p:nvSpPr>
        <p:spPr>
          <a:xfrm>
            <a:off x="3406161" y="4305153"/>
            <a:ext cx="304800" cy="304800"/>
          </a:xfrm>
          <a:prstGeom prst="ellipse">
            <a:avLst/>
          </a:prstGeom>
          <a:solidFill>
            <a:srgbClr val="00B0F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482361" y="4383287"/>
            <a:ext cx="152400" cy="152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637762" y="4679321"/>
            <a:ext cx="94742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2019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年</a:t>
            </a:r>
          </a:p>
        </p:txBody>
      </p:sp>
      <p:sp>
        <p:nvSpPr>
          <p:cNvPr id="20" name="椭圆 19"/>
          <p:cNvSpPr/>
          <p:nvPr/>
        </p:nvSpPr>
        <p:spPr>
          <a:xfrm>
            <a:off x="5948536" y="4305153"/>
            <a:ext cx="304800" cy="304800"/>
          </a:xfrm>
          <a:prstGeom prst="ellipse">
            <a:avLst/>
          </a:prstGeom>
          <a:solidFill>
            <a:srgbClr val="00B0F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6024736" y="4382320"/>
            <a:ext cx="152400" cy="152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27470" y="1903250"/>
            <a:ext cx="2043869" cy="1792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RoboCup机器人世界杯机器人足球仿真2D</a:t>
            </a:r>
            <a:r>
              <a:rPr kumimoji="0" lang="en-US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 </a:t>
            </a:r>
            <a:r>
              <a:rPr kumimoji="0" sz="2000" b="1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全球第6名</a:t>
            </a:r>
            <a:endParaRPr kumimoji="0" i="0" kern="1200" cap="none" spc="0" normalizeH="0" baseline="0" noProof="0" dirty="0">
              <a:solidFill>
                <a:schemeClr val="bg1"/>
              </a:solidFill>
              <a:latin typeface="+mn-ea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21241" y="524482"/>
            <a:ext cx="2155512" cy="1792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中国机器人大赛暨RoboCup中国公开赛仿真2D</a:t>
            </a:r>
            <a:r>
              <a:rPr kumimoji="0" lang="en-US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 </a:t>
            </a:r>
            <a:r>
              <a:rPr kumimoji="0" sz="2000" b="1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第3名</a:t>
            </a:r>
            <a:r>
              <a:rPr kumimoji="0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，</a:t>
            </a:r>
            <a:r>
              <a:rPr kumimoji="0" sz="2000" b="1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获一等奖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299193" y="1424305"/>
            <a:ext cx="1849387" cy="1792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RoboCup机器人世界杯机器人足球仿真2D</a:t>
            </a:r>
            <a:r>
              <a:rPr kumimoji="0" lang="en-US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 </a:t>
            </a:r>
            <a:r>
              <a:rPr kumimoji="0" sz="2000" b="1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全球第5名</a:t>
            </a:r>
            <a:endParaRPr kumimoji="0" i="0" kern="1200" cap="none" spc="0" normalizeH="0" baseline="0" noProof="0" dirty="0">
              <a:solidFill>
                <a:schemeClr val="bg1"/>
              </a:solidFill>
              <a:latin typeface="+mn-ea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711201" y="2562865"/>
            <a:ext cx="2165552" cy="1376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RoboCup机器人世界杯机器人足球仿真2D</a:t>
            </a:r>
            <a:r>
              <a:rPr kumimoji="0" lang="en-US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 </a:t>
            </a:r>
            <a:r>
              <a:rPr kumimoji="0" sz="2000" b="1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全球第3名</a:t>
            </a:r>
            <a:endParaRPr kumimoji="0" i="0" kern="1200" cap="none" spc="0" normalizeH="0" baseline="0" noProof="0" dirty="0">
              <a:solidFill>
                <a:schemeClr val="bg1"/>
              </a:solidFill>
              <a:latin typeface="+mn-ea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88315" y="5276215"/>
            <a:ext cx="11233150" cy="970915"/>
            <a:chOff x="583" y="8309"/>
            <a:chExt cx="17690" cy="1529"/>
          </a:xfrm>
        </p:grpSpPr>
        <p:sp>
          <p:nvSpPr>
            <p:cNvPr id="12" name="圆角矩形 11"/>
            <p:cNvSpPr/>
            <p:nvPr/>
          </p:nvSpPr>
          <p:spPr>
            <a:xfrm>
              <a:off x="583" y="8328"/>
              <a:ext cx="17691" cy="1510"/>
            </a:xfrm>
            <a:prstGeom prst="roundRect">
              <a:avLst/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1056" y="8309"/>
              <a:ext cx="16998" cy="140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>
                <a:lnSpc>
                  <a:spcPct val="130000"/>
                </a:lnSpc>
              </a:pPr>
              <a:r>
                <a:rPr lang="zh-CN" b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在Robocup世界杯历史上，</a:t>
              </a:r>
              <a:r>
                <a:rPr lang="zh-CN" altLang="en-US" sz="2000" b="0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合肥学院代表队</a:t>
              </a:r>
              <a:r>
                <a:rPr lang="zh-CN" b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成为本项目组继</a:t>
              </a:r>
              <a:r>
                <a:rPr lang="zh-CN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ea"/>
                </a:rPr>
                <a:t>中国科技大学、清华大学、安徽工业大学、中南大学后，</a:t>
              </a:r>
              <a:r>
                <a:rPr lang="zh-CN" altLang="en-US" sz="2000" b="0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第五支站上Robocup世界杯领奖台的中国球队</a:t>
              </a:r>
              <a:r>
                <a:rPr lang="zh-CN" b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。</a:t>
              </a:r>
              <a:endParaRPr lang="zh-CN" altLang="en-US" b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900160" y="454025"/>
            <a:ext cx="2685415" cy="529590"/>
            <a:chOff x="4213225" y="655308"/>
            <a:chExt cx="2913574" cy="574689"/>
          </a:xfrm>
        </p:grpSpPr>
        <p:sp>
          <p:nvSpPr>
            <p:cNvPr id="25" name="任意多边形: 形状 2"/>
            <p:cNvSpPr/>
            <p:nvPr/>
          </p:nvSpPr>
          <p:spPr>
            <a:xfrm>
              <a:off x="4213225" y="655308"/>
              <a:ext cx="383098" cy="176225"/>
            </a:xfrm>
            <a:custGeom>
              <a:avLst/>
              <a:gdLst>
                <a:gd name="connsiteX0" fmla="*/ 0 w 635000"/>
                <a:gd name="connsiteY0" fmla="*/ 292100 h 292100"/>
                <a:gd name="connsiteX1" fmla="*/ 292100 w 635000"/>
                <a:gd name="connsiteY1" fmla="*/ 0 h 292100"/>
                <a:gd name="connsiteX2" fmla="*/ 635000 w 635000"/>
                <a:gd name="connsiteY2" fmla="*/ 12700 h 292100"/>
                <a:gd name="connsiteX3" fmla="*/ 558800 w 635000"/>
                <a:gd name="connsiteY3" fmla="*/ 127000 h 292100"/>
                <a:gd name="connsiteX4" fmla="*/ 393700 w 635000"/>
                <a:gd name="connsiteY4" fmla="*/ 127000 h 292100"/>
                <a:gd name="connsiteX5" fmla="*/ 241300 w 635000"/>
                <a:gd name="connsiteY5" fmla="*/ 292100 h 292100"/>
                <a:gd name="connsiteX6" fmla="*/ 0 w 635000"/>
                <a:gd name="connsiteY6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5000" h="292100">
                  <a:moveTo>
                    <a:pt x="0" y="292100"/>
                  </a:moveTo>
                  <a:lnTo>
                    <a:pt x="292100" y="0"/>
                  </a:lnTo>
                  <a:lnTo>
                    <a:pt x="635000" y="12700"/>
                  </a:lnTo>
                  <a:lnTo>
                    <a:pt x="558800" y="127000"/>
                  </a:lnTo>
                  <a:lnTo>
                    <a:pt x="393700" y="127000"/>
                  </a:lnTo>
                  <a:lnTo>
                    <a:pt x="241300" y="292100"/>
                  </a:lnTo>
                  <a:lnTo>
                    <a:pt x="0" y="292100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26" name="任意多边形: 形状 3"/>
            <p:cNvSpPr/>
            <p:nvPr/>
          </p:nvSpPr>
          <p:spPr>
            <a:xfrm>
              <a:off x="4216580" y="912396"/>
              <a:ext cx="589198" cy="317601"/>
            </a:xfrm>
            <a:custGeom>
              <a:avLst/>
              <a:gdLst>
                <a:gd name="connsiteX0" fmla="*/ 0 w 589198"/>
                <a:gd name="connsiteY0" fmla="*/ 0 h 317601"/>
                <a:gd name="connsiteX1" fmla="*/ 38657 w 589198"/>
                <a:gd name="connsiteY1" fmla="*/ 0 h 317601"/>
                <a:gd name="connsiteX2" fmla="*/ 188194 w 589198"/>
                <a:gd name="connsiteY2" fmla="*/ 156658 h 317601"/>
                <a:gd name="connsiteX3" fmla="*/ 295462 w 589198"/>
                <a:gd name="connsiteY3" fmla="*/ 156658 h 317601"/>
                <a:gd name="connsiteX4" fmla="*/ 364419 w 589198"/>
                <a:gd name="connsiteY4" fmla="*/ 256263 h 317601"/>
                <a:gd name="connsiteX5" fmla="*/ 548306 w 589198"/>
                <a:gd name="connsiteY5" fmla="*/ 256263 h 317601"/>
                <a:gd name="connsiteX6" fmla="*/ 589198 w 589198"/>
                <a:gd name="connsiteY6" fmla="*/ 317601 h 317601"/>
                <a:gd name="connsiteX7" fmla="*/ 251127 w 589198"/>
                <a:gd name="connsiteY7" fmla="*/ 317601 h 31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9198" h="317601">
                  <a:moveTo>
                    <a:pt x="0" y="0"/>
                  </a:moveTo>
                  <a:lnTo>
                    <a:pt x="38657" y="0"/>
                  </a:lnTo>
                  <a:lnTo>
                    <a:pt x="188194" y="156658"/>
                  </a:lnTo>
                  <a:lnTo>
                    <a:pt x="295462" y="156658"/>
                  </a:lnTo>
                  <a:lnTo>
                    <a:pt x="364419" y="256263"/>
                  </a:lnTo>
                  <a:lnTo>
                    <a:pt x="548306" y="256263"/>
                  </a:lnTo>
                  <a:lnTo>
                    <a:pt x="589198" y="317601"/>
                  </a:lnTo>
                  <a:lnTo>
                    <a:pt x="251127" y="317601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27" name="任意多边形: 形状 4"/>
            <p:cNvSpPr/>
            <p:nvPr/>
          </p:nvSpPr>
          <p:spPr>
            <a:xfrm flipH="1">
              <a:off x="6743701" y="655308"/>
              <a:ext cx="383098" cy="176225"/>
            </a:xfrm>
            <a:custGeom>
              <a:avLst/>
              <a:gdLst>
                <a:gd name="connsiteX0" fmla="*/ 0 w 635000"/>
                <a:gd name="connsiteY0" fmla="*/ 292100 h 292100"/>
                <a:gd name="connsiteX1" fmla="*/ 292100 w 635000"/>
                <a:gd name="connsiteY1" fmla="*/ 0 h 292100"/>
                <a:gd name="connsiteX2" fmla="*/ 635000 w 635000"/>
                <a:gd name="connsiteY2" fmla="*/ 12700 h 292100"/>
                <a:gd name="connsiteX3" fmla="*/ 558800 w 635000"/>
                <a:gd name="connsiteY3" fmla="*/ 127000 h 292100"/>
                <a:gd name="connsiteX4" fmla="*/ 393700 w 635000"/>
                <a:gd name="connsiteY4" fmla="*/ 127000 h 292100"/>
                <a:gd name="connsiteX5" fmla="*/ 241300 w 635000"/>
                <a:gd name="connsiteY5" fmla="*/ 292100 h 292100"/>
                <a:gd name="connsiteX6" fmla="*/ 0 w 635000"/>
                <a:gd name="connsiteY6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5000" h="292100">
                  <a:moveTo>
                    <a:pt x="0" y="292100"/>
                  </a:moveTo>
                  <a:lnTo>
                    <a:pt x="292100" y="0"/>
                  </a:lnTo>
                  <a:lnTo>
                    <a:pt x="635000" y="12700"/>
                  </a:lnTo>
                  <a:lnTo>
                    <a:pt x="558800" y="127000"/>
                  </a:lnTo>
                  <a:lnTo>
                    <a:pt x="393700" y="127000"/>
                  </a:lnTo>
                  <a:lnTo>
                    <a:pt x="241300" y="292100"/>
                  </a:lnTo>
                  <a:lnTo>
                    <a:pt x="0" y="292100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28" name="任意多边形: 形状 5"/>
            <p:cNvSpPr/>
            <p:nvPr/>
          </p:nvSpPr>
          <p:spPr>
            <a:xfrm flipH="1">
              <a:off x="6534247" y="912396"/>
              <a:ext cx="589198" cy="317601"/>
            </a:xfrm>
            <a:custGeom>
              <a:avLst/>
              <a:gdLst>
                <a:gd name="connsiteX0" fmla="*/ 38657 w 589198"/>
                <a:gd name="connsiteY0" fmla="*/ 0 h 317601"/>
                <a:gd name="connsiteX1" fmla="*/ 0 w 589198"/>
                <a:gd name="connsiteY1" fmla="*/ 0 h 317601"/>
                <a:gd name="connsiteX2" fmla="*/ 251127 w 589198"/>
                <a:gd name="connsiteY2" fmla="*/ 317601 h 317601"/>
                <a:gd name="connsiteX3" fmla="*/ 589198 w 589198"/>
                <a:gd name="connsiteY3" fmla="*/ 317601 h 317601"/>
                <a:gd name="connsiteX4" fmla="*/ 548306 w 589198"/>
                <a:gd name="connsiteY4" fmla="*/ 256263 h 317601"/>
                <a:gd name="connsiteX5" fmla="*/ 364419 w 589198"/>
                <a:gd name="connsiteY5" fmla="*/ 256263 h 317601"/>
                <a:gd name="connsiteX6" fmla="*/ 295462 w 589198"/>
                <a:gd name="connsiteY6" fmla="*/ 156658 h 317601"/>
                <a:gd name="connsiteX7" fmla="*/ 188194 w 589198"/>
                <a:gd name="connsiteY7" fmla="*/ 156658 h 31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9198" h="317601">
                  <a:moveTo>
                    <a:pt x="38657" y="0"/>
                  </a:moveTo>
                  <a:lnTo>
                    <a:pt x="0" y="0"/>
                  </a:lnTo>
                  <a:lnTo>
                    <a:pt x="251127" y="317601"/>
                  </a:lnTo>
                  <a:lnTo>
                    <a:pt x="589198" y="317601"/>
                  </a:lnTo>
                  <a:lnTo>
                    <a:pt x="548306" y="256263"/>
                  </a:lnTo>
                  <a:lnTo>
                    <a:pt x="364419" y="256263"/>
                  </a:lnTo>
                  <a:lnTo>
                    <a:pt x="295462" y="156658"/>
                  </a:lnTo>
                  <a:lnTo>
                    <a:pt x="188194" y="156658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29" name="任意多边形: 形状 6"/>
            <p:cNvSpPr/>
            <p:nvPr/>
          </p:nvSpPr>
          <p:spPr>
            <a:xfrm>
              <a:off x="4245398" y="712550"/>
              <a:ext cx="2845879" cy="443398"/>
            </a:xfrm>
            <a:custGeom>
              <a:avLst/>
              <a:gdLst>
                <a:gd name="connsiteX0" fmla="*/ 345948 w 2845879"/>
                <a:gd name="connsiteY0" fmla="*/ 0 h 443398"/>
                <a:gd name="connsiteX1" fmla="*/ 1401852 w 2845879"/>
                <a:gd name="connsiteY1" fmla="*/ 0 h 443398"/>
                <a:gd name="connsiteX2" fmla="*/ 1406100 w 2845879"/>
                <a:gd name="connsiteY2" fmla="*/ 0 h 443398"/>
                <a:gd name="connsiteX3" fmla="*/ 2499930 w 2845879"/>
                <a:gd name="connsiteY3" fmla="*/ 0 h 443398"/>
                <a:gd name="connsiteX4" fmla="*/ 2526991 w 2845879"/>
                <a:gd name="connsiteY4" fmla="*/ 40592 h 443398"/>
                <a:gd name="connsiteX5" fmla="*/ 2611044 w 2845879"/>
                <a:gd name="connsiteY5" fmla="*/ 40592 h 443398"/>
                <a:gd name="connsiteX6" fmla="*/ 2657537 w 2845879"/>
                <a:gd name="connsiteY6" fmla="*/ 87085 h 443398"/>
                <a:gd name="connsiteX7" fmla="*/ 2695508 w 2845879"/>
                <a:gd name="connsiteY7" fmla="*/ 128220 h 443398"/>
                <a:gd name="connsiteX8" fmla="*/ 2698533 w 2845879"/>
                <a:gd name="connsiteY8" fmla="*/ 128081 h 443398"/>
                <a:gd name="connsiteX9" fmla="*/ 2721649 w 2845879"/>
                <a:gd name="connsiteY9" fmla="*/ 151197 h 443398"/>
                <a:gd name="connsiteX10" fmla="*/ 2845879 w 2845879"/>
                <a:gd name="connsiteY10" fmla="*/ 151197 h 443398"/>
                <a:gd name="connsiteX11" fmla="*/ 2655064 w 2845879"/>
                <a:gd name="connsiteY11" fmla="*/ 337181 h 443398"/>
                <a:gd name="connsiteX12" fmla="*/ 2560694 w 2845879"/>
                <a:gd name="connsiteY12" fmla="*/ 337181 h 443398"/>
                <a:gd name="connsiteX13" fmla="*/ 2500029 w 2845879"/>
                <a:gd name="connsiteY13" fmla="*/ 424810 h 443398"/>
                <a:gd name="connsiteX14" fmla="*/ 2338253 w 2845879"/>
                <a:gd name="connsiteY14" fmla="*/ 424810 h 443398"/>
                <a:gd name="connsiteX15" fmla="*/ 2325860 w 2845879"/>
                <a:gd name="connsiteY15" fmla="*/ 443398 h 443398"/>
                <a:gd name="connsiteX16" fmla="*/ 1406100 w 2845879"/>
                <a:gd name="connsiteY16" fmla="*/ 443398 h 443398"/>
                <a:gd name="connsiteX17" fmla="*/ 1401852 w 2845879"/>
                <a:gd name="connsiteY17" fmla="*/ 443398 h 443398"/>
                <a:gd name="connsiteX18" fmla="*/ 520018 w 2845879"/>
                <a:gd name="connsiteY18" fmla="*/ 443398 h 443398"/>
                <a:gd name="connsiteX19" fmla="*/ 507626 w 2845879"/>
                <a:gd name="connsiteY19" fmla="*/ 424810 h 443398"/>
                <a:gd name="connsiteX20" fmla="*/ 345850 w 2845879"/>
                <a:gd name="connsiteY20" fmla="*/ 424810 h 443398"/>
                <a:gd name="connsiteX21" fmla="*/ 285184 w 2845879"/>
                <a:gd name="connsiteY21" fmla="*/ 337181 h 443398"/>
                <a:gd name="connsiteX22" fmla="*/ 190814 w 2845879"/>
                <a:gd name="connsiteY22" fmla="*/ 337181 h 443398"/>
                <a:gd name="connsiteX23" fmla="*/ 0 w 2845879"/>
                <a:gd name="connsiteY23" fmla="*/ 151197 h 443398"/>
                <a:gd name="connsiteX24" fmla="*/ 125503 w 2845879"/>
                <a:gd name="connsiteY24" fmla="*/ 151197 h 443398"/>
                <a:gd name="connsiteX25" fmla="*/ 148563 w 2845879"/>
                <a:gd name="connsiteY25" fmla="*/ 128137 h 443398"/>
                <a:gd name="connsiteX26" fmla="*/ 150370 w 2845879"/>
                <a:gd name="connsiteY26" fmla="*/ 128220 h 443398"/>
                <a:gd name="connsiteX27" fmla="*/ 173056 w 2845879"/>
                <a:gd name="connsiteY27" fmla="*/ 103644 h 443398"/>
                <a:gd name="connsiteX28" fmla="*/ 236108 w 2845879"/>
                <a:gd name="connsiteY28" fmla="*/ 40592 h 443398"/>
                <a:gd name="connsiteX29" fmla="*/ 318887 w 2845879"/>
                <a:gd name="connsiteY29" fmla="*/ 40592 h 44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845879" h="443398">
                  <a:moveTo>
                    <a:pt x="345948" y="0"/>
                  </a:moveTo>
                  <a:lnTo>
                    <a:pt x="1401852" y="0"/>
                  </a:lnTo>
                  <a:lnTo>
                    <a:pt x="1406100" y="0"/>
                  </a:lnTo>
                  <a:lnTo>
                    <a:pt x="2499930" y="0"/>
                  </a:lnTo>
                  <a:lnTo>
                    <a:pt x="2526991" y="40592"/>
                  </a:lnTo>
                  <a:lnTo>
                    <a:pt x="2611044" y="40592"/>
                  </a:lnTo>
                  <a:lnTo>
                    <a:pt x="2657537" y="87085"/>
                  </a:lnTo>
                  <a:lnTo>
                    <a:pt x="2695508" y="128220"/>
                  </a:lnTo>
                  <a:lnTo>
                    <a:pt x="2698533" y="128081"/>
                  </a:lnTo>
                  <a:lnTo>
                    <a:pt x="2721649" y="151197"/>
                  </a:lnTo>
                  <a:lnTo>
                    <a:pt x="2845879" y="151197"/>
                  </a:lnTo>
                  <a:lnTo>
                    <a:pt x="2655064" y="337181"/>
                  </a:lnTo>
                  <a:lnTo>
                    <a:pt x="2560694" y="337181"/>
                  </a:lnTo>
                  <a:lnTo>
                    <a:pt x="2500029" y="424810"/>
                  </a:lnTo>
                  <a:lnTo>
                    <a:pt x="2338253" y="424810"/>
                  </a:lnTo>
                  <a:lnTo>
                    <a:pt x="2325860" y="443398"/>
                  </a:lnTo>
                  <a:lnTo>
                    <a:pt x="1406100" y="443398"/>
                  </a:lnTo>
                  <a:lnTo>
                    <a:pt x="1401852" y="443398"/>
                  </a:lnTo>
                  <a:lnTo>
                    <a:pt x="520018" y="443398"/>
                  </a:lnTo>
                  <a:lnTo>
                    <a:pt x="507626" y="424810"/>
                  </a:lnTo>
                  <a:lnTo>
                    <a:pt x="345850" y="424810"/>
                  </a:lnTo>
                  <a:lnTo>
                    <a:pt x="285184" y="337181"/>
                  </a:lnTo>
                  <a:lnTo>
                    <a:pt x="190814" y="337181"/>
                  </a:lnTo>
                  <a:lnTo>
                    <a:pt x="0" y="151197"/>
                  </a:lnTo>
                  <a:lnTo>
                    <a:pt x="125503" y="151197"/>
                  </a:lnTo>
                  <a:lnTo>
                    <a:pt x="148563" y="128137"/>
                  </a:lnTo>
                  <a:lnTo>
                    <a:pt x="150370" y="128220"/>
                  </a:lnTo>
                  <a:lnTo>
                    <a:pt x="173056" y="103644"/>
                  </a:lnTo>
                  <a:lnTo>
                    <a:pt x="236108" y="40592"/>
                  </a:lnTo>
                  <a:lnTo>
                    <a:pt x="318887" y="40592"/>
                  </a:lnTo>
                  <a:close/>
                </a:path>
              </a:pathLst>
            </a:custGeom>
            <a:solidFill>
              <a:srgbClr val="25A6FC">
                <a:alpha val="40000"/>
              </a:srgbClr>
            </a:soli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9528175" y="473710"/>
            <a:ext cx="1520825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CN" altLang="en-US" sz="2000" b="1" dirty="0">
                <a:gradFill flip="none" rotWithShape="1">
                  <a:gsLst>
                    <a:gs pos="2000">
                      <a:srgbClr val="02F8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effectLst>
                  <a:outerShdw dist="38100" dir="13500000" algn="br" rotWithShape="0">
                    <a:srgbClr val="08126C"/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机器人大赛</a:t>
            </a:r>
          </a:p>
        </p:txBody>
      </p:sp>
      <p:sp>
        <p:nvSpPr>
          <p:cNvPr id="11" name="椭圆 10"/>
          <p:cNvSpPr/>
          <p:nvPr/>
        </p:nvSpPr>
        <p:spPr>
          <a:xfrm>
            <a:off x="891082" y="4381353"/>
            <a:ext cx="152400" cy="152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 Light" panose="020B0502040204020203" pitchFamily="34" charset="-122"/>
              <a:cs typeface="+mn-cs"/>
            </a:endParaRPr>
          </a:p>
        </p:txBody>
      </p:sp>
      <p:cxnSp>
        <p:nvCxnSpPr>
          <p:cNvPr id="41" name="直接连接符 40"/>
          <p:cNvCxnSpPr/>
          <p:nvPr/>
        </p:nvCxnSpPr>
        <p:spPr>
          <a:xfrm>
            <a:off x="8430107" y="1503839"/>
            <a:ext cx="0" cy="299451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椭圆 41"/>
          <p:cNvSpPr/>
          <p:nvPr/>
        </p:nvSpPr>
        <p:spPr>
          <a:xfrm>
            <a:off x="8284846" y="4342142"/>
            <a:ext cx="304800" cy="304800"/>
          </a:xfrm>
          <a:prstGeom prst="ellipse">
            <a:avLst/>
          </a:prstGeom>
          <a:solidFill>
            <a:srgbClr val="00B0F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8361046" y="4419309"/>
            <a:ext cx="152400" cy="152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8635502" y="1424305"/>
            <a:ext cx="3086595" cy="798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ts val="29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国际水中机器人大赛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  <a:p>
            <a:pPr marL="0" marR="0" algn="just">
              <a:lnSpc>
                <a:spcPts val="29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全球三等奖</a:t>
            </a:r>
          </a:p>
        </p:txBody>
      </p:sp>
      <p:sp>
        <p:nvSpPr>
          <p:cNvPr id="45" name="矩形 44"/>
          <p:cNvSpPr/>
          <p:nvPr/>
        </p:nvSpPr>
        <p:spPr>
          <a:xfrm>
            <a:off x="7949396" y="4678354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2020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年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8632767" y="2546395"/>
            <a:ext cx="3086595" cy="118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ts val="2900"/>
              </a:lnSpc>
              <a:buClrTx/>
              <a:buSzTx/>
              <a:buFontTx/>
              <a:buNone/>
              <a:defRPr/>
            </a:pPr>
            <a:r>
              <a:rPr kumimoji="0" lang="zh-CN" altLang="en-US" sz="1800" b="0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中国机器人大赛暨</a:t>
            </a:r>
            <a:r>
              <a:rPr kumimoji="0" lang="en-US" altLang="zh-CN" sz="1800" b="0" i="0" kern="1200" cap="none" spc="0" normalizeH="0" baseline="0" noProof="0" dirty="0" err="1">
                <a:solidFill>
                  <a:schemeClr val="bg1"/>
                </a:solidFill>
                <a:latin typeface="+mn-ea"/>
                <a:cs typeface="+mn-cs"/>
              </a:rPr>
              <a:t>RoboCup</a:t>
            </a:r>
            <a:r>
              <a:rPr kumimoji="0" lang="zh-CN" altLang="en-US" sz="1800" b="0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中国公开赛仿真</a:t>
            </a:r>
            <a:r>
              <a:rPr kumimoji="0" lang="en-US" altLang="zh-CN" sz="1800" b="0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2D</a:t>
            </a:r>
            <a:r>
              <a:rPr kumimoji="0" lang="zh-CN" altLang="en-US" sz="1800" b="0" i="0" kern="1200" cap="none" spc="0" normalizeH="0" baseline="0" noProof="0" dirty="0">
                <a:solidFill>
                  <a:schemeClr val="bg1"/>
                </a:solidFill>
                <a:latin typeface="+mn-ea"/>
                <a:cs typeface="+mn-cs"/>
              </a:rPr>
              <a:t> 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冠军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</a:rPr>
              <a:t>&amp;</a:t>
            </a:r>
          </a:p>
          <a:p>
            <a:pPr indent="0" algn="just" fontAlgn="auto">
              <a:lnSpc>
                <a:spcPts val="2900"/>
              </a:lnSpc>
              <a:buClrTx/>
              <a:buSzTx/>
              <a:buFontTx/>
              <a:buNone/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季军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139268" y="526921"/>
            <a:ext cx="2741237" cy="615255"/>
            <a:chOff x="139268" y="526921"/>
            <a:chExt cx="2741237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139268" y="526921"/>
              <a:ext cx="2546635" cy="583565"/>
              <a:chOff x="7665019" y="1737251"/>
              <a:chExt cx="2546635" cy="58356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9415960" y="1737251"/>
                <a:ext cx="776763" cy="582358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学生获奖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7665019" y="1737251"/>
                <a:ext cx="2546635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sz="3200" b="0" i="1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学生获奖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5891848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529590"/>
            <a:chOff x="450" y="2452"/>
            <a:chExt cx="11447" cy="834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900160" y="454025"/>
            <a:ext cx="2685415" cy="529590"/>
            <a:chOff x="4213225" y="655308"/>
            <a:chExt cx="2913574" cy="574689"/>
          </a:xfrm>
        </p:grpSpPr>
        <p:sp>
          <p:nvSpPr>
            <p:cNvPr id="3" name="任意多边形: 形状 2"/>
            <p:cNvSpPr/>
            <p:nvPr/>
          </p:nvSpPr>
          <p:spPr>
            <a:xfrm>
              <a:off x="4213225" y="655308"/>
              <a:ext cx="383098" cy="176225"/>
            </a:xfrm>
            <a:custGeom>
              <a:avLst/>
              <a:gdLst>
                <a:gd name="connsiteX0" fmla="*/ 0 w 635000"/>
                <a:gd name="connsiteY0" fmla="*/ 292100 h 292100"/>
                <a:gd name="connsiteX1" fmla="*/ 292100 w 635000"/>
                <a:gd name="connsiteY1" fmla="*/ 0 h 292100"/>
                <a:gd name="connsiteX2" fmla="*/ 635000 w 635000"/>
                <a:gd name="connsiteY2" fmla="*/ 12700 h 292100"/>
                <a:gd name="connsiteX3" fmla="*/ 558800 w 635000"/>
                <a:gd name="connsiteY3" fmla="*/ 127000 h 292100"/>
                <a:gd name="connsiteX4" fmla="*/ 393700 w 635000"/>
                <a:gd name="connsiteY4" fmla="*/ 127000 h 292100"/>
                <a:gd name="connsiteX5" fmla="*/ 241300 w 635000"/>
                <a:gd name="connsiteY5" fmla="*/ 292100 h 292100"/>
                <a:gd name="connsiteX6" fmla="*/ 0 w 635000"/>
                <a:gd name="connsiteY6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5000" h="292100">
                  <a:moveTo>
                    <a:pt x="0" y="292100"/>
                  </a:moveTo>
                  <a:lnTo>
                    <a:pt x="292100" y="0"/>
                  </a:lnTo>
                  <a:lnTo>
                    <a:pt x="635000" y="12700"/>
                  </a:lnTo>
                  <a:lnTo>
                    <a:pt x="558800" y="127000"/>
                  </a:lnTo>
                  <a:lnTo>
                    <a:pt x="393700" y="127000"/>
                  </a:lnTo>
                  <a:lnTo>
                    <a:pt x="241300" y="292100"/>
                  </a:lnTo>
                  <a:lnTo>
                    <a:pt x="0" y="292100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4" name="任意多边形: 形状 3"/>
            <p:cNvSpPr/>
            <p:nvPr/>
          </p:nvSpPr>
          <p:spPr>
            <a:xfrm>
              <a:off x="4216580" y="912396"/>
              <a:ext cx="589198" cy="317601"/>
            </a:xfrm>
            <a:custGeom>
              <a:avLst/>
              <a:gdLst>
                <a:gd name="connsiteX0" fmla="*/ 0 w 589198"/>
                <a:gd name="connsiteY0" fmla="*/ 0 h 317601"/>
                <a:gd name="connsiteX1" fmla="*/ 38657 w 589198"/>
                <a:gd name="connsiteY1" fmla="*/ 0 h 317601"/>
                <a:gd name="connsiteX2" fmla="*/ 188194 w 589198"/>
                <a:gd name="connsiteY2" fmla="*/ 156658 h 317601"/>
                <a:gd name="connsiteX3" fmla="*/ 295462 w 589198"/>
                <a:gd name="connsiteY3" fmla="*/ 156658 h 317601"/>
                <a:gd name="connsiteX4" fmla="*/ 364419 w 589198"/>
                <a:gd name="connsiteY4" fmla="*/ 256263 h 317601"/>
                <a:gd name="connsiteX5" fmla="*/ 548306 w 589198"/>
                <a:gd name="connsiteY5" fmla="*/ 256263 h 317601"/>
                <a:gd name="connsiteX6" fmla="*/ 589198 w 589198"/>
                <a:gd name="connsiteY6" fmla="*/ 317601 h 317601"/>
                <a:gd name="connsiteX7" fmla="*/ 251127 w 589198"/>
                <a:gd name="connsiteY7" fmla="*/ 317601 h 31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9198" h="317601">
                  <a:moveTo>
                    <a:pt x="0" y="0"/>
                  </a:moveTo>
                  <a:lnTo>
                    <a:pt x="38657" y="0"/>
                  </a:lnTo>
                  <a:lnTo>
                    <a:pt x="188194" y="156658"/>
                  </a:lnTo>
                  <a:lnTo>
                    <a:pt x="295462" y="156658"/>
                  </a:lnTo>
                  <a:lnTo>
                    <a:pt x="364419" y="256263"/>
                  </a:lnTo>
                  <a:lnTo>
                    <a:pt x="548306" y="256263"/>
                  </a:lnTo>
                  <a:lnTo>
                    <a:pt x="589198" y="317601"/>
                  </a:lnTo>
                  <a:lnTo>
                    <a:pt x="251127" y="317601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5" name="任意多边形: 形状 4"/>
            <p:cNvSpPr/>
            <p:nvPr/>
          </p:nvSpPr>
          <p:spPr>
            <a:xfrm flipH="1">
              <a:off x="6743701" y="655308"/>
              <a:ext cx="383098" cy="176225"/>
            </a:xfrm>
            <a:custGeom>
              <a:avLst/>
              <a:gdLst>
                <a:gd name="connsiteX0" fmla="*/ 0 w 635000"/>
                <a:gd name="connsiteY0" fmla="*/ 292100 h 292100"/>
                <a:gd name="connsiteX1" fmla="*/ 292100 w 635000"/>
                <a:gd name="connsiteY1" fmla="*/ 0 h 292100"/>
                <a:gd name="connsiteX2" fmla="*/ 635000 w 635000"/>
                <a:gd name="connsiteY2" fmla="*/ 12700 h 292100"/>
                <a:gd name="connsiteX3" fmla="*/ 558800 w 635000"/>
                <a:gd name="connsiteY3" fmla="*/ 127000 h 292100"/>
                <a:gd name="connsiteX4" fmla="*/ 393700 w 635000"/>
                <a:gd name="connsiteY4" fmla="*/ 127000 h 292100"/>
                <a:gd name="connsiteX5" fmla="*/ 241300 w 635000"/>
                <a:gd name="connsiteY5" fmla="*/ 292100 h 292100"/>
                <a:gd name="connsiteX6" fmla="*/ 0 w 635000"/>
                <a:gd name="connsiteY6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5000" h="292100">
                  <a:moveTo>
                    <a:pt x="0" y="292100"/>
                  </a:moveTo>
                  <a:lnTo>
                    <a:pt x="292100" y="0"/>
                  </a:lnTo>
                  <a:lnTo>
                    <a:pt x="635000" y="12700"/>
                  </a:lnTo>
                  <a:lnTo>
                    <a:pt x="558800" y="127000"/>
                  </a:lnTo>
                  <a:lnTo>
                    <a:pt x="393700" y="127000"/>
                  </a:lnTo>
                  <a:lnTo>
                    <a:pt x="241300" y="292100"/>
                  </a:lnTo>
                  <a:lnTo>
                    <a:pt x="0" y="292100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6" name="任意多边形: 形状 5"/>
            <p:cNvSpPr/>
            <p:nvPr/>
          </p:nvSpPr>
          <p:spPr>
            <a:xfrm flipH="1">
              <a:off x="6534247" y="912396"/>
              <a:ext cx="589198" cy="317601"/>
            </a:xfrm>
            <a:custGeom>
              <a:avLst/>
              <a:gdLst>
                <a:gd name="connsiteX0" fmla="*/ 38657 w 589198"/>
                <a:gd name="connsiteY0" fmla="*/ 0 h 317601"/>
                <a:gd name="connsiteX1" fmla="*/ 0 w 589198"/>
                <a:gd name="connsiteY1" fmla="*/ 0 h 317601"/>
                <a:gd name="connsiteX2" fmla="*/ 251127 w 589198"/>
                <a:gd name="connsiteY2" fmla="*/ 317601 h 317601"/>
                <a:gd name="connsiteX3" fmla="*/ 589198 w 589198"/>
                <a:gd name="connsiteY3" fmla="*/ 317601 h 317601"/>
                <a:gd name="connsiteX4" fmla="*/ 548306 w 589198"/>
                <a:gd name="connsiteY4" fmla="*/ 256263 h 317601"/>
                <a:gd name="connsiteX5" fmla="*/ 364419 w 589198"/>
                <a:gd name="connsiteY5" fmla="*/ 256263 h 317601"/>
                <a:gd name="connsiteX6" fmla="*/ 295462 w 589198"/>
                <a:gd name="connsiteY6" fmla="*/ 156658 h 317601"/>
                <a:gd name="connsiteX7" fmla="*/ 188194 w 589198"/>
                <a:gd name="connsiteY7" fmla="*/ 156658 h 31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9198" h="317601">
                  <a:moveTo>
                    <a:pt x="38657" y="0"/>
                  </a:moveTo>
                  <a:lnTo>
                    <a:pt x="0" y="0"/>
                  </a:lnTo>
                  <a:lnTo>
                    <a:pt x="251127" y="317601"/>
                  </a:lnTo>
                  <a:lnTo>
                    <a:pt x="589198" y="317601"/>
                  </a:lnTo>
                  <a:lnTo>
                    <a:pt x="548306" y="256263"/>
                  </a:lnTo>
                  <a:lnTo>
                    <a:pt x="364419" y="256263"/>
                  </a:lnTo>
                  <a:lnTo>
                    <a:pt x="295462" y="156658"/>
                  </a:lnTo>
                  <a:lnTo>
                    <a:pt x="188194" y="156658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4245398" y="712550"/>
              <a:ext cx="2845879" cy="443398"/>
            </a:xfrm>
            <a:custGeom>
              <a:avLst/>
              <a:gdLst>
                <a:gd name="connsiteX0" fmla="*/ 345948 w 2845879"/>
                <a:gd name="connsiteY0" fmla="*/ 0 h 443398"/>
                <a:gd name="connsiteX1" fmla="*/ 1401852 w 2845879"/>
                <a:gd name="connsiteY1" fmla="*/ 0 h 443398"/>
                <a:gd name="connsiteX2" fmla="*/ 1406100 w 2845879"/>
                <a:gd name="connsiteY2" fmla="*/ 0 h 443398"/>
                <a:gd name="connsiteX3" fmla="*/ 2499930 w 2845879"/>
                <a:gd name="connsiteY3" fmla="*/ 0 h 443398"/>
                <a:gd name="connsiteX4" fmla="*/ 2526991 w 2845879"/>
                <a:gd name="connsiteY4" fmla="*/ 40592 h 443398"/>
                <a:gd name="connsiteX5" fmla="*/ 2611044 w 2845879"/>
                <a:gd name="connsiteY5" fmla="*/ 40592 h 443398"/>
                <a:gd name="connsiteX6" fmla="*/ 2657537 w 2845879"/>
                <a:gd name="connsiteY6" fmla="*/ 87085 h 443398"/>
                <a:gd name="connsiteX7" fmla="*/ 2695508 w 2845879"/>
                <a:gd name="connsiteY7" fmla="*/ 128220 h 443398"/>
                <a:gd name="connsiteX8" fmla="*/ 2698533 w 2845879"/>
                <a:gd name="connsiteY8" fmla="*/ 128081 h 443398"/>
                <a:gd name="connsiteX9" fmla="*/ 2721649 w 2845879"/>
                <a:gd name="connsiteY9" fmla="*/ 151197 h 443398"/>
                <a:gd name="connsiteX10" fmla="*/ 2845879 w 2845879"/>
                <a:gd name="connsiteY10" fmla="*/ 151197 h 443398"/>
                <a:gd name="connsiteX11" fmla="*/ 2655064 w 2845879"/>
                <a:gd name="connsiteY11" fmla="*/ 337181 h 443398"/>
                <a:gd name="connsiteX12" fmla="*/ 2560694 w 2845879"/>
                <a:gd name="connsiteY12" fmla="*/ 337181 h 443398"/>
                <a:gd name="connsiteX13" fmla="*/ 2500029 w 2845879"/>
                <a:gd name="connsiteY13" fmla="*/ 424810 h 443398"/>
                <a:gd name="connsiteX14" fmla="*/ 2338253 w 2845879"/>
                <a:gd name="connsiteY14" fmla="*/ 424810 h 443398"/>
                <a:gd name="connsiteX15" fmla="*/ 2325860 w 2845879"/>
                <a:gd name="connsiteY15" fmla="*/ 443398 h 443398"/>
                <a:gd name="connsiteX16" fmla="*/ 1406100 w 2845879"/>
                <a:gd name="connsiteY16" fmla="*/ 443398 h 443398"/>
                <a:gd name="connsiteX17" fmla="*/ 1401852 w 2845879"/>
                <a:gd name="connsiteY17" fmla="*/ 443398 h 443398"/>
                <a:gd name="connsiteX18" fmla="*/ 520018 w 2845879"/>
                <a:gd name="connsiteY18" fmla="*/ 443398 h 443398"/>
                <a:gd name="connsiteX19" fmla="*/ 507626 w 2845879"/>
                <a:gd name="connsiteY19" fmla="*/ 424810 h 443398"/>
                <a:gd name="connsiteX20" fmla="*/ 345850 w 2845879"/>
                <a:gd name="connsiteY20" fmla="*/ 424810 h 443398"/>
                <a:gd name="connsiteX21" fmla="*/ 285184 w 2845879"/>
                <a:gd name="connsiteY21" fmla="*/ 337181 h 443398"/>
                <a:gd name="connsiteX22" fmla="*/ 190814 w 2845879"/>
                <a:gd name="connsiteY22" fmla="*/ 337181 h 443398"/>
                <a:gd name="connsiteX23" fmla="*/ 0 w 2845879"/>
                <a:gd name="connsiteY23" fmla="*/ 151197 h 443398"/>
                <a:gd name="connsiteX24" fmla="*/ 125503 w 2845879"/>
                <a:gd name="connsiteY24" fmla="*/ 151197 h 443398"/>
                <a:gd name="connsiteX25" fmla="*/ 148563 w 2845879"/>
                <a:gd name="connsiteY25" fmla="*/ 128137 h 443398"/>
                <a:gd name="connsiteX26" fmla="*/ 150370 w 2845879"/>
                <a:gd name="connsiteY26" fmla="*/ 128220 h 443398"/>
                <a:gd name="connsiteX27" fmla="*/ 173056 w 2845879"/>
                <a:gd name="connsiteY27" fmla="*/ 103644 h 443398"/>
                <a:gd name="connsiteX28" fmla="*/ 236108 w 2845879"/>
                <a:gd name="connsiteY28" fmla="*/ 40592 h 443398"/>
                <a:gd name="connsiteX29" fmla="*/ 318887 w 2845879"/>
                <a:gd name="connsiteY29" fmla="*/ 40592 h 44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845879" h="443398">
                  <a:moveTo>
                    <a:pt x="345948" y="0"/>
                  </a:moveTo>
                  <a:lnTo>
                    <a:pt x="1401852" y="0"/>
                  </a:lnTo>
                  <a:lnTo>
                    <a:pt x="1406100" y="0"/>
                  </a:lnTo>
                  <a:lnTo>
                    <a:pt x="2499930" y="0"/>
                  </a:lnTo>
                  <a:lnTo>
                    <a:pt x="2526991" y="40592"/>
                  </a:lnTo>
                  <a:lnTo>
                    <a:pt x="2611044" y="40592"/>
                  </a:lnTo>
                  <a:lnTo>
                    <a:pt x="2657537" y="87085"/>
                  </a:lnTo>
                  <a:lnTo>
                    <a:pt x="2695508" y="128220"/>
                  </a:lnTo>
                  <a:lnTo>
                    <a:pt x="2698533" y="128081"/>
                  </a:lnTo>
                  <a:lnTo>
                    <a:pt x="2721649" y="151197"/>
                  </a:lnTo>
                  <a:lnTo>
                    <a:pt x="2845879" y="151197"/>
                  </a:lnTo>
                  <a:lnTo>
                    <a:pt x="2655064" y="337181"/>
                  </a:lnTo>
                  <a:lnTo>
                    <a:pt x="2560694" y="337181"/>
                  </a:lnTo>
                  <a:lnTo>
                    <a:pt x="2500029" y="424810"/>
                  </a:lnTo>
                  <a:lnTo>
                    <a:pt x="2338253" y="424810"/>
                  </a:lnTo>
                  <a:lnTo>
                    <a:pt x="2325860" y="443398"/>
                  </a:lnTo>
                  <a:lnTo>
                    <a:pt x="1406100" y="443398"/>
                  </a:lnTo>
                  <a:lnTo>
                    <a:pt x="1401852" y="443398"/>
                  </a:lnTo>
                  <a:lnTo>
                    <a:pt x="520018" y="443398"/>
                  </a:lnTo>
                  <a:lnTo>
                    <a:pt x="507626" y="424810"/>
                  </a:lnTo>
                  <a:lnTo>
                    <a:pt x="345850" y="424810"/>
                  </a:lnTo>
                  <a:lnTo>
                    <a:pt x="285184" y="337181"/>
                  </a:lnTo>
                  <a:lnTo>
                    <a:pt x="190814" y="337181"/>
                  </a:lnTo>
                  <a:lnTo>
                    <a:pt x="0" y="151197"/>
                  </a:lnTo>
                  <a:lnTo>
                    <a:pt x="125503" y="151197"/>
                  </a:lnTo>
                  <a:lnTo>
                    <a:pt x="148563" y="128137"/>
                  </a:lnTo>
                  <a:lnTo>
                    <a:pt x="150370" y="128220"/>
                  </a:lnTo>
                  <a:lnTo>
                    <a:pt x="173056" y="103644"/>
                  </a:lnTo>
                  <a:lnTo>
                    <a:pt x="236108" y="40592"/>
                  </a:lnTo>
                  <a:lnTo>
                    <a:pt x="318887" y="40592"/>
                  </a:lnTo>
                  <a:close/>
                </a:path>
              </a:pathLst>
            </a:custGeom>
            <a:solidFill>
              <a:srgbClr val="25A6FC">
                <a:alpha val="40000"/>
              </a:srgbClr>
            </a:soli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9397365" y="473710"/>
            <a:ext cx="1794510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CN" altLang="en-US" sz="2000" b="1" dirty="0">
                <a:gradFill flip="none" rotWithShape="1">
                  <a:gsLst>
                    <a:gs pos="2000">
                      <a:srgbClr val="02F8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effectLst>
                  <a:outerShdw dist="38100" dir="13500000" algn="br" rotWithShape="0">
                    <a:srgbClr val="08126C"/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程序设计竞赛</a:t>
            </a:r>
          </a:p>
        </p:txBody>
      </p:sp>
      <p:grpSp>
        <p:nvGrpSpPr>
          <p:cNvPr id="59" name="组合 58"/>
          <p:cNvGrpSpPr/>
          <p:nvPr/>
        </p:nvGrpSpPr>
        <p:grpSpPr>
          <a:xfrm>
            <a:off x="678815" y="1749425"/>
            <a:ext cx="10835005" cy="4437380"/>
            <a:chOff x="1069" y="2755"/>
            <a:chExt cx="17063" cy="6988"/>
          </a:xfrm>
        </p:grpSpPr>
        <p:grpSp>
          <p:nvGrpSpPr>
            <p:cNvPr id="28" name="组合 27"/>
            <p:cNvGrpSpPr/>
            <p:nvPr/>
          </p:nvGrpSpPr>
          <p:grpSpPr>
            <a:xfrm>
              <a:off x="12559" y="2755"/>
              <a:ext cx="5572" cy="3219"/>
              <a:chOff x="12559" y="2755"/>
              <a:chExt cx="5572" cy="3219"/>
            </a:xfrm>
          </p:grpSpPr>
          <p:sp>
            <p:nvSpPr>
              <p:cNvPr id="29" name="文本框 28"/>
              <p:cNvSpPr txBox="1"/>
              <p:nvPr/>
            </p:nvSpPr>
            <p:spPr>
              <a:xfrm>
                <a:off x="13361" y="2755"/>
                <a:ext cx="3970" cy="1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None/>
                </a:pPr>
                <a:r>
                  <a:rPr lang="zh-CN" altLang="en-US" dirty="0">
                    <a:solidFill>
                      <a:schemeClr val="bg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2019年第44届ICPC</a:t>
                </a:r>
              </a:p>
              <a:p>
                <a:pPr algn="ctr">
                  <a:buClrTx/>
                  <a:buSzTx/>
                  <a:buNone/>
                </a:pPr>
                <a:r>
                  <a:rPr lang="zh-CN" altLang="en-US" dirty="0">
                    <a:solidFill>
                      <a:schemeClr val="bg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国际大学生程序设计</a:t>
                </a:r>
              </a:p>
              <a:p>
                <a:pPr algn="ctr">
                  <a:buClrTx/>
                  <a:buSzTx/>
                  <a:buNone/>
                </a:pPr>
                <a:r>
                  <a:rPr lang="zh-CN" altLang="en-US" dirty="0">
                    <a:solidFill>
                      <a:schemeClr val="bg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大赛亚洲区域赛（上海）</a:t>
                </a:r>
              </a:p>
            </p:txBody>
          </p:sp>
          <p:grpSp>
            <p:nvGrpSpPr>
              <p:cNvPr id="43" name="组合 42"/>
              <p:cNvGrpSpPr/>
              <p:nvPr/>
            </p:nvGrpSpPr>
            <p:grpSpPr>
              <a:xfrm>
                <a:off x="12559" y="3124"/>
                <a:ext cx="5573" cy="2850"/>
                <a:chOff x="567" y="2510"/>
                <a:chExt cx="5573" cy="2850"/>
              </a:xfrm>
            </p:grpSpPr>
            <p:pic>
              <p:nvPicPr>
                <p:cNvPr id="44" name="图片 43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000" t="28384" b="26544"/>
                <a:stretch>
                  <a:fillRect/>
                </a:stretch>
              </p:blipFill>
              <p:spPr>
                <a:xfrm>
                  <a:off x="4554" y="2510"/>
                  <a:ext cx="1587" cy="2851"/>
                </a:xfrm>
                <a:prstGeom prst="rect">
                  <a:avLst/>
                </a:prstGeom>
              </p:spPr>
            </p:pic>
            <p:pic>
              <p:nvPicPr>
                <p:cNvPr id="45" name="图片 44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8384" r="50000" b="26544"/>
                <a:stretch>
                  <a:fillRect/>
                </a:stretch>
              </p:blipFill>
              <p:spPr>
                <a:xfrm>
                  <a:off x="567" y="2510"/>
                  <a:ext cx="1587" cy="2851"/>
                </a:xfrm>
                <a:prstGeom prst="rect">
                  <a:avLst/>
                </a:prstGeom>
              </p:spPr>
            </p:pic>
          </p:grpSp>
          <p:sp>
            <p:nvSpPr>
              <p:cNvPr id="47" name="文本框 46"/>
              <p:cNvSpPr txBox="1"/>
              <p:nvPr/>
            </p:nvSpPr>
            <p:spPr>
              <a:xfrm>
                <a:off x="13792" y="4417"/>
                <a:ext cx="3108" cy="1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sz="2800">
                    <a:solidFill>
                      <a:schemeClr val="bg1"/>
                    </a:solidFill>
                    <a:latin typeface="思源黑体 CN Bold" panose="020B0800000000000000" charset="-122"/>
                    <a:ea typeface="思源黑体 CN Bold" panose="020B0800000000000000" charset="-122"/>
                    <a:sym typeface="+mn-ea"/>
                  </a:rPr>
                  <a:t>银</a:t>
                </a:r>
                <a:r>
                  <a:rPr lang="en-US" sz="2800">
                    <a:solidFill>
                      <a:schemeClr val="bg1"/>
                    </a:solidFill>
                    <a:latin typeface="思源黑体 CN Bold" panose="020B0800000000000000" charset="-122"/>
                    <a:ea typeface="思源黑体 CN Bold" panose="020B0800000000000000" charset="-122"/>
                    <a:sym typeface="+mn-ea"/>
                  </a:rPr>
                  <a:t> </a:t>
                </a:r>
                <a:r>
                  <a:rPr sz="2800">
                    <a:solidFill>
                      <a:schemeClr val="bg1"/>
                    </a:solidFill>
                    <a:latin typeface="思源黑体 CN Bold" panose="020B0800000000000000" charset="-122"/>
                    <a:ea typeface="思源黑体 CN Bold" panose="020B0800000000000000" charset="-122"/>
                    <a:sym typeface="+mn-ea"/>
                  </a:rPr>
                  <a:t>牌</a:t>
                </a:r>
                <a:endParaRPr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endParaRPr>
              </a:p>
              <a:p>
                <a:pPr algn="ctr"/>
                <a:endPara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endParaRPr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12559" y="6677"/>
              <a:ext cx="5573" cy="3066"/>
              <a:chOff x="564" y="2294"/>
              <a:chExt cx="5573" cy="3066"/>
            </a:xfrm>
          </p:grpSpPr>
          <p:grpSp>
            <p:nvGrpSpPr>
              <p:cNvPr id="49" name="组合 48"/>
              <p:cNvGrpSpPr/>
              <p:nvPr/>
            </p:nvGrpSpPr>
            <p:grpSpPr>
              <a:xfrm>
                <a:off x="564" y="2510"/>
                <a:ext cx="5573" cy="2850"/>
                <a:chOff x="567" y="2510"/>
                <a:chExt cx="5573" cy="2850"/>
              </a:xfrm>
            </p:grpSpPr>
            <p:pic>
              <p:nvPicPr>
                <p:cNvPr id="50" name="图片 49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000" t="28384" b="26544"/>
                <a:stretch>
                  <a:fillRect/>
                </a:stretch>
              </p:blipFill>
              <p:spPr>
                <a:xfrm>
                  <a:off x="4554" y="2510"/>
                  <a:ext cx="1587" cy="2851"/>
                </a:xfrm>
                <a:prstGeom prst="rect">
                  <a:avLst/>
                </a:prstGeom>
              </p:spPr>
            </p:pic>
            <p:pic>
              <p:nvPicPr>
                <p:cNvPr id="51" name="图片 50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8384" r="50000" b="26544"/>
                <a:stretch>
                  <a:fillRect/>
                </a:stretch>
              </p:blipFill>
              <p:spPr>
                <a:xfrm>
                  <a:off x="567" y="2510"/>
                  <a:ext cx="1587" cy="2851"/>
                </a:xfrm>
                <a:prstGeom prst="rect">
                  <a:avLst/>
                </a:prstGeom>
              </p:spPr>
            </p:pic>
          </p:grpSp>
          <p:sp>
            <p:nvSpPr>
              <p:cNvPr id="53" name="文本框 52"/>
              <p:cNvSpPr txBox="1"/>
              <p:nvPr/>
            </p:nvSpPr>
            <p:spPr>
              <a:xfrm>
                <a:off x="1365" y="2294"/>
                <a:ext cx="3970" cy="1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None/>
                </a:pPr>
                <a:r>
                  <a:rPr lang="en-US" altLang="zh-CN" dirty="0">
                    <a:solidFill>
                      <a:schemeClr val="bg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2021</a:t>
                </a:r>
                <a:r>
                  <a:rPr lang="zh-CN" altLang="en-US" dirty="0">
                    <a:solidFill>
                      <a:schemeClr val="bg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年第45届ICPC国际大学生程序设计大赛亚洲区域赛（宁夏）</a:t>
                </a:r>
              </a:p>
            </p:txBody>
          </p:sp>
          <p:sp>
            <p:nvSpPr>
              <p:cNvPr id="57" name="文本框 56"/>
              <p:cNvSpPr txBox="1"/>
              <p:nvPr/>
            </p:nvSpPr>
            <p:spPr>
              <a:xfrm>
                <a:off x="1796" y="3803"/>
                <a:ext cx="3108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800">
                    <a:solidFill>
                      <a:schemeClr val="bg1"/>
                    </a:solidFill>
                    <a:latin typeface="思源黑体 CN Bold" panose="020B0800000000000000" charset="-122"/>
                    <a:ea typeface="思源黑体 CN Bold" panose="020B0800000000000000" charset="-122"/>
                  </a:rPr>
                  <a:t>银</a:t>
                </a:r>
                <a:r>
                  <a:rPr lang="en-US" altLang="zh-CN" sz="2800">
                    <a:solidFill>
                      <a:schemeClr val="bg1"/>
                    </a:solidFill>
                    <a:latin typeface="思源黑体 CN Bold" panose="020B0800000000000000" charset="-122"/>
                    <a:ea typeface="思源黑体 CN Bold" panose="020B0800000000000000" charset="-122"/>
                  </a:rPr>
                  <a:t> </a:t>
                </a:r>
                <a:r>
                  <a:rPr lang="zh-CN" altLang="en-US" sz="2800">
                    <a:solidFill>
                      <a:schemeClr val="bg1"/>
                    </a:solidFill>
                    <a:latin typeface="思源黑体 CN Bold" panose="020B0800000000000000" charset="-122"/>
                    <a:ea typeface="思源黑体 CN Bold" panose="020B0800000000000000" charset="-122"/>
                  </a:rPr>
                  <a:t>牌</a:t>
                </a:r>
              </a:p>
            </p:txBody>
          </p:sp>
        </p:grpSp>
        <p:grpSp>
          <p:nvGrpSpPr>
            <p:cNvPr id="58" name="组合 57"/>
            <p:cNvGrpSpPr/>
            <p:nvPr/>
          </p:nvGrpSpPr>
          <p:grpSpPr>
            <a:xfrm>
              <a:off x="6814" y="6677"/>
              <a:ext cx="5573" cy="3066"/>
              <a:chOff x="564" y="2294"/>
              <a:chExt cx="5573" cy="3066"/>
            </a:xfrm>
          </p:grpSpPr>
          <p:grpSp>
            <p:nvGrpSpPr>
              <p:cNvPr id="66" name="组合 65"/>
              <p:cNvGrpSpPr/>
              <p:nvPr/>
            </p:nvGrpSpPr>
            <p:grpSpPr>
              <a:xfrm>
                <a:off x="564" y="2510"/>
                <a:ext cx="5573" cy="2850"/>
                <a:chOff x="567" y="2510"/>
                <a:chExt cx="5573" cy="2850"/>
              </a:xfrm>
            </p:grpSpPr>
            <p:pic>
              <p:nvPicPr>
                <p:cNvPr id="67" name="图片 66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000" t="28384" b="26544"/>
                <a:stretch>
                  <a:fillRect/>
                </a:stretch>
              </p:blipFill>
              <p:spPr>
                <a:xfrm>
                  <a:off x="4554" y="2510"/>
                  <a:ext cx="1587" cy="2851"/>
                </a:xfrm>
                <a:prstGeom prst="rect">
                  <a:avLst/>
                </a:prstGeom>
              </p:spPr>
            </p:pic>
            <p:pic>
              <p:nvPicPr>
                <p:cNvPr id="68" name="图片 67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8384" r="50000" b="26544"/>
                <a:stretch>
                  <a:fillRect/>
                </a:stretch>
              </p:blipFill>
              <p:spPr>
                <a:xfrm>
                  <a:off x="567" y="2510"/>
                  <a:ext cx="1587" cy="2851"/>
                </a:xfrm>
                <a:prstGeom prst="rect">
                  <a:avLst/>
                </a:prstGeom>
              </p:spPr>
            </p:pic>
          </p:grpSp>
          <p:sp>
            <p:nvSpPr>
              <p:cNvPr id="69" name="文本框 68"/>
              <p:cNvSpPr txBox="1"/>
              <p:nvPr/>
            </p:nvSpPr>
            <p:spPr>
              <a:xfrm>
                <a:off x="1365" y="2294"/>
                <a:ext cx="3970" cy="1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dirty="0">
                    <a:solidFill>
                      <a:schemeClr val="bg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2019年第44届ICPC</a:t>
                </a:r>
              </a:p>
              <a:p>
                <a:pPr algn="ctr">
                  <a:buClrTx/>
                  <a:buSzTx/>
                  <a:buFontTx/>
                </a:pPr>
                <a:r>
                  <a:rPr lang="zh-CN" altLang="en-US" dirty="0">
                    <a:solidFill>
                      <a:schemeClr val="bg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国际大学生程序设计</a:t>
                </a:r>
              </a:p>
              <a:p>
                <a:pPr algn="ctr">
                  <a:buClrTx/>
                  <a:buSzTx/>
                  <a:buFontTx/>
                </a:pPr>
                <a:r>
                  <a:rPr lang="zh-CN" altLang="en-US" dirty="0">
                    <a:solidFill>
                      <a:schemeClr val="bg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大赛亚洲区域赛（徐州）</a:t>
                </a:r>
              </a:p>
            </p:txBody>
          </p:sp>
          <p:sp>
            <p:nvSpPr>
              <p:cNvPr id="70" name="文本框 69"/>
              <p:cNvSpPr txBox="1"/>
              <p:nvPr/>
            </p:nvSpPr>
            <p:spPr>
              <a:xfrm>
                <a:off x="1796" y="3803"/>
                <a:ext cx="3108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800">
                    <a:solidFill>
                      <a:schemeClr val="bg1"/>
                    </a:solidFill>
                    <a:latin typeface="思源黑体 CN Bold" panose="020B0800000000000000" charset="-122"/>
                    <a:ea typeface="思源黑体 CN Bold" panose="020B0800000000000000" charset="-122"/>
                  </a:rPr>
                  <a:t>铜</a:t>
                </a:r>
                <a:r>
                  <a:rPr lang="en-US" altLang="zh-CN" sz="2800">
                    <a:solidFill>
                      <a:schemeClr val="bg1"/>
                    </a:solidFill>
                    <a:latin typeface="思源黑体 CN Bold" panose="020B0800000000000000" charset="-122"/>
                    <a:ea typeface="思源黑体 CN Bold" panose="020B0800000000000000" charset="-122"/>
                  </a:rPr>
                  <a:t> </a:t>
                </a:r>
                <a:r>
                  <a:rPr lang="zh-CN" altLang="en-US" sz="2800">
                    <a:solidFill>
                      <a:schemeClr val="bg1"/>
                    </a:solidFill>
                    <a:latin typeface="思源黑体 CN Bold" panose="020B0800000000000000" charset="-122"/>
                    <a:ea typeface="思源黑体 CN Bold" panose="020B0800000000000000" charset="-122"/>
                  </a:rPr>
                  <a:t>牌</a:t>
                </a: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069" y="6677"/>
              <a:ext cx="5573" cy="3066"/>
              <a:chOff x="564" y="2294"/>
              <a:chExt cx="5573" cy="3066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564" y="2510"/>
                <a:ext cx="5573" cy="2850"/>
                <a:chOff x="567" y="2510"/>
                <a:chExt cx="5573" cy="2850"/>
              </a:xfrm>
            </p:grpSpPr>
            <p:pic>
              <p:nvPicPr>
                <p:cNvPr id="13" name="图片 12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000" t="28384" b="26544"/>
                <a:stretch>
                  <a:fillRect/>
                </a:stretch>
              </p:blipFill>
              <p:spPr>
                <a:xfrm>
                  <a:off x="4554" y="2510"/>
                  <a:ext cx="1587" cy="2851"/>
                </a:xfrm>
                <a:prstGeom prst="rect">
                  <a:avLst/>
                </a:prstGeom>
              </p:spPr>
            </p:pic>
            <p:pic>
              <p:nvPicPr>
                <p:cNvPr id="14" name="图片 13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8384" r="50000" b="26544"/>
                <a:stretch>
                  <a:fillRect/>
                </a:stretch>
              </p:blipFill>
              <p:spPr>
                <a:xfrm>
                  <a:off x="567" y="2510"/>
                  <a:ext cx="1587" cy="2851"/>
                </a:xfrm>
                <a:prstGeom prst="rect">
                  <a:avLst/>
                </a:prstGeom>
              </p:spPr>
            </p:pic>
          </p:grpSp>
          <p:sp>
            <p:nvSpPr>
              <p:cNvPr id="15" name="文本框 14"/>
              <p:cNvSpPr txBox="1"/>
              <p:nvPr/>
            </p:nvSpPr>
            <p:spPr>
              <a:xfrm>
                <a:off x="1365" y="2294"/>
                <a:ext cx="3970" cy="1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None/>
                </a:pPr>
                <a:r>
                  <a:rPr lang="zh-CN" altLang="en-US">
                    <a:solidFill>
                      <a:schemeClr val="bg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2019年第5届CCPC</a:t>
                </a:r>
              </a:p>
              <a:p>
                <a:pPr algn="ctr">
                  <a:buClrTx/>
                  <a:buSzTx/>
                  <a:buNone/>
                </a:pPr>
                <a:r>
                  <a:rPr lang="zh-CN" altLang="en-US">
                    <a:solidFill>
                      <a:schemeClr val="bg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中国大学生程序设计</a:t>
                </a:r>
              </a:p>
              <a:p>
                <a:pPr algn="ctr">
                  <a:buClrTx/>
                  <a:buSzTx/>
                  <a:buNone/>
                </a:pPr>
                <a:r>
                  <a:rPr lang="zh-CN" altLang="en-US">
                    <a:solidFill>
                      <a:schemeClr val="bg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竞赛总决赛（北京）</a:t>
                </a: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1796" y="3803"/>
                <a:ext cx="3108" cy="1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sz="2800">
                    <a:solidFill>
                      <a:schemeClr val="bg1"/>
                    </a:solidFill>
                    <a:latin typeface="思源黑体 CN Bold" panose="020B0800000000000000" charset="-122"/>
                    <a:ea typeface="思源黑体 CN Bold" panose="020B0800000000000000" charset="-122"/>
                    <a:sym typeface="+mn-ea"/>
                  </a:rPr>
                  <a:t>银</a:t>
                </a:r>
                <a:r>
                  <a:rPr lang="en-US" sz="2800">
                    <a:solidFill>
                      <a:schemeClr val="bg1"/>
                    </a:solidFill>
                    <a:latin typeface="思源黑体 CN Bold" panose="020B0800000000000000" charset="-122"/>
                    <a:ea typeface="思源黑体 CN Bold" panose="020B0800000000000000" charset="-122"/>
                    <a:sym typeface="+mn-ea"/>
                  </a:rPr>
                  <a:t> </a:t>
                </a:r>
                <a:r>
                  <a:rPr sz="2800">
                    <a:solidFill>
                      <a:schemeClr val="bg1"/>
                    </a:solidFill>
                    <a:latin typeface="思源黑体 CN Bold" panose="020B0800000000000000" charset="-122"/>
                    <a:ea typeface="思源黑体 CN Bold" panose="020B0800000000000000" charset="-122"/>
                    <a:sym typeface="+mn-ea"/>
                  </a:rPr>
                  <a:t>牌</a:t>
                </a:r>
                <a:endParaRPr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endParaRPr>
              </a:p>
              <a:p>
                <a:pPr algn="ctr"/>
                <a:endPara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6814" y="2973"/>
              <a:ext cx="5572" cy="3001"/>
              <a:chOff x="6814" y="2973"/>
              <a:chExt cx="5572" cy="3001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6814" y="3124"/>
                <a:ext cx="5573" cy="2850"/>
                <a:chOff x="567" y="2510"/>
                <a:chExt cx="5573" cy="2850"/>
              </a:xfrm>
            </p:grpSpPr>
            <p:pic>
              <p:nvPicPr>
                <p:cNvPr id="11" name="图片 10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000" t="28384" b="26544"/>
                <a:stretch>
                  <a:fillRect/>
                </a:stretch>
              </p:blipFill>
              <p:spPr>
                <a:xfrm>
                  <a:off x="4554" y="2510"/>
                  <a:ext cx="1587" cy="2851"/>
                </a:xfrm>
                <a:prstGeom prst="rect">
                  <a:avLst/>
                </a:prstGeom>
              </p:spPr>
            </p:pic>
            <p:pic>
              <p:nvPicPr>
                <p:cNvPr id="12" name="图片 11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8384" r="50000" b="26544"/>
                <a:stretch>
                  <a:fillRect/>
                </a:stretch>
              </p:blipFill>
              <p:spPr>
                <a:xfrm>
                  <a:off x="567" y="2510"/>
                  <a:ext cx="1587" cy="2851"/>
                </a:xfrm>
                <a:prstGeom prst="rect">
                  <a:avLst/>
                </a:prstGeom>
              </p:spPr>
            </p:pic>
          </p:grpSp>
          <p:sp>
            <p:nvSpPr>
              <p:cNvPr id="30" name="文本框 29"/>
              <p:cNvSpPr txBox="1"/>
              <p:nvPr/>
            </p:nvSpPr>
            <p:spPr>
              <a:xfrm>
                <a:off x="8031" y="4460"/>
                <a:ext cx="3139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sz="2800">
                    <a:solidFill>
                      <a:schemeClr val="bg1"/>
                    </a:solidFill>
                    <a:latin typeface="思源黑体 CN Bold" panose="020B0800000000000000" charset="-122"/>
                    <a:ea typeface="思源黑体 CN Bold" panose="020B0800000000000000" charset="-122"/>
                  </a:rPr>
                  <a:t>省级三等奖</a:t>
                </a:r>
              </a:p>
            </p:txBody>
          </p:sp>
          <p:sp>
            <p:nvSpPr>
              <p:cNvPr id="100" name="文本框 99"/>
              <p:cNvSpPr txBox="1"/>
              <p:nvPr/>
            </p:nvSpPr>
            <p:spPr>
              <a:xfrm>
                <a:off x="7795" y="2973"/>
                <a:ext cx="3612" cy="10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lvl="0" indent="0" algn="ctr" fontAlgn="auto"/>
                <a:r>
                  <a:rPr lang="en-US" altLang="zh-CN" sz="1800" b="0">
                    <a:solidFill>
                      <a:schemeClr val="bg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2020</a:t>
                </a:r>
                <a:r>
                  <a:rPr lang="zh-CN" altLang="en-US" sz="1800" b="0">
                    <a:solidFill>
                      <a:schemeClr val="bg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年第四届河北省</a:t>
                </a:r>
              </a:p>
              <a:p>
                <a:pPr lvl="0" indent="0" algn="ctr" fontAlgn="auto"/>
                <a:r>
                  <a:rPr lang="zh-CN" altLang="en-US" sz="1800" b="0">
                    <a:solidFill>
                      <a:schemeClr val="bg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大学生程序设计竞赛</a:t>
                </a:r>
                <a:endParaRPr lang="zh-CN" altLang="en-US">
                  <a:solidFill>
                    <a:schemeClr val="bg1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1069" y="3121"/>
              <a:ext cx="5573" cy="2853"/>
              <a:chOff x="1069" y="3121"/>
              <a:chExt cx="5573" cy="2853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1069" y="3124"/>
                <a:ext cx="5573" cy="2850"/>
                <a:chOff x="567" y="2510"/>
                <a:chExt cx="5573" cy="2850"/>
              </a:xfrm>
            </p:grpSpPr>
            <p:pic>
              <p:nvPicPr>
                <p:cNvPr id="38" name="图片 37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000" t="28384" b="26544"/>
                <a:stretch>
                  <a:fillRect/>
                </a:stretch>
              </p:blipFill>
              <p:spPr>
                <a:xfrm>
                  <a:off x="4554" y="2510"/>
                  <a:ext cx="1587" cy="2851"/>
                </a:xfrm>
                <a:prstGeom prst="rect">
                  <a:avLst/>
                </a:prstGeom>
              </p:spPr>
            </p:pic>
            <p:pic>
              <p:nvPicPr>
                <p:cNvPr id="39" name="图片 38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8384" r="50000" b="26544"/>
                <a:stretch>
                  <a:fillRect/>
                </a:stretch>
              </p:blipFill>
              <p:spPr>
                <a:xfrm>
                  <a:off x="567" y="2510"/>
                  <a:ext cx="1587" cy="2851"/>
                </a:xfrm>
                <a:prstGeom prst="rect">
                  <a:avLst/>
                </a:prstGeom>
              </p:spPr>
            </p:pic>
          </p:grpSp>
          <p:sp>
            <p:nvSpPr>
              <p:cNvPr id="24" name="文本框 23"/>
              <p:cNvSpPr txBox="1"/>
              <p:nvPr/>
            </p:nvSpPr>
            <p:spPr>
              <a:xfrm>
                <a:off x="1791" y="4498"/>
                <a:ext cx="3139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sz="2000">
                    <a:solidFill>
                      <a:schemeClr val="bg1"/>
                    </a:solidFill>
                    <a:latin typeface="思源黑体 CN Bold" panose="020B0800000000000000" charset="-122"/>
                    <a:ea typeface="思源黑体 CN Bold" panose="020B0800000000000000" charset="-122"/>
                  </a:rPr>
                  <a:t>国家级优胜奖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2050" y="3121"/>
                <a:ext cx="3612" cy="10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lvl="0" indent="0" algn="ctr" fontAlgn="auto"/>
                <a:r>
                  <a:rPr sz="1800" b="0" dirty="0" err="1">
                    <a:solidFill>
                      <a:schemeClr val="bg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中国大学生</a:t>
                </a:r>
                <a:endParaRPr sz="1800" b="0" dirty="0">
                  <a:solidFill>
                    <a:schemeClr val="bg1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endParaRPr>
              </a:p>
              <a:p>
                <a:pPr lvl="0" indent="0" algn="ctr" fontAlgn="auto"/>
                <a:r>
                  <a:rPr sz="1800" b="0" dirty="0" err="1">
                    <a:solidFill>
                      <a:schemeClr val="bg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程序设计大赛</a:t>
                </a:r>
                <a:endParaRPr sz="1800" b="0" dirty="0">
                  <a:solidFill>
                    <a:schemeClr val="bg1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endParaRPr>
              </a:p>
            </p:txBody>
          </p:sp>
          <p:sp>
            <p:nvSpPr>
              <p:cNvPr id="74" name="文本框 73"/>
              <p:cNvSpPr txBox="1"/>
              <p:nvPr/>
            </p:nvSpPr>
            <p:spPr>
              <a:xfrm>
                <a:off x="4550" y="4393"/>
                <a:ext cx="1096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chemeClr val="bg1"/>
                    </a:solidFill>
                  </a:rPr>
                  <a:t>X</a:t>
                </a:r>
                <a:r>
                  <a:rPr lang="en-US" altLang="zh-CN" sz="1600" dirty="0">
                    <a:solidFill>
                      <a:schemeClr val="bg1"/>
                    </a:solidFill>
                    <a:latin typeface="字魂128号-武侠缥缈体" panose="00000500000000000000" charset="-122"/>
                    <a:ea typeface="字魂128号-武侠缥缈体" panose="00000500000000000000" charset="-122"/>
                  </a:rPr>
                  <a:t> 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字魂128号-武侠缥缈体" panose="00000500000000000000" charset="-122"/>
                    <a:ea typeface="字魂128号-武侠缥缈体" panose="00000500000000000000" charset="-122"/>
                  </a:rPr>
                  <a:t>3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139268" y="526921"/>
            <a:ext cx="2741237" cy="615255"/>
            <a:chOff x="139268" y="526921"/>
            <a:chExt cx="2741237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139268" y="526921"/>
              <a:ext cx="2546635" cy="583565"/>
              <a:chOff x="7665019" y="1737251"/>
              <a:chExt cx="2546635" cy="58356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9415960" y="1737251"/>
                <a:ext cx="776763" cy="582358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学生获奖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7665019" y="1737251"/>
                <a:ext cx="2546635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sz="3200" b="0" i="1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学生获奖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529590"/>
            <a:chOff x="450" y="2452"/>
            <a:chExt cx="11447" cy="834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900160" y="454025"/>
            <a:ext cx="2685415" cy="529590"/>
            <a:chOff x="4213225" y="655308"/>
            <a:chExt cx="2913574" cy="574689"/>
          </a:xfrm>
        </p:grpSpPr>
        <p:sp>
          <p:nvSpPr>
            <p:cNvPr id="3" name="任意多边形: 形状 2"/>
            <p:cNvSpPr/>
            <p:nvPr/>
          </p:nvSpPr>
          <p:spPr>
            <a:xfrm>
              <a:off x="4213225" y="655308"/>
              <a:ext cx="383098" cy="176225"/>
            </a:xfrm>
            <a:custGeom>
              <a:avLst/>
              <a:gdLst>
                <a:gd name="connsiteX0" fmla="*/ 0 w 635000"/>
                <a:gd name="connsiteY0" fmla="*/ 292100 h 292100"/>
                <a:gd name="connsiteX1" fmla="*/ 292100 w 635000"/>
                <a:gd name="connsiteY1" fmla="*/ 0 h 292100"/>
                <a:gd name="connsiteX2" fmla="*/ 635000 w 635000"/>
                <a:gd name="connsiteY2" fmla="*/ 12700 h 292100"/>
                <a:gd name="connsiteX3" fmla="*/ 558800 w 635000"/>
                <a:gd name="connsiteY3" fmla="*/ 127000 h 292100"/>
                <a:gd name="connsiteX4" fmla="*/ 393700 w 635000"/>
                <a:gd name="connsiteY4" fmla="*/ 127000 h 292100"/>
                <a:gd name="connsiteX5" fmla="*/ 241300 w 635000"/>
                <a:gd name="connsiteY5" fmla="*/ 292100 h 292100"/>
                <a:gd name="connsiteX6" fmla="*/ 0 w 635000"/>
                <a:gd name="connsiteY6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5000" h="292100">
                  <a:moveTo>
                    <a:pt x="0" y="292100"/>
                  </a:moveTo>
                  <a:lnTo>
                    <a:pt x="292100" y="0"/>
                  </a:lnTo>
                  <a:lnTo>
                    <a:pt x="635000" y="12700"/>
                  </a:lnTo>
                  <a:lnTo>
                    <a:pt x="558800" y="127000"/>
                  </a:lnTo>
                  <a:lnTo>
                    <a:pt x="393700" y="127000"/>
                  </a:lnTo>
                  <a:lnTo>
                    <a:pt x="241300" y="292100"/>
                  </a:lnTo>
                  <a:lnTo>
                    <a:pt x="0" y="292100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4" name="任意多边形: 形状 3"/>
            <p:cNvSpPr/>
            <p:nvPr/>
          </p:nvSpPr>
          <p:spPr>
            <a:xfrm>
              <a:off x="4216580" y="912396"/>
              <a:ext cx="589198" cy="317601"/>
            </a:xfrm>
            <a:custGeom>
              <a:avLst/>
              <a:gdLst>
                <a:gd name="connsiteX0" fmla="*/ 0 w 589198"/>
                <a:gd name="connsiteY0" fmla="*/ 0 h 317601"/>
                <a:gd name="connsiteX1" fmla="*/ 38657 w 589198"/>
                <a:gd name="connsiteY1" fmla="*/ 0 h 317601"/>
                <a:gd name="connsiteX2" fmla="*/ 188194 w 589198"/>
                <a:gd name="connsiteY2" fmla="*/ 156658 h 317601"/>
                <a:gd name="connsiteX3" fmla="*/ 295462 w 589198"/>
                <a:gd name="connsiteY3" fmla="*/ 156658 h 317601"/>
                <a:gd name="connsiteX4" fmla="*/ 364419 w 589198"/>
                <a:gd name="connsiteY4" fmla="*/ 256263 h 317601"/>
                <a:gd name="connsiteX5" fmla="*/ 548306 w 589198"/>
                <a:gd name="connsiteY5" fmla="*/ 256263 h 317601"/>
                <a:gd name="connsiteX6" fmla="*/ 589198 w 589198"/>
                <a:gd name="connsiteY6" fmla="*/ 317601 h 317601"/>
                <a:gd name="connsiteX7" fmla="*/ 251127 w 589198"/>
                <a:gd name="connsiteY7" fmla="*/ 317601 h 31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9198" h="317601">
                  <a:moveTo>
                    <a:pt x="0" y="0"/>
                  </a:moveTo>
                  <a:lnTo>
                    <a:pt x="38657" y="0"/>
                  </a:lnTo>
                  <a:lnTo>
                    <a:pt x="188194" y="156658"/>
                  </a:lnTo>
                  <a:lnTo>
                    <a:pt x="295462" y="156658"/>
                  </a:lnTo>
                  <a:lnTo>
                    <a:pt x="364419" y="256263"/>
                  </a:lnTo>
                  <a:lnTo>
                    <a:pt x="548306" y="256263"/>
                  </a:lnTo>
                  <a:lnTo>
                    <a:pt x="589198" y="317601"/>
                  </a:lnTo>
                  <a:lnTo>
                    <a:pt x="251127" y="317601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5" name="任意多边形: 形状 4"/>
            <p:cNvSpPr/>
            <p:nvPr/>
          </p:nvSpPr>
          <p:spPr>
            <a:xfrm flipH="1">
              <a:off x="6743701" y="655308"/>
              <a:ext cx="383098" cy="176225"/>
            </a:xfrm>
            <a:custGeom>
              <a:avLst/>
              <a:gdLst>
                <a:gd name="connsiteX0" fmla="*/ 0 w 635000"/>
                <a:gd name="connsiteY0" fmla="*/ 292100 h 292100"/>
                <a:gd name="connsiteX1" fmla="*/ 292100 w 635000"/>
                <a:gd name="connsiteY1" fmla="*/ 0 h 292100"/>
                <a:gd name="connsiteX2" fmla="*/ 635000 w 635000"/>
                <a:gd name="connsiteY2" fmla="*/ 12700 h 292100"/>
                <a:gd name="connsiteX3" fmla="*/ 558800 w 635000"/>
                <a:gd name="connsiteY3" fmla="*/ 127000 h 292100"/>
                <a:gd name="connsiteX4" fmla="*/ 393700 w 635000"/>
                <a:gd name="connsiteY4" fmla="*/ 127000 h 292100"/>
                <a:gd name="connsiteX5" fmla="*/ 241300 w 635000"/>
                <a:gd name="connsiteY5" fmla="*/ 292100 h 292100"/>
                <a:gd name="connsiteX6" fmla="*/ 0 w 635000"/>
                <a:gd name="connsiteY6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5000" h="292100">
                  <a:moveTo>
                    <a:pt x="0" y="292100"/>
                  </a:moveTo>
                  <a:lnTo>
                    <a:pt x="292100" y="0"/>
                  </a:lnTo>
                  <a:lnTo>
                    <a:pt x="635000" y="12700"/>
                  </a:lnTo>
                  <a:lnTo>
                    <a:pt x="558800" y="127000"/>
                  </a:lnTo>
                  <a:lnTo>
                    <a:pt x="393700" y="127000"/>
                  </a:lnTo>
                  <a:lnTo>
                    <a:pt x="241300" y="292100"/>
                  </a:lnTo>
                  <a:lnTo>
                    <a:pt x="0" y="292100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6" name="任意多边形: 形状 5"/>
            <p:cNvSpPr/>
            <p:nvPr/>
          </p:nvSpPr>
          <p:spPr>
            <a:xfrm flipH="1">
              <a:off x="6534247" y="912396"/>
              <a:ext cx="589198" cy="317601"/>
            </a:xfrm>
            <a:custGeom>
              <a:avLst/>
              <a:gdLst>
                <a:gd name="connsiteX0" fmla="*/ 38657 w 589198"/>
                <a:gd name="connsiteY0" fmla="*/ 0 h 317601"/>
                <a:gd name="connsiteX1" fmla="*/ 0 w 589198"/>
                <a:gd name="connsiteY1" fmla="*/ 0 h 317601"/>
                <a:gd name="connsiteX2" fmla="*/ 251127 w 589198"/>
                <a:gd name="connsiteY2" fmla="*/ 317601 h 317601"/>
                <a:gd name="connsiteX3" fmla="*/ 589198 w 589198"/>
                <a:gd name="connsiteY3" fmla="*/ 317601 h 317601"/>
                <a:gd name="connsiteX4" fmla="*/ 548306 w 589198"/>
                <a:gd name="connsiteY4" fmla="*/ 256263 h 317601"/>
                <a:gd name="connsiteX5" fmla="*/ 364419 w 589198"/>
                <a:gd name="connsiteY5" fmla="*/ 256263 h 317601"/>
                <a:gd name="connsiteX6" fmla="*/ 295462 w 589198"/>
                <a:gd name="connsiteY6" fmla="*/ 156658 h 317601"/>
                <a:gd name="connsiteX7" fmla="*/ 188194 w 589198"/>
                <a:gd name="connsiteY7" fmla="*/ 156658 h 31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9198" h="317601">
                  <a:moveTo>
                    <a:pt x="38657" y="0"/>
                  </a:moveTo>
                  <a:lnTo>
                    <a:pt x="0" y="0"/>
                  </a:lnTo>
                  <a:lnTo>
                    <a:pt x="251127" y="317601"/>
                  </a:lnTo>
                  <a:lnTo>
                    <a:pt x="589198" y="317601"/>
                  </a:lnTo>
                  <a:lnTo>
                    <a:pt x="548306" y="256263"/>
                  </a:lnTo>
                  <a:lnTo>
                    <a:pt x="364419" y="256263"/>
                  </a:lnTo>
                  <a:lnTo>
                    <a:pt x="295462" y="156658"/>
                  </a:lnTo>
                  <a:lnTo>
                    <a:pt x="188194" y="156658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4245398" y="712550"/>
              <a:ext cx="2845879" cy="443398"/>
            </a:xfrm>
            <a:custGeom>
              <a:avLst/>
              <a:gdLst>
                <a:gd name="connsiteX0" fmla="*/ 345948 w 2845879"/>
                <a:gd name="connsiteY0" fmla="*/ 0 h 443398"/>
                <a:gd name="connsiteX1" fmla="*/ 1401852 w 2845879"/>
                <a:gd name="connsiteY1" fmla="*/ 0 h 443398"/>
                <a:gd name="connsiteX2" fmla="*/ 1406100 w 2845879"/>
                <a:gd name="connsiteY2" fmla="*/ 0 h 443398"/>
                <a:gd name="connsiteX3" fmla="*/ 2499930 w 2845879"/>
                <a:gd name="connsiteY3" fmla="*/ 0 h 443398"/>
                <a:gd name="connsiteX4" fmla="*/ 2526991 w 2845879"/>
                <a:gd name="connsiteY4" fmla="*/ 40592 h 443398"/>
                <a:gd name="connsiteX5" fmla="*/ 2611044 w 2845879"/>
                <a:gd name="connsiteY5" fmla="*/ 40592 h 443398"/>
                <a:gd name="connsiteX6" fmla="*/ 2657537 w 2845879"/>
                <a:gd name="connsiteY6" fmla="*/ 87085 h 443398"/>
                <a:gd name="connsiteX7" fmla="*/ 2695508 w 2845879"/>
                <a:gd name="connsiteY7" fmla="*/ 128220 h 443398"/>
                <a:gd name="connsiteX8" fmla="*/ 2698533 w 2845879"/>
                <a:gd name="connsiteY8" fmla="*/ 128081 h 443398"/>
                <a:gd name="connsiteX9" fmla="*/ 2721649 w 2845879"/>
                <a:gd name="connsiteY9" fmla="*/ 151197 h 443398"/>
                <a:gd name="connsiteX10" fmla="*/ 2845879 w 2845879"/>
                <a:gd name="connsiteY10" fmla="*/ 151197 h 443398"/>
                <a:gd name="connsiteX11" fmla="*/ 2655064 w 2845879"/>
                <a:gd name="connsiteY11" fmla="*/ 337181 h 443398"/>
                <a:gd name="connsiteX12" fmla="*/ 2560694 w 2845879"/>
                <a:gd name="connsiteY12" fmla="*/ 337181 h 443398"/>
                <a:gd name="connsiteX13" fmla="*/ 2500029 w 2845879"/>
                <a:gd name="connsiteY13" fmla="*/ 424810 h 443398"/>
                <a:gd name="connsiteX14" fmla="*/ 2338253 w 2845879"/>
                <a:gd name="connsiteY14" fmla="*/ 424810 h 443398"/>
                <a:gd name="connsiteX15" fmla="*/ 2325860 w 2845879"/>
                <a:gd name="connsiteY15" fmla="*/ 443398 h 443398"/>
                <a:gd name="connsiteX16" fmla="*/ 1406100 w 2845879"/>
                <a:gd name="connsiteY16" fmla="*/ 443398 h 443398"/>
                <a:gd name="connsiteX17" fmla="*/ 1401852 w 2845879"/>
                <a:gd name="connsiteY17" fmla="*/ 443398 h 443398"/>
                <a:gd name="connsiteX18" fmla="*/ 520018 w 2845879"/>
                <a:gd name="connsiteY18" fmla="*/ 443398 h 443398"/>
                <a:gd name="connsiteX19" fmla="*/ 507626 w 2845879"/>
                <a:gd name="connsiteY19" fmla="*/ 424810 h 443398"/>
                <a:gd name="connsiteX20" fmla="*/ 345850 w 2845879"/>
                <a:gd name="connsiteY20" fmla="*/ 424810 h 443398"/>
                <a:gd name="connsiteX21" fmla="*/ 285184 w 2845879"/>
                <a:gd name="connsiteY21" fmla="*/ 337181 h 443398"/>
                <a:gd name="connsiteX22" fmla="*/ 190814 w 2845879"/>
                <a:gd name="connsiteY22" fmla="*/ 337181 h 443398"/>
                <a:gd name="connsiteX23" fmla="*/ 0 w 2845879"/>
                <a:gd name="connsiteY23" fmla="*/ 151197 h 443398"/>
                <a:gd name="connsiteX24" fmla="*/ 125503 w 2845879"/>
                <a:gd name="connsiteY24" fmla="*/ 151197 h 443398"/>
                <a:gd name="connsiteX25" fmla="*/ 148563 w 2845879"/>
                <a:gd name="connsiteY25" fmla="*/ 128137 h 443398"/>
                <a:gd name="connsiteX26" fmla="*/ 150370 w 2845879"/>
                <a:gd name="connsiteY26" fmla="*/ 128220 h 443398"/>
                <a:gd name="connsiteX27" fmla="*/ 173056 w 2845879"/>
                <a:gd name="connsiteY27" fmla="*/ 103644 h 443398"/>
                <a:gd name="connsiteX28" fmla="*/ 236108 w 2845879"/>
                <a:gd name="connsiteY28" fmla="*/ 40592 h 443398"/>
                <a:gd name="connsiteX29" fmla="*/ 318887 w 2845879"/>
                <a:gd name="connsiteY29" fmla="*/ 40592 h 44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845879" h="443398">
                  <a:moveTo>
                    <a:pt x="345948" y="0"/>
                  </a:moveTo>
                  <a:lnTo>
                    <a:pt x="1401852" y="0"/>
                  </a:lnTo>
                  <a:lnTo>
                    <a:pt x="1406100" y="0"/>
                  </a:lnTo>
                  <a:lnTo>
                    <a:pt x="2499930" y="0"/>
                  </a:lnTo>
                  <a:lnTo>
                    <a:pt x="2526991" y="40592"/>
                  </a:lnTo>
                  <a:lnTo>
                    <a:pt x="2611044" y="40592"/>
                  </a:lnTo>
                  <a:lnTo>
                    <a:pt x="2657537" y="87085"/>
                  </a:lnTo>
                  <a:lnTo>
                    <a:pt x="2695508" y="128220"/>
                  </a:lnTo>
                  <a:lnTo>
                    <a:pt x="2698533" y="128081"/>
                  </a:lnTo>
                  <a:lnTo>
                    <a:pt x="2721649" y="151197"/>
                  </a:lnTo>
                  <a:lnTo>
                    <a:pt x="2845879" y="151197"/>
                  </a:lnTo>
                  <a:lnTo>
                    <a:pt x="2655064" y="337181"/>
                  </a:lnTo>
                  <a:lnTo>
                    <a:pt x="2560694" y="337181"/>
                  </a:lnTo>
                  <a:lnTo>
                    <a:pt x="2500029" y="424810"/>
                  </a:lnTo>
                  <a:lnTo>
                    <a:pt x="2338253" y="424810"/>
                  </a:lnTo>
                  <a:lnTo>
                    <a:pt x="2325860" y="443398"/>
                  </a:lnTo>
                  <a:lnTo>
                    <a:pt x="1406100" y="443398"/>
                  </a:lnTo>
                  <a:lnTo>
                    <a:pt x="1401852" y="443398"/>
                  </a:lnTo>
                  <a:lnTo>
                    <a:pt x="520018" y="443398"/>
                  </a:lnTo>
                  <a:lnTo>
                    <a:pt x="507626" y="424810"/>
                  </a:lnTo>
                  <a:lnTo>
                    <a:pt x="345850" y="424810"/>
                  </a:lnTo>
                  <a:lnTo>
                    <a:pt x="285184" y="337181"/>
                  </a:lnTo>
                  <a:lnTo>
                    <a:pt x="190814" y="337181"/>
                  </a:lnTo>
                  <a:lnTo>
                    <a:pt x="0" y="151197"/>
                  </a:lnTo>
                  <a:lnTo>
                    <a:pt x="125503" y="151197"/>
                  </a:lnTo>
                  <a:lnTo>
                    <a:pt x="148563" y="128137"/>
                  </a:lnTo>
                  <a:lnTo>
                    <a:pt x="150370" y="128220"/>
                  </a:lnTo>
                  <a:lnTo>
                    <a:pt x="173056" y="103644"/>
                  </a:lnTo>
                  <a:lnTo>
                    <a:pt x="236108" y="40592"/>
                  </a:lnTo>
                  <a:lnTo>
                    <a:pt x="318887" y="40592"/>
                  </a:lnTo>
                  <a:close/>
                </a:path>
              </a:pathLst>
            </a:custGeom>
            <a:solidFill>
              <a:srgbClr val="25A6FC">
                <a:alpha val="40000"/>
              </a:srgbClr>
            </a:soli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9397365" y="473710"/>
            <a:ext cx="1794510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CN" altLang="en-US" sz="2000" b="1" dirty="0">
                <a:gradFill flip="none" rotWithShape="1">
                  <a:gsLst>
                    <a:gs pos="2000">
                      <a:srgbClr val="02F8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effectLst>
                  <a:outerShdw dist="38100" dir="13500000" algn="br" rotWithShape="0">
                    <a:srgbClr val="08126C"/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程序设计竞赛</a:t>
            </a:r>
          </a:p>
        </p:txBody>
      </p:sp>
      <p:grpSp>
        <p:nvGrpSpPr>
          <p:cNvPr id="72" name="组合 71"/>
          <p:cNvGrpSpPr/>
          <p:nvPr/>
        </p:nvGrpSpPr>
        <p:grpSpPr>
          <a:xfrm>
            <a:off x="678815" y="1846580"/>
            <a:ext cx="10835005" cy="1946910"/>
            <a:chOff x="1431" y="2908"/>
            <a:chExt cx="17063" cy="3066"/>
          </a:xfrm>
        </p:grpSpPr>
        <p:grpSp>
          <p:nvGrpSpPr>
            <p:cNvPr id="32" name="组合 31"/>
            <p:cNvGrpSpPr/>
            <p:nvPr/>
          </p:nvGrpSpPr>
          <p:grpSpPr>
            <a:xfrm>
              <a:off x="7176" y="2908"/>
              <a:ext cx="5573" cy="3066"/>
              <a:chOff x="564" y="2294"/>
              <a:chExt cx="5573" cy="3066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564" y="2510"/>
                <a:ext cx="5573" cy="2850"/>
                <a:chOff x="567" y="2510"/>
                <a:chExt cx="5573" cy="2850"/>
              </a:xfrm>
            </p:grpSpPr>
            <p:pic>
              <p:nvPicPr>
                <p:cNvPr id="11" name="图片 10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000" t="28384" b="26544"/>
                <a:stretch>
                  <a:fillRect/>
                </a:stretch>
              </p:blipFill>
              <p:spPr>
                <a:xfrm>
                  <a:off x="4554" y="2510"/>
                  <a:ext cx="1587" cy="2851"/>
                </a:xfrm>
                <a:prstGeom prst="rect">
                  <a:avLst/>
                </a:prstGeom>
              </p:spPr>
            </p:pic>
            <p:pic>
              <p:nvPicPr>
                <p:cNvPr id="12" name="图片 11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8384" r="50000" b="26544"/>
                <a:stretch>
                  <a:fillRect/>
                </a:stretch>
              </p:blipFill>
              <p:spPr>
                <a:xfrm>
                  <a:off x="567" y="2510"/>
                  <a:ext cx="1587" cy="2851"/>
                </a:xfrm>
                <a:prstGeom prst="rect">
                  <a:avLst/>
                </a:prstGeom>
              </p:spPr>
            </p:pic>
          </p:grpSp>
          <p:sp>
            <p:nvSpPr>
              <p:cNvPr id="29" name="文本框 28"/>
              <p:cNvSpPr txBox="1"/>
              <p:nvPr/>
            </p:nvSpPr>
            <p:spPr>
              <a:xfrm>
                <a:off x="1365" y="2294"/>
                <a:ext cx="3970" cy="1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None/>
                </a:pPr>
                <a:r>
                  <a:rPr lang="zh-CN" altLang="en-US">
                    <a:solidFill>
                      <a:schemeClr val="bg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2019年CCPC中国</a:t>
                </a:r>
              </a:p>
              <a:p>
                <a:pPr algn="ctr">
                  <a:buClrTx/>
                  <a:buSzTx/>
                  <a:buNone/>
                </a:pPr>
                <a:r>
                  <a:rPr lang="zh-CN" altLang="en-US">
                    <a:solidFill>
                      <a:schemeClr val="bg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大学生程序设计竞赛</a:t>
                </a:r>
              </a:p>
              <a:p>
                <a:pPr algn="ctr">
                  <a:buClrTx/>
                  <a:buSzTx/>
                  <a:buNone/>
                </a:pPr>
                <a:r>
                  <a:rPr lang="zh-CN" altLang="en-US">
                    <a:solidFill>
                      <a:schemeClr val="bg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全国邀请赛（湘潭）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796" y="3803"/>
                <a:ext cx="3108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sz="2800">
                    <a:solidFill>
                      <a:schemeClr val="bg1"/>
                    </a:solidFill>
                    <a:latin typeface="思源黑体 CN Bold" panose="020B0800000000000000" charset="-122"/>
                    <a:ea typeface="思源黑体 CN Bold" panose="020B0800000000000000" charset="-122"/>
                  </a:rPr>
                  <a:t>铜</a:t>
                </a:r>
                <a:r>
                  <a:rPr lang="en-US" sz="2800">
                    <a:solidFill>
                      <a:schemeClr val="bg1"/>
                    </a:solidFill>
                    <a:latin typeface="思源黑体 CN Bold" panose="020B0800000000000000" charset="-122"/>
                    <a:ea typeface="思源黑体 CN Bold" panose="020B0800000000000000" charset="-122"/>
                  </a:rPr>
                  <a:t> </a:t>
                </a:r>
                <a:r>
                  <a:rPr sz="2800">
                    <a:solidFill>
                      <a:schemeClr val="bg1"/>
                    </a:solidFill>
                    <a:latin typeface="思源黑体 CN Bold" panose="020B0800000000000000" charset="-122"/>
                    <a:ea typeface="思源黑体 CN Bold" panose="020B0800000000000000" charset="-122"/>
                  </a:rPr>
                  <a:t>奖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1431" y="2908"/>
              <a:ext cx="5573" cy="3066"/>
              <a:chOff x="564" y="2294"/>
              <a:chExt cx="5573" cy="3066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564" y="2510"/>
                <a:ext cx="5573" cy="2850"/>
                <a:chOff x="567" y="2510"/>
                <a:chExt cx="5573" cy="2850"/>
              </a:xfrm>
            </p:grpSpPr>
            <p:pic>
              <p:nvPicPr>
                <p:cNvPr id="38" name="图片 37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000" t="28384" b="26544"/>
                <a:stretch>
                  <a:fillRect/>
                </a:stretch>
              </p:blipFill>
              <p:spPr>
                <a:xfrm>
                  <a:off x="4554" y="2510"/>
                  <a:ext cx="1587" cy="2851"/>
                </a:xfrm>
                <a:prstGeom prst="rect">
                  <a:avLst/>
                </a:prstGeom>
              </p:spPr>
            </p:pic>
            <p:pic>
              <p:nvPicPr>
                <p:cNvPr id="39" name="图片 38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8384" r="50000" b="26544"/>
                <a:stretch>
                  <a:fillRect/>
                </a:stretch>
              </p:blipFill>
              <p:spPr>
                <a:xfrm>
                  <a:off x="567" y="2510"/>
                  <a:ext cx="1587" cy="2851"/>
                </a:xfrm>
                <a:prstGeom prst="rect">
                  <a:avLst/>
                </a:prstGeom>
              </p:spPr>
            </p:pic>
          </p:grpSp>
          <p:sp>
            <p:nvSpPr>
              <p:cNvPr id="40" name="文本框 39"/>
              <p:cNvSpPr txBox="1"/>
              <p:nvPr/>
            </p:nvSpPr>
            <p:spPr>
              <a:xfrm>
                <a:off x="1365" y="2294"/>
                <a:ext cx="3970" cy="1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>
                    <a:solidFill>
                      <a:schemeClr val="bg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2019年第44届ICPC</a:t>
                </a:r>
              </a:p>
              <a:p>
                <a:pPr algn="ctr"/>
                <a:r>
                  <a:rPr lang="zh-CN" altLang="en-US">
                    <a:solidFill>
                      <a:schemeClr val="bg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国际大学生程序设计</a:t>
                </a:r>
              </a:p>
              <a:p>
                <a:pPr algn="ctr"/>
                <a:r>
                  <a:rPr lang="zh-CN" altLang="en-US">
                    <a:solidFill>
                      <a:schemeClr val="bg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竞赛中国邀请赛（南昌）</a:t>
                </a:r>
                <a:r>
                  <a:rPr lang="zh-CN" altLang="en-US">
                    <a:solidFill>
                      <a:schemeClr val="bg1"/>
                    </a:solidFill>
                  </a:rPr>
                  <a:t> 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1796" y="3803"/>
                <a:ext cx="3108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sz="2800">
                    <a:solidFill>
                      <a:schemeClr val="bg1"/>
                    </a:solidFill>
                    <a:latin typeface="思源黑体 CN Bold" panose="020B0800000000000000" charset="-122"/>
                    <a:ea typeface="思源黑体 CN Bold" panose="020B0800000000000000" charset="-122"/>
                  </a:rPr>
                  <a:t>银</a:t>
                </a:r>
                <a:r>
                  <a:rPr lang="en-US" sz="2800">
                    <a:solidFill>
                      <a:schemeClr val="bg1"/>
                    </a:solidFill>
                    <a:latin typeface="思源黑体 CN Bold" panose="020B0800000000000000" charset="-122"/>
                    <a:ea typeface="思源黑体 CN Bold" panose="020B0800000000000000" charset="-122"/>
                  </a:rPr>
                  <a:t> </a:t>
                </a:r>
                <a:r>
                  <a:rPr sz="2800">
                    <a:solidFill>
                      <a:schemeClr val="bg1"/>
                    </a:solidFill>
                    <a:latin typeface="思源黑体 CN Bold" panose="020B0800000000000000" charset="-122"/>
                    <a:ea typeface="思源黑体 CN Bold" panose="020B0800000000000000" charset="-122"/>
                  </a:rPr>
                  <a:t>牌</a:t>
                </a: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2921" y="2908"/>
              <a:ext cx="5573" cy="3066"/>
              <a:chOff x="564" y="2294"/>
              <a:chExt cx="5573" cy="3066"/>
            </a:xfrm>
          </p:grpSpPr>
          <p:grpSp>
            <p:nvGrpSpPr>
              <p:cNvPr id="43" name="组合 42"/>
              <p:cNvGrpSpPr/>
              <p:nvPr/>
            </p:nvGrpSpPr>
            <p:grpSpPr>
              <a:xfrm>
                <a:off x="564" y="2510"/>
                <a:ext cx="5573" cy="2850"/>
                <a:chOff x="567" y="2510"/>
                <a:chExt cx="5573" cy="2850"/>
              </a:xfrm>
            </p:grpSpPr>
            <p:pic>
              <p:nvPicPr>
                <p:cNvPr id="44" name="图片 43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000" t="28384" b="26544"/>
                <a:stretch>
                  <a:fillRect/>
                </a:stretch>
              </p:blipFill>
              <p:spPr>
                <a:xfrm>
                  <a:off x="4554" y="2510"/>
                  <a:ext cx="1587" cy="2851"/>
                </a:xfrm>
                <a:prstGeom prst="rect">
                  <a:avLst/>
                </a:prstGeom>
              </p:spPr>
            </p:pic>
            <p:pic>
              <p:nvPicPr>
                <p:cNvPr id="45" name="图片 44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8384" r="50000" b="26544"/>
                <a:stretch>
                  <a:fillRect/>
                </a:stretch>
              </p:blipFill>
              <p:spPr>
                <a:xfrm>
                  <a:off x="567" y="2510"/>
                  <a:ext cx="1587" cy="2851"/>
                </a:xfrm>
                <a:prstGeom prst="rect">
                  <a:avLst/>
                </a:prstGeom>
              </p:spPr>
            </p:pic>
          </p:grpSp>
          <p:sp>
            <p:nvSpPr>
              <p:cNvPr id="46" name="文本框 45"/>
              <p:cNvSpPr txBox="1"/>
              <p:nvPr/>
            </p:nvSpPr>
            <p:spPr>
              <a:xfrm>
                <a:off x="1365" y="2294"/>
                <a:ext cx="3970" cy="1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None/>
                </a:pPr>
                <a:r>
                  <a:rPr lang="zh-CN" altLang="en-US">
                    <a:solidFill>
                      <a:schemeClr val="bg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2019年CCPC中国</a:t>
                </a:r>
              </a:p>
              <a:p>
                <a:pPr algn="ctr">
                  <a:buClrTx/>
                  <a:buSzTx/>
                  <a:buNone/>
                </a:pPr>
                <a:r>
                  <a:rPr lang="zh-CN" altLang="en-US">
                    <a:solidFill>
                      <a:schemeClr val="bg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大学生程序设计竞赛</a:t>
                </a:r>
              </a:p>
              <a:p>
                <a:pPr algn="ctr">
                  <a:buClrTx/>
                  <a:buSzTx/>
                  <a:buNone/>
                </a:pPr>
                <a:r>
                  <a:rPr lang="zh-CN" altLang="en-US">
                    <a:solidFill>
                      <a:schemeClr val="bg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全国邀请赛（南昌）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1796" y="3803"/>
                <a:ext cx="3108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800">
                    <a:solidFill>
                      <a:schemeClr val="bg1"/>
                    </a:solidFill>
                    <a:latin typeface="思源黑体 CN Bold" panose="020B0800000000000000" charset="-122"/>
                    <a:ea typeface="思源黑体 CN Bold" panose="020B0800000000000000" charset="-122"/>
                    <a:sym typeface="+mn-ea"/>
                  </a:rPr>
                  <a:t>铜</a:t>
                </a:r>
                <a:r>
                  <a:rPr lang="en-US" altLang="zh-CN" sz="2800">
                    <a:solidFill>
                      <a:schemeClr val="bg1"/>
                    </a:solidFill>
                    <a:latin typeface="思源黑体 CN Bold" panose="020B0800000000000000" charset="-122"/>
                    <a:ea typeface="思源黑体 CN Bold" panose="020B0800000000000000" charset="-122"/>
                    <a:sym typeface="+mn-ea"/>
                  </a:rPr>
                  <a:t> </a:t>
                </a:r>
                <a:r>
                  <a:rPr lang="zh-CN" altLang="en-US" sz="2800">
                    <a:solidFill>
                      <a:schemeClr val="bg1"/>
                    </a:solidFill>
                    <a:latin typeface="思源黑体 CN Bold" panose="020B0800000000000000" charset="-122"/>
                    <a:ea typeface="思源黑体 CN Bold" panose="020B0800000000000000" charset="-122"/>
                    <a:sym typeface="+mn-ea"/>
                  </a:rPr>
                  <a:t>牌</a:t>
                </a:r>
                <a:endPara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endParaRPr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6423660" y="4255135"/>
            <a:ext cx="3538855" cy="1946910"/>
            <a:chOff x="564" y="2294"/>
            <a:chExt cx="5573" cy="3066"/>
          </a:xfrm>
        </p:grpSpPr>
        <p:grpSp>
          <p:nvGrpSpPr>
            <p:cNvPr id="49" name="组合 48"/>
            <p:cNvGrpSpPr/>
            <p:nvPr/>
          </p:nvGrpSpPr>
          <p:grpSpPr>
            <a:xfrm>
              <a:off x="564" y="2510"/>
              <a:ext cx="5573" cy="2850"/>
              <a:chOff x="567" y="2510"/>
              <a:chExt cx="5573" cy="2850"/>
            </a:xfrm>
          </p:grpSpPr>
          <p:pic>
            <p:nvPicPr>
              <p:cNvPr id="50" name="图片 49"/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28384" b="26544"/>
              <a:stretch>
                <a:fillRect/>
              </a:stretch>
            </p:blipFill>
            <p:spPr>
              <a:xfrm>
                <a:off x="4554" y="2510"/>
                <a:ext cx="1587" cy="2851"/>
              </a:xfrm>
              <a:prstGeom prst="rect">
                <a:avLst/>
              </a:prstGeom>
            </p:spPr>
          </p:pic>
          <p:pic>
            <p:nvPicPr>
              <p:cNvPr id="51" name="图片 50"/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384" r="50000" b="26544"/>
              <a:stretch>
                <a:fillRect/>
              </a:stretch>
            </p:blipFill>
            <p:spPr>
              <a:xfrm>
                <a:off x="567" y="2510"/>
                <a:ext cx="1587" cy="2851"/>
              </a:xfrm>
              <a:prstGeom prst="rect">
                <a:avLst/>
              </a:prstGeom>
            </p:spPr>
          </p:pic>
        </p:grpSp>
        <p:sp>
          <p:nvSpPr>
            <p:cNvPr id="53" name="文本框 52"/>
            <p:cNvSpPr txBox="1"/>
            <p:nvPr/>
          </p:nvSpPr>
          <p:spPr>
            <a:xfrm>
              <a:off x="1365" y="2294"/>
              <a:ext cx="397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SzTx/>
                <a:buNone/>
              </a:pPr>
              <a:r>
                <a:rPr lang="zh-CN" altLang="en-US">
                  <a:solidFill>
                    <a:schemeClr val="bg1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2019年安徽省大学生</a:t>
              </a:r>
            </a:p>
            <a:p>
              <a:pPr algn="ctr">
                <a:buClrTx/>
                <a:buSzTx/>
                <a:buNone/>
              </a:pPr>
              <a:r>
                <a:rPr lang="zh-CN" altLang="en-US">
                  <a:solidFill>
                    <a:schemeClr val="bg1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程序设计大赛</a:t>
              </a: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699" y="3334"/>
              <a:ext cx="3302" cy="1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一等奖</a:t>
              </a:r>
            </a:p>
            <a:p>
              <a:pPr algn="ctr">
                <a:lnSpc>
                  <a:spcPct val="130000"/>
                </a:lnSpc>
              </a:pPr>
              <a:r>
                <a:rPr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（第二名</a:t>
              </a:r>
              <a:r>
                <a:rPr lang="zh-CN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与第三名</a:t>
              </a:r>
              <a:r>
                <a:rPr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）</a:t>
              </a: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2303780" y="4384675"/>
            <a:ext cx="3539490" cy="1810385"/>
            <a:chOff x="585" y="2510"/>
            <a:chExt cx="5574" cy="2851"/>
          </a:xfrm>
        </p:grpSpPr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28384" b="26544"/>
            <a:stretch>
              <a:fillRect/>
            </a:stretch>
          </p:blipFill>
          <p:spPr>
            <a:xfrm>
              <a:off x="4572" y="2510"/>
              <a:ext cx="1587" cy="2851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84" r="50000" b="26544"/>
            <a:stretch>
              <a:fillRect/>
            </a:stretch>
          </p:blipFill>
          <p:spPr>
            <a:xfrm>
              <a:off x="585" y="2510"/>
              <a:ext cx="1587" cy="2851"/>
            </a:xfrm>
            <a:prstGeom prst="rect">
              <a:avLst/>
            </a:prstGeom>
          </p:spPr>
        </p:pic>
      </p:grpSp>
      <p:sp>
        <p:nvSpPr>
          <p:cNvPr id="69" name="文本框 68"/>
          <p:cNvSpPr txBox="1"/>
          <p:nvPr/>
        </p:nvSpPr>
        <p:spPr>
          <a:xfrm>
            <a:off x="2813050" y="3993515"/>
            <a:ext cx="25209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None/>
            </a:pPr>
            <a:r>
              <a:rPr lang="zh-CN" altLang="en-US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2019年第十届“蓝桥杯”软件和信息技术</a:t>
            </a:r>
          </a:p>
          <a:p>
            <a:pPr algn="ctr">
              <a:buClrTx/>
              <a:buSzTx/>
              <a:buNone/>
            </a:pPr>
            <a:r>
              <a:rPr lang="zh-CN" altLang="en-US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专业人才大赛</a:t>
            </a:r>
          </a:p>
        </p:txBody>
      </p:sp>
      <p:grpSp>
        <p:nvGrpSpPr>
          <p:cNvPr id="78" name="组合 77"/>
          <p:cNvGrpSpPr/>
          <p:nvPr/>
        </p:nvGrpSpPr>
        <p:grpSpPr>
          <a:xfrm>
            <a:off x="2770505" y="5008880"/>
            <a:ext cx="2606675" cy="1447800"/>
            <a:chOff x="4295" y="7864"/>
            <a:chExt cx="4105" cy="2280"/>
          </a:xfrm>
        </p:grpSpPr>
        <p:grpSp>
          <p:nvGrpSpPr>
            <p:cNvPr id="76" name="组合 75"/>
            <p:cNvGrpSpPr/>
            <p:nvPr/>
          </p:nvGrpSpPr>
          <p:grpSpPr>
            <a:xfrm>
              <a:off x="4354" y="7864"/>
              <a:ext cx="3802" cy="1016"/>
              <a:chOff x="4354" y="7864"/>
              <a:chExt cx="3802" cy="1016"/>
            </a:xfrm>
          </p:grpSpPr>
          <p:sp>
            <p:nvSpPr>
              <p:cNvPr id="70" name="文本框 69"/>
              <p:cNvSpPr txBox="1"/>
              <p:nvPr/>
            </p:nvSpPr>
            <p:spPr>
              <a:xfrm>
                <a:off x="4354" y="7864"/>
                <a:ext cx="3108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>
                    <a:solidFill>
                      <a:schemeClr val="bg1"/>
                    </a:solidFill>
                    <a:latin typeface="思源黑体 CN Bold" panose="020B0800000000000000" charset="-122"/>
                    <a:ea typeface="思源黑体 CN Bold" panose="020B0800000000000000" charset="-122"/>
                  </a:rPr>
                  <a:t>全国总决赛</a:t>
                </a:r>
              </a:p>
              <a:p>
                <a:pPr algn="ctr"/>
                <a:r>
                  <a:rPr>
                    <a:solidFill>
                      <a:schemeClr val="bg1"/>
                    </a:solidFill>
                    <a:latin typeface="思源黑体 CN Bold" panose="020B0800000000000000" charset="-122"/>
                    <a:ea typeface="思源黑体 CN Bold" panose="020B0800000000000000" charset="-122"/>
                  </a:rPr>
                  <a:t>一等奖</a:t>
                </a:r>
              </a:p>
            </p:txBody>
          </p:sp>
          <p:sp>
            <p:nvSpPr>
              <p:cNvPr id="74" name="文本框 73"/>
              <p:cNvSpPr txBox="1"/>
              <p:nvPr/>
            </p:nvSpPr>
            <p:spPr>
              <a:xfrm>
                <a:off x="7060" y="7864"/>
                <a:ext cx="1096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>
                    <a:solidFill>
                      <a:schemeClr val="bg1"/>
                    </a:solidFill>
                  </a:rPr>
                  <a:t>X</a:t>
                </a:r>
                <a:r>
                  <a:rPr lang="en-US" altLang="zh-CN" sz="1600">
                    <a:solidFill>
                      <a:schemeClr val="bg1"/>
                    </a:solidFill>
                    <a:latin typeface="字魂128号-武侠缥缈体" panose="00000500000000000000" charset="-122"/>
                    <a:ea typeface="字魂128号-武侠缥缈体" panose="00000500000000000000" charset="-122"/>
                  </a:rPr>
                  <a:t> </a:t>
                </a:r>
                <a:r>
                  <a:rPr lang="en-US" altLang="zh-CN" sz="2400">
                    <a:solidFill>
                      <a:schemeClr val="bg1"/>
                    </a:solidFill>
                    <a:latin typeface="字魂128号-武侠缥缈体" panose="00000500000000000000" charset="-122"/>
                    <a:ea typeface="字魂128号-武侠缥缈体" panose="00000500000000000000" charset="-122"/>
                  </a:rPr>
                  <a:t>1</a:t>
                </a:r>
              </a:p>
            </p:txBody>
          </p:sp>
        </p:grpSp>
        <p:grpSp>
          <p:nvGrpSpPr>
            <p:cNvPr id="77" name="组合 76"/>
            <p:cNvGrpSpPr/>
            <p:nvPr/>
          </p:nvGrpSpPr>
          <p:grpSpPr>
            <a:xfrm>
              <a:off x="4295" y="9128"/>
              <a:ext cx="4105" cy="1016"/>
              <a:chOff x="4295" y="9128"/>
              <a:chExt cx="4105" cy="1016"/>
            </a:xfrm>
          </p:grpSpPr>
          <p:sp>
            <p:nvSpPr>
              <p:cNvPr id="73" name="文本框 72"/>
              <p:cNvSpPr txBox="1"/>
              <p:nvPr/>
            </p:nvSpPr>
            <p:spPr>
              <a:xfrm>
                <a:off x="4295" y="9128"/>
                <a:ext cx="3108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>
                    <a:solidFill>
                      <a:schemeClr val="bg1"/>
                    </a:solidFill>
                    <a:latin typeface="思源黑体 CN Bold" panose="020B0800000000000000" charset="-122"/>
                    <a:ea typeface="思源黑体 CN Bold" panose="020B0800000000000000" charset="-122"/>
                  </a:rPr>
                  <a:t>全国总决赛</a:t>
                </a:r>
              </a:p>
              <a:p>
                <a:pPr algn="ctr"/>
                <a:r>
                  <a:rPr lang="zh-CN">
                    <a:solidFill>
                      <a:schemeClr val="bg1"/>
                    </a:solidFill>
                    <a:latin typeface="思源黑体 CN Bold" panose="020B0800000000000000" charset="-122"/>
                    <a:ea typeface="思源黑体 CN Bold" panose="020B0800000000000000" charset="-122"/>
                  </a:rPr>
                  <a:t>二</a:t>
                </a:r>
                <a:r>
                  <a:rPr>
                    <a:solidFill>
                      <a:schemeClr val="bg1"/>
                    </a:solidFill>
                    <a:latin typeface="思源黑体 CN Bold" panose="020B0800000000000000" charset="-122"/>
                    <a:ea typeface="思源黑体 CN Bold" panose="020B0800000000000000" charset="-122"/>
                  </a:rPr>
                  <a:t>等奖</a:t>
                </a:r>
              </a:p>
            </p:txBody>
          </p:sp>
          <p:sp>
            <p:nvSpPr>
              <p:cNvPr id="75" name="文本框 74"/>
              <p:cNvSpPr txBox="1"/>
              <p:nvPr/>
            </p:nvSpPr>
            <p:spPr>
              <a:xfrm>
                <a:off x="7060" y="9274"/>
                <a:ext cx="1340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>
                    <a:solidFill>
                      <a:schemeClr val="bg1"/>
                    </a:solidFill>
                  </a:rPr>
                  <a:t>X</a:t>
                </a:r>
                <a:r>
                  <a:rPr lang="en-US" altLang="zh-CN" sz="1600">
                    <a:solidFill>
                      <a:schemeClr val="bg1"/>
                    </a:solidFill>
                    <a:latin typeface="字魂128号-武侠缥缈体" panose="00000500000000000000" charset="-122"/>
                    <a:ea typeface="字魂128号-武侠缥缈体" panose="00000500000000000000" charset="-122"/>
                  </a:rPr>
                  <a:t> </a:t>
                </a:r>
                <a:r>
                  <a:rPr lang="en-US" altLang="zh-CN" sz="2400">
                    <a:solidFill>
                      <a:schemeClr val="bg1"/>
                    </a:solidFill>
                    <a:latin typeface="字魂128号-武侠缥缈体" panose="00000500000000000000" charset="-122"/>
                    <a:ea typeface="字魂128号-武侠缥缈体" panose="00000500000000000000" charset="-122"/>
                  </a:rPr>
                  <a:t>2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139268" y="526921"/>
            <a:ext cx="2741237" cy="615255"/>
            <a:chOff x="139268" y="526921"/>
            <a:chExt cx="2741237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139268" y="526921"/>
              <a:ext cx="2546635" cy="583565"/>
              <a:chOff x="7665019" y="1737251"/>
              <a:chExt cx="2546635" cy="58356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9415960" y="1737251"/>
                <a:ext cx="776763" cy="582358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学生获奖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7665019" y="1737251"/>
                <a:ext cx="2546635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sz="3200" b="0" i="1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学生获奖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529590"/>
            <a:chOff x="450" y="2452"/>
            <a:chExt cx="11447" cy="834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8900160" y="454025"/>
            <a:ext cx="2685415" cy="529590"/>
            <a:chOff x="4213225" y="655308"/>
            <a:chExt cx="2913574" cy="574689"/>
          </a:xfrm>
        </p:grpSpPr>
        <p:sp>
          <p:nvSpPr>
            <p:cNvPr id="4" name="任意多边形: 形状 2"/>
            <p:cNvSpPr/>
            <p:nvPr/>
          </p:nvSpPr>
          <p:spPr>
            <a:xfrm>
              <a:off x="4213225" y="655308"/>
              <a:ext cx="383098" cy="176225"/>
            </a:xfrm>
            <a:custGeom>
              <a:avLst/>
              <a:gdLst>
                <a:gd name="connsiteX0" fmla="*/ 0 w 635000"/>
                <a:gd name="connsiteY0" fmla="*/ 292100 h 292100"/>
                <a:gd name="connsiteX1" fmla="*/ 292100 w 635000"/>
                <a:gd name="connsiteY1" fmla="*/ 0 h 292100"/>
                <a:gd name="connsiteX2" fmla="*/ 635000 w 635000"/>
                <a:gd name="connsiteY2" fmla="*/ 12700 h 292100"/>
                <a:gd name="connsiteX3" fmla="*/ 558800 w 635000"/>
                <a:gd name="connsiteY3" fmla="*/ 127000 h 292100"/>
                <a:gd name="connsiteX4" fmla="*/ 393700 w 635000"/>
                <a:gd name="connsiteY4" fmla="*/ 127000 h 292100"/>
                <a:gd name="connsiteX5" fmla="*/ 241300 w 635000"/>
                <a:gd name="connsiteY5" fmla="*/ 292100 h 292100"/>
                <a:gd name="connsiteX6" fmla="*/ 0 w 635000"/>
                <a:gd name="connsiteY6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5000" h="292100">
                  <a:moveTo>
                    <a:pt x="0" y="292100"/>
                  </a:moveTo>
                  <a:lnTo>
                    <a:pt x="292100" y="0"/>
                  </a:lnTo>
                  <a:lnTo>
                    <a:pt x="635000" y="12700"/>
                  </a:lnTo>
                  <a:lnTo>
                    <a:pt x="558800" y="127000"/>
                  </a:lnTo>
                  <a:lnTo>
                    <a:pt x="393700" y="127000"/>
                  </a:lnTo>
                  <a:lnTo>
                    <a:pt x="241300" y="292100"/>
                  </a:lnTo>
                  <a:lnTo>
                    <a:pt x="0" y="292100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7" name="任意多边形: 形状 3"/>
            <p:cNvSpPr/>
            <p:nvPr/>
          </p:nvSpPr>
          <p:spPr>
            <a:xfrm>
              <a:off x="4216580" y="912396"/>
              <a:ext cx="589198" cy="317601"/>
            </a:xfrm>
            <a:custGeom>
              <a:avLst/>
              <a:gdLst>
                <a:gd name="connsiteX0" fmla="*/ 0 w 589198"/>
                <a:gd name="connsiteY0" fmla="*/ 0 h 317601"/>
                <a:gd name="connsiteX1" fmla="*/ 38657 w 589198"/>
                <a:gd name="connsiteY1" fmla="*/ 0 h 317601"/>
                <a:gd name="connsiteX2" fmla="*/ 188194 w 589198"/>
                <a:gd name="connsiteY2" fmla="*/ 156658 h 317601"/>
                <a:gd name="connsiteX3" fmla="*/ 295462 w 589198"/>
                <a:gd name="connsiteY3" fmla="*/ 156658 h 317601"/>
                <a:gd name="connsiteX4" fmla="*/ 364419 w 589198"/>
                <a:gd name="connsiteY4" fmla="*/ 256263 h 317601"/>
                <a:gd name="connsiteX5" fmla="*/ 548306 w 589198"/>
                <a:gd name="connsiteY5" fmla="*/ 256263 h 317601"/>
                <a:gd name="connsiteX6" fmla="*/ 589198 w 589198"/>
                <a:gd name="connsiteY6" fmla="*/ 317601 h 317601"/>
                <a:gd name="connsiteX7" fmla="*/ 251127 w 589198"/>
                <a:gd name="connsiteY7" fmla="*/ 317601 h 31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9198" h="317601">
                  <a:moveTo>
                    <a:pt x="0" y="0"/>
                  </a:moveTo>
                  <a:lnTo>
                    <a:pt x="38657" y="0"/>
                  </a:lnTo>
                  <a:lnTo>
                    <a:pt x="188194" y="156658"/>
                  </a:lnTo>
                  <a:lnTo>
                    <a:pt x="295462" y="156658"/>
                  </a:lnTo>
                  <a:lnTo>
                    <a:pt x="364419" y="256263"/>
                  </a:lnTo>
                  <a:lnTo>
                    <a:pt x="548306" y="256263"/>
                  </a:lnTo>
                  <a:lnTo>
                    <a:pt x="589198" y="317601"/>
                  </a:lnTo>
                  <a:lnTo>
                    <a:pt x="251127" y="317601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9" name="任意多边形: 形状 4"/>
            <p:cNvSpPr/>
            <p:nvPr/>
          </p:nvSpPr>
          <p:spPr>
            <a:xfrm flipH="1">
              <a:off x="6743701" y="655308"/>
              <a:ext cx="383098" cy="176225"/>
            </a:xfrm>
            <a:custGeom>
              <a:avLst/>
              <a:gdLst>
                <a:gd name="connsiteX0" fmla="*/ 0 w 635000"/>
                <a:gd name="connsiteY0" fmla="*/ 292100 h 292100"/>
                <a:gd name="connsiteX1" fmla="*/ 292100 w 635000"/>
                <a:gd name="connsiteY1" fmla="*/ 0 h 292100"/>
                <a:gd name="connsiteX2" fmla="*/ 635000 w 635000"/>
                <a:gd name="connsiteY2" fmla="*/ 12700 h 292100"/>
                <a:gd name="connsiteX3" fmla="*/ 558800 w 635000"/>
                <a:gd name="connsiteY3" fmla="*/ 127000 h 292100"/>
                <a:gd name="connsiteX4" fmla="*/ 393700 w 635000"/>
                <a:gd name="connsiteY4" fmla="*/ 127000 h 292100"/>
                <a:gd name="connsiteX5" fmla="*/ 241300 w 635000"/>
                <a:gd name="connsiteY5" fmla="*/ 292100 h 292100"/>
                <a:gd name="connsiteX6" fmla="*/ 0 w 635000"/>
                <a:gd name="connsiteY6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5000" h="292100">
                  <a:moveTo>
                    <a:pt x="0" y="292100"/>
                  </a:moveTo>
                  <a:lnTo>
                    <a:pt x="292100" y="0"/>
                  </a:lnTo>
                  <a:lnTo>
                    <a:pt x="635000" y="12700"/>
                  </a:lnTo>
                  <a:lnTo>
                    <a:pt x="558800" y="127000"/>
                  </a:lnTo>
                  <a:lnTo>
                    <a:pt x="393700" y="127000"/>
                  </a:lnTo>
                  <a:lnTo>
                    <a:pt x="241300" y="292100"/>
                  </a:lnTo>
                  <a:lnTo>
                    <a:pt x="0" y="292100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0" name="任意多边形: 形状 5"/>
            <p:cNvSpPr/>
            <p:nvPr/>
          </p:nvSpPr>
          <p:spPr>
            <a:xfrm flipH="1">
              <a:off x="6534247" y="912396"/>
              <a:ext cx="589198" cy="317601"/>
            </a:xfrm>
            <a:custGeom>
              <a:avLst/>
              <a:gdLst>
                <a:gd name="connsiteX0" fmla="*/ 38657 w 589198"/>
                <a:gd name="connsiteY0" fmla="*/ 0 h 317601"/>
                <a:gd name="connsiteX1" fmla="*/ 0 w 589198"/>
                <a:gd name="connsiteY1" fmla="*/ 0 h 317601"/>
                <a:gd name="connsiteX2" fmla="*/ 251127 w 589198"/>
                <a:gd name="connsiteY2" fmla="*/ 317601 h 317601"/>
                <a:gd name="connsiteX3" fmla="*/ 589198 w 589198"/>
                <a:gd name="connsiteY3" fmla="*/ 317601 h 317601"/>
                <a:gd name="connsiteX4" fmla="*/ 548306 w 589198"/>
                <a:gd name="connsiteY4" fmla="*/ 256263 h 317601"/>
                <a:gd name="connsiteX5" fmla="*/ 364419 w 589198"/>
                <a:gd name="connsiteY5" fmla="*/ 256263 h 317601"/>
                <a:gd name="connsiteX6" fmla="*/ 295462 w 589198"/>
                <a:gd name="connsiteY6" fmla="*/ 156658 h 317601"/>
                <a:gd name="connsiteX7" fmla="*/ 188194 w 589198"/>
                <a:gd name="connsiteY7" fmla="*/ 156658 h 31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9198" h="317601">
                  <a:moveTo>
                    <a:pt x="38657" y="0"/>
                  </a:moveTo>
                  <a:lnTo>
                    <a:pt x="0" y="0"/>
                  </a:lnTo>
                  <a:lnTo>
                    <a:pt x="251127" y="317601"/>
                  </a:lnTo>
                  <a:lnTo>
                    <a:pt x="589198" y="317601"/>
                  </a:lnTo>
                  <a:lnTo>
                    <a:pt x="548306" y="256263"/>
                  </a:lnTo>
                  <a:lnTo>
                    <a:pt x="364419" y="256263"/>
                  </a:lnTo>
                  <a:lnTo>
                    <a:pt x="295462" y="156658"/>
                  </a:lnTo>
                  <a:lnTo>
                    <a:pt x="188194" y="156658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1" name="任意多边形: 形状 6"/>
            <p:cNvSpPr/>
            <p:nvPr/>
          </p:nvSpPr>
          <p:spPr>
            <a:xfrm>
              <a:off x="4245398" y="712550"/>
              <a:ext cx="2845879" cy="443398"/>
            </a:xfrm>
            <a:custGeom>
              <a:avLst/>
              <a:gdLst>
                <a:gd name="connsiteX0" fmla="*/ 345948 w 2845879"/>
                <a:gd name="connsiteY0" fmla="*/ 0 h 443398"/>
                <a:gd name="connsiteX1" fmla="*/ 1401852 w 2845879"/>
                <a:gd name="connsiteY1" fmla="*/ 0 h 443398"/>
                <a:gd name="connsiteX2" fmla="*/ 1406100 w 2845879"/>
                <a:gd name="connsiteY2" fmla="*/ 0 h 443398"/>
                <a:gd name="connsiteX3" fmla="*/ 2499930 w 2845879"/>
                <a:gd name="connsiteY3" fmla="*/ 0 h 443398"/>
                <a:gd name="connsiteX4" fmla="*/ 2526991 w 2845879"/>
                <a:gd name="connsiteY4" fmla="*/ 40592 h 443398"/>
                <a:gd name="connsiteX5" fmla="*/ 2611044 w 2845879"/>
                <a:gd name="connsiteY5" fmla="*/ 40592 h 443398"/>
                <a:gd name="connsiteX6" fmla="*/ 2657537 w 2845879"/>
                <a:gd name="connsiteY6" fmla="*/ 87085 h 443398"/>
                <a:gd name="connsiteX7" fmla="*/ 2695508 w 2845879"/>
                <a:gd name="connsiteY7" fmla="*/ 128220 h 443398"/>
                <a:gd name="connsiteX8" fmla="*/ 2698533 w 2845879"/>
                <a:gd name="connsiteY8" fmla="*/ 128081 h 443398"/>
                <a:gd name="connsiteX9" fmla="*/ 2721649 w 2845879"/>
                <a:gd name="connsiteY9" fmla="*/ 151197 h 443398"/>
                <a:gd name="connsiteX10" fmla="*/ 2845879 w 2845879"/>
                <a:gd name="connsiteY10" fmla="*/ 151197 h 443398"/>
                <a:gd name="connsiteX11" fmla="*/ 2655064 w 2845879"/>
                <a:gd name="connsiteY11" fmla="*/ 337181 h 443398"/>
                <a:gd name="connsiteX12" fmla="*/ 2560694 w 2845879"/>
                <a:gd name="connsiteY12" fmla="*/ 337181 h 443398"/>
                <a:gd name="connsiteX13" fmla="*/ 2500029 w 2845879"/>
                <a:gd name="connsiteY13" fmla="*/ 424810 h 443398"/>
                <a:gd name="connsiteX14" fmla="*/ 2338253 w 2845879"/>
                <a:gd name="connsiteY14" fmla="*/ 424810 h 443398"/>
                <a:gd name="connsiteX15" fmla="*/ 2325860 w 2845879"/>
                <a:gd name="connsiteY15" fmla="*/ 443398 h 443398"/>
                <a:gd name="connsiteX16" fmla="*/ 1406100 w 2845879"/>
                <a:gd name="connsiteY16" fmla="*/ 443398 h 443398"/>
                <a:gd name="connsiteX17" fmla="*/ 1401852 w 2845879"/>
                <a:gd name="connsiteY17" fmla="*/ 443398 h 443398"/>
                <a:gd name="connsiteX18" fmla="*/ 520018 w 2845879"/>
                <a:gd name="connsiteY18" fmla="*/ 443398 h 443398"/>
                <a:gd name="connsiteX19" fmla="*/ 507626 w 2845879"/>
                <a:gd name="connsiteY19" fmla="*/ 424810 h 443398"/>
                <a:gd name="connsiteX20" fmla="*/ 345850 w 2845879"/>
                <a:gd name="connsiteY20" fmla="*/ 424810 h 443398"/>
                <a:gd name="connsiteX21" fmla="*/ 285184 w 2845879"/>
                <a:gd name="connsiteY21" fmla="*/ 337181 h 443398"/>
                <a:gd name="connsiteX22" fmla="*/ 190814 w 2845879"/>
                <a:gd name="connsiteY22" fmla="*/ 337181 h 443398"/>
                <a:gd name="connsiteX23" fmla="*/ 0 w 2845879"/>
                <a:gd name="connsiteY23" fmla="*/ 151197 h 443398"/>
                <a:gd name="connsiteX24" fmla="*/ 125503 w 2845879"/>
                <a:gd name="connsiteY24" fmla="*/ 151197 h 443398"/>
                <a:gd name="connsiteX25" fmla="*/ 148563 w 2845879"/>
                <a:gd name="connsiteY25" fmla="*/ 128137 h 443398"/>
                <a:gd name="connsiteX26" fmla="*/ 150370 w 2845879"/>
                <a:gd name="connsiteY26" fmla="*/ 128220 h 443398"/>
                <a:gd name="connsiteX27" fmla="*/ 173056 w 2845879"/>
                <a:gd name="connsiteY27" fmla="*/ 103644 h 443398"/>
                <a:gd name="connsiteX28" fmla="*/ 236108 w 2845879"/>
                <a:gd name="connsiteY28" fmla="*/ 40592 h 443398"/>
                <a:gd name="connsiteX29" fmla="*/ 318887 w 2845879"/>
                <a:gd name="connsiteY29" fmla="*/ 40592 h 44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845879" h="443398">
                  <a:moveTo>
                    <a:pt x="345948" y="0"/>
                  </a:moveTo>
                  <a:lnTo>
                    <a:pt x="1401852" y="0"/>
                  </a:lnTo>
                  <a:lnTo>
                    <a:pt x="1406100" y="0"/>
                  </a:lnTo>
                  <a:lnTo>
                    <a:pt x="2499930" y="0"/>
                  </a:lnTo>
                  <a:lnTo>
                    <a:pt x="2526991" y="40592"/>
                  </a:lnTo>
                  <a:lnTo>
                    <a:pt x="2611044" y="40592"/>
                  </a:lnTo>
                  <a:lnTo>
                    <a:pt x="2657537" y="87085"/>
                  </a:lnTo>
                  <a:lnTo>
                    <a:pt x="2695508" y="128220"/>
                  </a:lnTo>
                  <a:lnTo>
                    <a:pt x="2698533" y="128081"/>
                  </a:lnTo>
                  <a:lnTo>
                    <a:pt x="2721649" y="151197"/>
                  </a:lnTo>
                  <a:lnTo>
                    <a:pt x="2845879" y="151197"/>
                  </a:lnTo>
                  <a:lnTo>
                    <a:pt x="2655064" y="337181"/>
                  </a:lnTo>
                  <a:lnTo>
                    <a:pt x="2560694" y="337181"/>
                  </a:lnTo>
                  <a:lnTo>
                    <a:pt x="2500029" y="424810"/>
                  </a:lnTo>
                  <a:lnTo>
                    <a:pt x="2338253" y="424810"/>
                  </a:lnTo>
                  <a:lnTo>
                    <a:pt x="2325860" y="443398"/>
                  </a:lnTo>
                  <a:lnTo>
                    <a:pt x="1406100" y="443398"/>
                  </a:lnTo>
                  <a:lnTo>
                    <a:pt x="1401852" y="443398"/>
                  </a:lnTo>
                  <a:lnTo>
                    <a:pt x="520018" y="443398"/>
                  </a:lnTo>
                  <a:lnTo>
                    <a:pt x="507626" y="424810"/>
                  </a:lnTo>
                  <a:lnTo>
                    <a:pt x="345850" y="424810"/>
                  </a:lnTo>
                  <a:lnTo>
                    <a:pt x="285184" y="337181"/>
                  </a:lnTo>
                  <a:lnTo>
                    <a:pt x="190814" y="337181"/>
                  </a:lnTo>
                  <a:lnTo>
                    <a:pt x="0" y="151197"/>
                  </a:lnTo>
                  <a:lnTo>
                    <a:pt x="125503" y="151197"/>
                  </a:lnTo>
                  <a:lnTo>
                    <a:pt x="148563" y="128137"/>
                  </a:lnTo>
                  <a:lnTo>
                    <a:pt x="150370" y="128220"/>
                  </a:lnTo>
                  <a:lnTo>
                    <a:pt x="173056" y="103644"/>
                  </a:lnTo>
                  <a:lnTo>
                    <a:pt x="236108" y="40592"/>
                  </a:lnTo>
                  <a:lnTo>
                    <a:pt x="318887" y="40592"/>
                  </a:lnTo>
                  <a:close/>
                </a:path>
              </a:pathLst>
            </a:custGeom>
            <a:solidFill>
              <a:srgbClr val="25A6FC">
                <a:alpha val="40000"/>
              </a:srgbClr>
            </a:soli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211945" y="473710"/>
            <a:ext cx="2118995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CN" altLang="en-US" sz="2000" b="1" dirty="0">
                <a:gradFill flip="none" rotWithShape="1">
                  <a:gsLst>
                    <a:gs pos="2000">
                      <a:srgbClr val="02F8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effectLst>
                  <a:outerShdw dist="38100" dir="13500000" algn="br" rotWithShape="0">
                    <a:srgbClr val="08126C"/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师范生技能竞赛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1830017" y="2089223"/>
            <a:ext cx="3128010" cy="1022350"/>
            <a:chOff x="1551" y="3208"/>
            <a:chExt cx="4926" cy="1610"/>
          </a:xfrm>
        </p:grpSpPr>
        <p:sp>
          <p:nvSpPr>
            <p:cNvPr id="66" name="任意多边形: 形状 65"/>
            <p:cNvSpPr/>
            <p:nvPr/>
          </p:nvSpPr>
          <p:spPr>
            <a:xfrm flipH="1">
              <a:off x="1551" y="3208"/>
              <a:ext cx="4926" cy="1327"/>
            </a:xfrm>
            <a:custGeom>
              <a:avLst/>
              <a:gdLst>
                <a:gd name="connsiteX0" fmla="*/ 2006180 w 2068406"/>
                <a:gd name="connsiteY0" fmla="*/ 0 h 556697"/>
                <a:gd name="connsiteX1" fmla="*/ 1721812 w 2068406"/>
                <a:gd name="connsiteY1" fmla="*/ 0 h 556697"/>
                <a:gd name="connsiteX2" fmla="*/ 1692730 w 2068406"/>
                <a:gd name="connsiteY2" fmla="*/ 40715 h 556697"/>
                <a:gd name="connsiteX3" fmla="*/ 1034203 w 2068406"/>
                <a:gd name="connsiteY3" fmla="*/ 34939 h 556697"/>
                <a:gd name="connsiteX4" fmla="*/ 375676 w 2068406"/>
                <a:gd name="connsiteY4" fmla="*/ 40715 h 556697"/>
                <a:gd name="connsiteX5" fmla="*/ 346594 w 2068406"/>
                <a:gd name="connsiteY5" fmla="*/ 0 h 556697"/>
                <a:gd name="connsiteX6" fmla="*/ 62226 w 2068406"/>
                <a:gd name="connsiteY6" fmla="*/ 0 h 556697"/>
                <a:gd name="connsiteX7" fmla="*/ 5985 w 2068406"/>
                <a:gd name="connsiteY7" fmla="*/ 56240 h 556697"/>
                <a:gd name="connsiteX8" fmla="*/ 0 w 2068406"/>
                <a:gd name="connsiteY8" fmla="*/ 499170 h 556697"/>
                <a:gd name="connsiteX9" fmla="*/ 57528 w 2068406"/>
                <a:gd name="connsiteY9" fmla="*/ 556697 h 556697"/>
                <a:gd name="connsiteX10" fmla="*/ 329766 w 2068406"/>
                <a:gd name="connsiteY10" fmla="*/ 556697 h 556697"/>
                <a:gd name="connsiteX11" fmla="*/ 363149 w 2068406"/>
                <a:gd name="connsiteY11" fmla="*/ 504238 h 556697"/>
                <a:gd name="connsiteX12" fmla="*/ 1034203 w 2068406"/>
                <a:gd name="connsiteY12" fmla="*/ 504238 h 556697"/>
                <a:gd name="connsiteX13" fmla="*/ 1705257 w 2068406"/>
                <a:gd name="connsiteY13" fmla="*/ 504238 h 556697"/>
                <a:gd name="connsiteX14" fmla="*/ 1738640 w 2068406"/>
                <a:gd name="connsiteY14" fmla="*/ 556697 h 556697"/>
                <a:gd name="connsiteX15" fmla="*/ 2010878 w 2068406"/>
                <a:gd name="connsiteY15" fmla="*/ 556697 h 556697"/>
                <a:gd name="connsiteX16" fmla="*/ 2068406 w 2068406"/>
                <a:gd name="connsiteY16" fmla="*/ 499170 h 556697"/>
                <a:gd name="connsiteX17" fmla="*/ 2062421 w 2068406"/>
                <a:gd name="connsiteY17" fmla="*/ 56240 h 556697"/>
                <a:gd name="connsiteX0-1" fmla="*/ 2006180 w 2068406"/>
                <a:gd name="connsiteY0-2" fmla="*/ 0 h 556697"/>
                <a:gd name="connsiteX1-3" fmla="*/ 1721812 w 2068406"/>
                <a:gd name="connsiteY1-4" fmla="*/ 0 h 556697"/>
                <a:gd name="connsiteX2-5" fmla="*/ 1692730 w 2068406"/>
                <a:gd name="connsiteY2-6" fmla="*/ 40715 h 556697"/>
                <a:gd name="connsiteX3-7" fmla="*/ 375676 w 2068406"/>
                <a:gd name="connsiteY3-8" fmla="*/ 40715 h 556697"/>
                <a:gd name="connsiteX4-9" fmla="*/ 346594 w 2068406"/>
                <a:gd name="connsiteY4-10" fmla="*/ 0 h 556697"/>
                <a:gd name="connsiteX5-11" fmla="*/ 62226 w 2068406"/>
                <a:gd name="connsiteY5-12" fmla="*/ 0 h 556697"/>
                <a:gd name="connsiteX6-13" fmla="*/ 5985 w 2068406"/>
                <a:gd name="connsiteY6-14" fmla="*/ 56240 h 556697"/>
                <a:gd name="connsiteX7-15" fmla="*/ 0 w 2068406"/>
                <a:gd name="connsiteY7-16" fmla="*/ 499170 h 556697"/>
                <a:gd name="connsiteX8-17" fmla="*/ 57528 w 2068406"/>
                <a:gd name="connsiteY8-18" fmla="*/ 556697 h 556697"/>
                <a:gd name="connsiteX9-19" fmla="*/ 329766 w 2068406"/>
                <a:gd name="connsiteY9-20" fmla="*/ 556697 h 556697"/>
                <a:gd name="connsiteX10-21" fmla="*/ 363149 w 2068406"/>
                <a:gd name="connsiteY10-22" fmla="*/ 504238 h 556697"/>
                <a:gd name="connsiteX11-23" fmla="*/ 1034203 w 2068406"/>
                <a:gd name="connsiteY11-24" fmla="*/ 504238 h 556697"/>
                <a:gd name="connsiteX12-25" fmla="*/ 1705257 w 2068406"/>
                <a:gd name="connsiteY12-26" fmla="*/ 504238 h 556697"/>
                <a:gd name="connsiteX13-27" fmla="*/ 1738640 w 2068406"/>
                <a:gd name="connsiteY13-28" fmla="*/ 556697 h 556697"/>
                <a:gd name="connsiteX14-29" fmla="*/ 2010878 w 2068406"/>
                <a:gd name="connsiteY14-30" fmla="*/ 556697 h 556697"/>
                <a:gd name="connsiteX15-31" fmla="*/ 2068406 w 2068406"/>
                <a:gd name="connsiteY15-32" fmla="*/ 499170 h 556697"/>
                <a:gd name="connsiteX16-33" fmla="*/ 2062421 w 2068406"/>
                <a:gd name="connsiteY16-34" fmla="*/ 56240 h 556697"/>
                <a:gd name="connsiteX17-35" fmla="*/ 2006180 w 2068406"/>
                <a:gd name="connsiteY17-36" fmla="*/ 0 h 556697"/>
                <a:gd name="connsiteX0-37" fmla="*/ 2006180 w 2068406"/>
                <a:gd name="connsiteY0-38" fmla="*/ 0 h 556697"/>
                <a:gd name="connsiteX1-39" fmla="*/ 1721812 w 2068406"/>
                <a:gd name="connsiteY1-40" fmla="*/ 0 h 556697"/>
                <a:gd name="connsiteX2-41" fmla="*/ 1692730 w 2068406"/>
                <a:gd name="connsiteY2-42" fmla="*/ 40715 h 556697"/>
                <a:gd name="connsiteX3-43" fmla="*/ 375676 w 2068406"/>
                <a:gd name="connsiteY3-44" fmla="*/ 40715 h 556697"/>
                <a:gd name="connsiteX4-45" fmla="*/ 346594 w 2068406"/>
                <a:gd name="connsiteY4-46" fmla="*/ 0 h 556697"/>
                <a:gd name="connsiteX5-47" fmla="*/ 62226 w 2068406"/>
                <a:gd name="connsiteY5-48" fmla="*/ 0 h 556697"/>
                <a:gd name="connsiteX6-49" fmla="*/ 5985 w 2068406"/>
                <a:gd name="connsiteY6-50" fmla="*/ 56240 h 556697"/>
                <a:gd name="connsiteX7-51" fmla="*/ 0 w 2068406"/>
                <a:gd name="connsiteY7-52" fmla="*/ 499170 h 556697"/>
                <a:gd name="connsiteX8-53" fmla="*/ 57528 w 2068406"/>
                <a:gd name="connsiteY8-54" fmla="*/ 556697 h 556697"/>
                <a:gd name="connsiteX9-55" fmla="*/ 329766 w 2068406"/>
                <a:gd name="connsiteY9-56" fmla="*/ 556697 h 556697"/>
                <a:gd name="connsiteX10-57" fmla="*/ 363149 w 2068406"/>
                <a:gd name="connsiteY10-58" fmla="*/ 504238 h 556697"/>
                <a:gd name="connsiteX11-59" fmla="*/ 1705257 w 2068406"/>
                <a:gd name="connsiteY11-60" fmla="*/ 504238 h 556697"/>
                <a:gd name="connsiteX12-61" fmla="*/ 1738640 w 2068406"/>
                <a:gd name="connsiteY12-62" fmla="*/ 556697 h 556697"/>
                <a:gd name="connsiteX13-63" fmla="*/ 2010878 w 2068406"/>
                <a:gd name="connsiteY13-64" fmla="*/ 556697 h 556697"/>
                <a:gd name="connsiteX14-65" fmla="*/ 2068406 w 2068406"/>
                <a:gd name="connsiteY14-66" fmla="*/ 499170 h 556697"/>
                <a:gd name="connsiteX15-67" fmla="*/ 2062421 w 2068406"/>
                <a:gd name="connsiteY15-68" fmla="*/ 56240 h 556697"/>
                <a:gd name="connsiteX16-69" fmla="*/ 2006180 w 2068406"/>
                <a:gd name="connsiteY16-70" fmla="*/ 0 h 5566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</a:cxnLst>
              <a:rect l="l" t="t" r="r" b="b"/>
              <a:pathLst>
                <a:path w="2068406" h="556697">
                  <a:moveTo>
                    <a:pt x="2006180" y="0"/>
                  </a:moveTo>
                  <a:lnTo>
                    <a:pt x="1721812" y="0"/>
                  </a:lnTo>
                  <a:lnTo>
                    <a:pt x="1692730" y="40715"/>
                  </a:lnTo>
                  <a:lnTo>
                    <a:pt x="375676" y="40715"/>
                  </a:lnTo>
                  <a:lnTo>
                    <a:pt x="346594" y="0"/>
                  </a:lnTo>
                  <a:lnTo>
                    <a:pt x="62226" y="0"/>
                  </a:lnTo>
                  <a:lnTo>
                    <a:pt x="5985" y="56240"/>
                  </a:lnTo>
                  <a:lnTo>
                    <a:pt x="0" y="499170"/>
                  </a:lnTo>
                  <a:lnTo>
                    <a:pt x="57528" y="556697"/>
                  </a:lnTo>
                  <a:lnTo>
                    <a:pt x="329766" y="556697"/>
                  </a:lnTo>
                  <a:lnTo>
                    <a:pt x="363149" y="504238"/>
                  </a:lnTo>
                  <a:lnTo>
                    <a:pt x="1705257" y="504238"/>
                  </a:lnTo>
                  <a:lnTo>
                    <a:pt x="1738640" y="556697"/>
                  </a:lnTo>
                  <a:lnTo>
                    <a:pt x="2010878" y="556697"/>
                  </a:lnTo>
                  <a:lnTo>
                    <a:pt x="2068406" y="499170"/>
                  </a:lnTo>
                  <a:lnTo>
                    <a:pt x="2062421" y="56240"/>
                  </a:lnTo>
                  <a:lnTo>
                    <a:pt x="2006180" y="0"/>
                  </a:lnTo>
                  <a:close/>
                </a:path>
              </a:pathLst>
            </a:custGeom>
            <a:noFill/>
            <a:ln w="25400">
              <a:gradFill flip="none" rotWithShape="1">
                <a:gsLst>
                  <a:gs pos="0">
                    <a:srgbClr val="02F8FF"/>
                  </a:gs>
                  <a:gs pos="100000">
                    <a:srgbClr val="25A6FC"/>
                  </a:gs>
                </a:gsLst>
                <a:lin ang="2700000" scaled="1"/>
                <a:tileRect/>
              </a:gradFill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68" name="文本框 20"/>
            <p:cNvSpPr txBox="1"/>
            <p:nvPr/>
          </p:nvSpPr>
          <p:spPr>
            <a:xfrm>
              <a:off x="1910" y="3364"/>
              <a:ext cx="4208" cy="14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rgbClr val="25A6FC"/>
                      </a:gs>
                    </a:gsLst>
                    <a:lin ang="5400000" scaled="1"/>
                    <a:tileRect/>
                  </a:gra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第二届全国师范生</a:t>
              </a:r>
              <a:endParaRPr lang="en-US" altLang="zh-CN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  <a:p>
              <a:pPr algn="ctr"/>
              <a:r>
                <a:rPr lang="zh-CN" altLang="en-US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rgbClr val="25A6FC"/>
                      </a:gs>
                    </a:gsLst>
                    <a:lin ang="5400000" scaled="1"/>
                    <a:tileRect/>
                  </a:gra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微课设计大赛</a:t>
              </a:r>
            </a:p>
            <a:p>
              <a:pPr algn="ctr"/>
              <a:endParaRPr lang="zh-CN" altLang="en-US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1830017" y="4506210"/>
            <a:ext cx="3128010" cy="1174674"/>
            <a:chOff x="1551" y="3208"/>
            <a:chExt cx="4926" cy="1327"/>
          </a:xfrm>
        </p:grpSpPr>
        <p:sp>
          <p:nvSpPr>
            <p:cNvPr id="51" name="任意多边形: 形状 65"/>
            <p:cNvSpPr/>
            <p:nvPr/>
          </p:nvSpPr>
          <p:spPr>
            <a:xfrm flipH="1">
              <a:off x="1551" y="3208"/>
              <a:ext cx="4926" cy="1327"/>
            </a:xfrm>
            <a:custGeom>
              <a:avLst/>
              <a:gdLst>
                <a:gd name="connsiteX0" fmla="*/ 2006180 w 2068406"/>
                <a:gd name="connsiteY0" fmla="*/ 0 h 556697"/>
                <a:gd name="connsiteX1" fmla="*/ 1721812 w 2068406"/>
                <a:gd name="connsiteY1" fmla="*/ 0 h 556697"/>
                <a:gd name="connsiteX2" fmla="*/ 1692730 w 2068406"/>
                <a:gd name="connsiteY2" fmla="*/ 40715 h 556697"/>
                <a:gd name="connsiteX3" fmla="*/ 1034203 w 2068406"/>
                <a:gd name="connsiteY3" fmla="*/ 34939 h 556697"/>
                <a:gd name="connsiteX4" fmla="*/ 375676 w 2068406"/>
                <a:gd name="connsiteY4" fmla="*/ 40715 h 556697"/>
                <a:gd name="connsiteX5" fmla="*/ 346594 w 2068406"/>
                <a:gd name="connsiteY5" fmla="*/ 0 h 556697"/>
                <a:gd name="connsiteX6" fmla="*/ 62226 w 2068406"/>
                <a:gd name="connsiteY6" fmla="*/ 0 h 556697"/>
                <a:gd name="connsiteX7" fmla="*/ 5985 w 2068406"/>
                <a:gd name="connsiteY7" fmla="*/ 56240 h 556697"/>
                <a:gd name="connsiteX8" fmla="*/ 0 w 2068406"/>
                <a:gd name="connsiteY8" fmla="*/ 499170 h 556697"/>
                <a:gd name="connsiteX9" fmla="*/ 57528 w 2068406"/>
                <a:gd name="connsiteY9" fmla="*/ 556697 h 556697"/>
                <a:gd name="connsiteX10" fmla="*/ 329766 w 2068406"/>
                <a:gd name="connsiteY10" fmla="*/ 556697 h 556697"/>
                <a:gd name="connsiteX11" fmla="*/ 363149 w 2068406"/>
                <a:gd name="connsiteY11" fmla="*/ 504238 h 556697"/>
                <a:gd name="connsiteX12" fmla="*/ 1034203 w 2068406"/>
                <a:gd name="connsiteY12" fmla="*/ 504238 h 556697"/>
                <a:gd name="connsiteX13" fmla="*/ 1705257 w 2068406"/>
                <a:gd name="connsiteY13" fmla="*/ 504238 h 556697"/>
                <a:gd name="connsiteX14" fmla="*/ 1738640 w 2068406"/>
                <a:gd name="connsiteY14" fmla="*/ 556697 h 556697"/>
                <a:gd name="connsiteX15" fmla="*/ 2010878 w 2068406"/>
                <a:gd name="connsiteY15" fmla="*/ 556697 h 556697"/>
                <a:gd name="connsiteX16" fmla="*/ 2068406 w 2068406"/>
                <a:gd name="connsiteY16" fmla="*/ 499170 h 556697"/>
                <a:gd name="connsiteX17" fmla="*/ 2062421 w 2068406"/>
                <a:gd name="connsiteY17" fmla="*/ 56240 h 556697"/>
                <a:gd name="connsiteX0-1" fmla="*/ 2006180 w 2068406"/>
                <a:gd name="connsiteY0-2" fmla="*/ 0 h 556697"/>
                <a:gd name="connsiteX1-3" fmla="*/ 1721812 w 2068406"/>
                <a:gd name="connsiteY1-4" fmla="*/ 0 h 556697"/>
                <a:gd name="connsiteX2-5" fmla="*/ 1692730 w 2068406"/>
                <a:gd name="connsiteY2-6" fmla="*/ 40715 h 556697"/>
                <a:gd name="connsiteX3-7" fmla="*/ 375676 w 2068406"/>
                <a:gd name="connsiteY3-8" fmla="*/ 40715 h 556697"/>
                <a:gd name="connsiteX4-9" fmla="*/ 346594 w 2068406"/>
                <a:gd name="connsiteY4-10" fmla="*/ 0 h 556697"/>
                <a:gd name="connsiteX5-11" fmla="*/ 62226 w 2068406"/>
                <a:gd name="connsiteY5-12" fmla="*/ 0 h 556697"/>
                <a:gd name="connsiteX6-13" fmla="*/ 5985 w 2068406"/>
                <a:gd name="connsiteY6-14" fmla="*/ 56240 h 556697"/>
                <a:gd name="connsiteX7-15" fmla="*/ 0 w 2068406"/>
                <a:gd name="connsiteY7-16" fmla="*/ 499170 h 556697"/>
                <a:gd name="connsiteX8-17" fmla="*/ 57528 w 2068406"/>
                <a:gd name="connsiteY8-18" fmla="*/ 556697 h 556697"/>
                <a:gd name="connsiteX9-19" fmla="*/ 329766 w 2068406"/>
                <a:gd name="connsiteY9-20" fmla="*/ 556697 h 556697"/>
                <a:gd name="connsiteX10-21" fmla="*/ 363149 w 2068406"/>
                <a:gd name="connsiteY10-22" fmla="*/ 504238 h 556697"/>
                <a:gd name="connsiteX11-23" fmla="*/ 1034203 w 2068406"/>
                <a:gd name="connsiteY11-24" fmla="*/ 504238 h 556697"/>
                <a:gd name="connsiteX12-25" fmla="*/ 1705257 w 2068406"/>
                <a:gd name="connsiteY12-26" fmla="*/ 504238 h 556697"/>
                <a:gd name="connsiteX13-27" fmla="*/ 1738640 w 2068406"/>
                <a:gd name="connsiteY13-28" fmla="*/ 556697 h 556697"/>
                <a:gd name="connsiteX14-29" fmla="*/ 2010878 w 2068406"/>
                <a:gd name="connsiteY14-30" fmla="*/ 556697 h 556697"/>
                <a:gd name="connsiteX15-31" fmla="*/ 2068406 w 2068406"/>
                <a:gd name="connsiteY15-32" fmla="*/ 499170 h 556697"/>
                <a:gd name="connsiteX16-33" fmla="*/ 2062421 w 2068406"/>
                <a:gd name="connsiteY16-34" fmla="*/ 56240 h 556697"/>
                <a:gd name="connsiteX17-35" fmla="*/ 2006180 w 2068406"/>
                <a:gd name="connsiteY17-36" fmla="*/ 0 h 556697"/>
                <a:gd name="connsiteX0-37" fmla="*/ 2006180 w 2068406"/>
                <a:gd name="connsiteY0-38" fmla="*/ 0 h 556697"/>
                <a:gd name="connsiteX1-39" fmla="*/ 1721812 w 2068406"/>
                <a:gd name="connsiteY1-40" fmla="*/ 0 h 556697"/>
                <a:gd name="connsiteX2-41" fmla="*/ 1692730 w 2068406"/>
                <a:gd name="connsiteY2-42" fmla="*/ 40715 h 556697"/>
                <a:gd name="connsiteX3-43" fmla="*/ 375676 w 2068406"/>
                <a:gd name="connsiteY3-44" fmla="*/ 40715 h 556697"/>
                <a:gd name="connsiteX4-45" fmla="*/ 346594 w 2068406"/>
                <a:gd name="connsiteY4-46" fmla="*/ 0 h 556697"/>
                <a:gd name="connsiteX5-47" fmla="*/ 62226 w 2068406"/>
                <a:gd name="connsiteY5-48" fmla="*/ 0 h 556697"/>
                <a:gd name="connsiteX6-49" fmla="*/ 5985 w 2068406"/>
                <a:gd name="connsiteY6-50" fmla="*/ 56240 h 556697"/>
                <a:gd name="connsiteX7-51" fmla="*/ 0 w 2068406"/>
                <a:gd name="connsiteY7-52" fmla="*/ 499170 h 556697"/>
                <a:gd name="connsiteX8-53" fmla="*/ 57528 w 2068406"/>
                <a:gd name="connsiteY8-54" fmla="*/ 556697 h 556697"/>
                <a:gd name="connsiteX9-55" fmla="*/ 329766 w 2068406"/>
                <a:gd name="connsiteY9-56" fmla="*/ 556697 h 556697"/>
                <a:gd name="connsiteX10-57" fmla="*/ 363149 w 2068406"/>
                <a:gd name="connsiteY10-58" fmla="*/ 504238 h 556697"/>
                <a:gd name="connsiteX11-59" fmla="*/ 1705257 w 2068406"/>
                <a:gd name="connsiteY11-60" fmla="*/ 504238 h 556697"/>
                <a:gd name="connsiteX12-61" fmla="*/ 1738640 w 2068406"/>
                <a:gd name="connsiteY12-62" fmla="*/ 556697 h 556697"/>
                <a:gd name="connsiteX13-63" fmla="*/ 2010878 w 2068406"/>
                <a:gd name="connsiteY13-64" fmla="*/ 556697 h 556697"/>
                <a:gd name="connsiteX14-65" fmla="*/ 2068406 w 2068406"/>
                <a:gd name="connsiteY14-66" fmla="*/ 499170 h 556697"/>
                <a:gd name="connsiteX15-67" fmla="*/ 2062421 w 2068406"/>
                <a:gd name="connsiteY15-68" fmla="*/ 56240 h 556697"/>
                <a:gd name="connsiteX16-69" fmla="*/ 2006180 w 2068406"/>
                <a:gd name="connsiteY16-70" fmla="*/ 0 h 5566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</a:cxnLst>
              <a:rect l="l" t="t" r="r" b="b"/>
              <a:pathLst>
                <a:path w="2068406" h="556697">
                  <a:moveTo>
                    <a:pt x="2006180" y="0"/>
                  </a:moveTo>
                  <a:lnTo>
                    <a:pt x="1721812" y="0"/>
                  </a:lnTo>
                  <a:lnTo>
                    <a:pt x="1692730" y="40715"/>
                  </a:lnTo>
                  <a:lnTo>
                    <a:pt x="375676" y="40715"/>
                  </a:lnTo>
                  <a:lnTo>
                    <a:pt x="346594" y="0"/>
                  </a:lnTo>
                  <a:lnTo>
                    <a:pt x="62226" y="0"/>
                  </a:lnTo>
                  <a:lnTo>
                    <a:pt x="5985" y="56240"/>
                  </a:lnTo>
                  <a:lnTo>
                    <a:pt x="0" y="499170"/>
                  </a:lnTo>
                  <a:lnTo>
                    <a:pt x="57528" y="556697"/>
                  </a:lnTo>
                  <a:lnTo>
                    <a:pt x="329766" y="556697"/>
                  </a:lnTo>
                  <a:lnTo>
                    <a:pt x="363149" y="504238"/>
                  </a:lnTo>
                  <a:lnTo>
                    <a:pt x="1705257" y="504238"/>
                  </a:lnTo>
                  <a:lnTo>
                    <a:pt x="1738640" y="556697"/>
                  </a:lnTo>
                  <a:lnTo>
                    <a:pt x="2010878" y="556697"/>
                  </a:lnTo>
                  <a:lnTo>
                    <a:pt x="2068406" y="499170"/>
                  </a:lnTo>
                  <a:lnTo>
                    <a:pt x="2062421" y="56240"/>
                  </a:lnTo>
                  <a:lnTo>
                    <a:pt x="2006180" y="0"/>
                  </a:lnTo>
                  <a:close/>
                </a:path>
              </a:pathLst>
            </a:custGeom>
            <a:noFill/>
            <a:ln w="25400">
              <a:gradFill flip="none" rotWithShape="1">
                <a:gsLst>
                  <a:gs pos="0">
                    <a:srgbClr val="02F8FF"/>
                  </a:gs>
                  <a:gs pos="100000">
                    <a:srgbClr val="25A6FC"/>
                  </a:gs>
                </a:gsLst>
                <a:lin ang="2700000" scaled="1"/>
                <a:tileRect/>
              </a:gradFill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53" name="文本框 20"/>
            <p:cNvSpPr txBox="1"/>
            <p:nvPr/>
          </p:nvSpPr>
          <p:spPr>
            <a:xfrm>
              <a:off x="2095" y="3345"/>
              <a:ext cx="3840" cy="104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rgbClr val="25A6FC"/>
                      </a:gs>
                    </a:gsLst>
                    <a:lin ang="5400000" scaled="1"/>
                    <a:tileRect/>
                  </a:gra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“田家炳杯”第六届全国师范院校师范生教学技能竞赛</a:t>
              </a: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6004505" y="4857443"/>
            <a:ext cx="3139440" cy="443865"/>
            <a:chOff x="9873" y="7938"/>
            <a:chExt cx="4944" cy="699"/>
          </a:xfrm>
        </p:grpSpPr>
        <p:sp>
          <p:nvSpPr>
            <p:cNvPr id="98" name="文本框 97"/>
            <p:cNvSpPr txBox="1"/>
            <p:nvPr/>
          </p:nvSpPr>
          <p:spPr>
            <a:xfrm>
              <a:off x="10349" y="7938"/>
              <a:ext cx="4468" cy="6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汤庆君</a:t>
              </a:r>
              <a:r>
                <a:rPr lang="en-US" altLang="zh-CN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获</a:t>
              </a:r>
              <a:r>
                <a:rPr lang="zh-CN" altLang="en-US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国家</a:t>
              </a:r>
              <a:r>
                <a:rPr lang="en-US" altLang="zh-CN" sz="2000" dirty="0" err="1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级</a:t>
              </a:r>
              <a:r>
                <a:rPr lang="en-US" altLang="zh-CN" sz="2000" b="0" dirty="0" err="1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二等奖</a:t>
              </a:r>
              <a:endParaRPr lang="en-US" alt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9873" y="8199"/>
              <a:ext cx="348" cy="348"/>
              <a:chOff x="9426" y="2891"/>
              <a:chExt cx="348" cy="348"/>
            </a:xfrm>
          </p:grpSpPr>
          <p:sp>
            <p:nvSpPr>
              <p:cNvPr id="101" name="椭圆 100"/>
              <p:cNvSpPr/>
              <p:nvPr/>
            </p:nvSpPr>
            <p:spPr>
              <a:xfrm>
                <a:off x="9426" y="2891"/>
                <a:ext cx="348" cy="348"/>
              </a:xfrm>
              <a:prstGeom prst="ellipse">
                <a:avLst/>
              </a:prstGeom>
              <a:solidFill>
                <a:srgbClr val="011355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02" name="椭圆 101"/>
              <p:cNvSpPr/>
              <p:nvPr/>
            </p:nvSpPr>
            <p:spPr>
              <a:xfrm>
                <a:off x="9527" y="2991"/>
                <a:ext cx="147" cy="147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6004505" y="1063559"/>
            <a:ext cx="3759310" cy="3573780"/>
            <a:chOff x="1913727" y="2873846"/>
            <a:chExt cx="3759310" cy="3573780"/>
          </a:xfrm>
        </p:grpSpPr>
        <p:sp>
          <p:nvSpPr>
            <p:cNvPr id="85" name="文本框 84"/>
            <p:cNvSpPr txBox="1"/>
            <p:nvPr/>
          </p:nvSpPr>
          <p:spPr>
            <a:xfrm>
              <a:off x="2278327" y="2873846"/>
              <a:ext cx="3394710" cy="35737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l">
                <a:lnSpc>
                  <a:spcPct val="150000"/>
                </a:lnSpc>
              </a:pPr>
              <a:r>
                <a:rPr lang="zh-CN" altLang="en-US" sz="2000" b="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石磊获国家级</a:t>
              </a:r>
              <a:r>
                <a:rPr lang="en-US" altLang="zh-CN" sz="2000" b="0" dirty="0" err="1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特等奖</a:t>
              </a:r>
              <a:endParaRPr lang="en-US" alt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赵丽缇</a:t>
              </a:r>
              <a:r>
                <a:rPr lang="en-US" altLang="zh-CN" sz="2000" b="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获</a:t>
              </a:r>
              <a:r>
                <a:rPr lang="zh-CN" altLang="en-US" sz="2000" b="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国家级</a:t>
              </a:r>
              <a:r>
                <a:rPr lang="en-US" altLang="zh-CN" sz="2000" b="0" dirty="0" err="1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一等奖</a:t>
              </a:r>
              <a:endParaRPr lang="en-US" alt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张子怡</a:t>
              </a:r>
              <a:r>
                <a:rPr lang="en-US" altLang="zh-CN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获</a:t>
              </a:r>
              <a:r>
                <a:rPr lang="zh-CN" altLang="en-US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国家级</a:t>
              </a:r>
              <a:r>
                <a:rPr lang="en-US" altLang="zh-CN" sz="2000" dirty="0" err="1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一等奖</a:t>
              </a:r>
              <a:endParaRPr lang="zh-CN" altLang="en-US" sz="200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汪竹青</a:t>
              </a:r>
              <a:r>
                <a:rPr lang="en-US" altLang="zh-CN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获</a:t>
              </a:r>
              <a:r>
                <a:rPr lang="zh-CN" altLang="en-US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国家级</a:t>
              </a:r>
              <a:r>
                <a:rPr lang="en-US" altLang="zh-CN" sz="2000" dirty="0" err="1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一等奖</a:t>
              </a:r>
              <a:endParaRPr lang="zh-CN" altLang="en-US" sz="200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程瑶</a:t>
              </a:r>
              <a:r>
                <a:rPr lang="en-US" altLang="zh-CN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获</a:t>
              </a:r>
              <a:r>
                <a:rPr lang="zh-CN" altLang="en-US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国家级二</a:t>
              </a:r>
              <a:r>
                <a:rPr lang="en-US" altLang="zh-CN" sz="2000" dirty="0" err="1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等奖</a:t>
              </a:r>
              <a:endParaRPr lang="zh-CN" altLang="en-US" sz="200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冯捷</a:t>
              </a:r>
              <a:r>
                <a:rPr lang="en-US" altLang="zh-CN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获</a:t>
              </a:r>
              <a:r>
                <a:rPr lang="zh-CN" altLang="en-US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国家级二</a:t>
              </a:r>
              <a:r>
                <a:rPr lang="en-US" altLang="zh-CN" sz="2000" dirty="0" err="1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等奖</a:t>
              </a:r>
              <a:endParaRPr lang="zh-CN" altLang="en-US" sz="200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  <a:p>
              <a:pPr>
                <a:lnSpc>
                  <a:spcPct val="130000"/>
                </a:lnSpc>
              </a:pPr>
              <a:endParaRPr lang="zh-CN" altLang="en-US" sz="1800" kern="100" dirty="0">
                <a:effectLst/>
                <a:latin typeface="Calibri" panose="020F0502020204030204" charset="0"/>
                <a:ea typeface="仿宋_GB2312" panose="02010609030101010101" charset="-122"/>
                <a:cs typeface="Times New Roman" panose="02020603050405020304" pitchFamily="18" charset="0"/>
              </a:endParaRPr>
            </a:p>
            <a:p>
              <a:pPr>
                <a:lnSpc>
                  <a:spcPct val="130000"/>
                </a:lnSpc>
              </a:pPr>
              <a:endParaRPr lang="en-US" alt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grpSp>
          <p:nvGrpSpPr>
            <p:cNvPr id="86" name="组合 85"/>
            <p:cNvGrpSpPr/>
            <p:nvPr/>
          </p:nvGrpSpPr>
          <p:grpSpPr>
            <a:xfrm>
              <a:off x="1913727" y="3096096"/>
              <a:ext cx="220980" cy="220980"/>
              <a:chOff x="9426" y="2891"/>
              <a:chExt cx="348" cy="348"/>
            </a:xfrm>
          </p:grpSpPr>
          <p:sp>
            <p:nvSpPr>
              <p:cNvPr id="92" name="椭圆 91"/>
              <p:cNvSpPr/>
              <p:nvPr/>
            </p:nvSpPr>
            <p:spPr>
              <a:xfrm>
                <a:off x="9426" y="2891"/>
                <a:ext cx="348" cy="348"/>
              </a:xfrm>
              <a:prstGeom prst="ellipse">
                <a:avLst/>
              </a:prstGeom>
              <a:solidFill>
                <a:srgbClr val="011355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9527" y="2991"/>
                <a:ext cx="147" cy="147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grpSp>
          <p:nvGrpSpPr>
            <p:cNvPr id="94" name="组合 93"/>
            <p:cNvGrpSpPr/>
            <p:nvPr/>
          </p:nvGrpSpPr>
          <p:grpSpPr>
            <a:xfrm>
              <a:off x="1913727" y="3549825"/>
              <a:ext cx="220980" cy="220980"/>
              <a:chOff x="9426" y="2891"/>
              <a:chExt cx="348" cy="348"/>
            </a:xfrm>
          </p:grpSpPr>
          <p:sp>
            <p:nvSpPr>
              <p:cNvPr id="95" name="椭圆 94"/>
              <p:cNvSpPr/>
              <p:nvPr/>
            </p:nvSpPr>
            <p:spPr>
              <a:xfrm>
                <a:off x="9426" y="2891"/>
                <a:ext cx="348" cy="348"/>
              </a:xfrm>
              <a:prstGeom prst="ellipse">
                <a:avLst/>
              </a:prstGeom>
              <a:solidFill>
                <a:srgbClr val="011355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96" name="椭圆 95"/>
              <p:cNvSpPr/>
              <p:nvPr/>
            </p:nvSpPr>
            <p:spPr>
              <a:xfrm>
                <a:off x="9527" y="2991"/>
                <a:ext cx="147" cy="147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/>
            <p:cNvGrpSpPr/>
            <p:nvPr/>
          </p:nvGrpSpPr>
          <p:grpSpPr>
            <a:xfrm>
              <a:off x="1913727" y="4003554"/>
              <a:ext cx="220980" cy="220980"/>
              <a:chOff x="9426" y="2891"/>
              <a:chExt cx="348" cy="348"/>
            </a:xfrm>
          </p:grpSpPr>
          <p:sp>
            <p:nvSpPr>
              <p:cNvPr id="122" name="椭圆 121"/>
              <p:cNvSpPr/>
              <p:nvPr/>
            </p:nvSpPr>
            <p:spPr>
              <a:xfrm>
                <a:off x="9426" y="2891"/>
                <a:ext cx="348" cy="348"/>
              </a:xfrm>
              <a:prstGeom prst="ellipse">
                <a:avLst/>
              </a:prstGeom>
              <a:solidFill>
                <a:srgbClr val="011355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23" name="椭圆 122"/>
              <p:cNvSpPr/>
              <p:nvPr/>
            </p:nvSpPr>
            <p:spPr>
              <a:xfrm>
                <a:off x="9527" y="2991"/>
                <a:ext cx="147" cy="147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grpSp>
          <p:nvGrpSpPr>
            <p:cNvPr id="124" name="组合 123"/>
            <p:cNvGrpSpPr/>
            <p:nvPr/>
          </p:nvGrpSpPr>
          <p:grpSpPr>
            <a:xfrm>
              <a:off x="1913727" y="4457283"/>
              <a:ext cx="220980" cy="220980"/>
              <a:chOff x="9426" y="2891"/>
              <a:chExt cx="348" cy="348"/>
            </a:xfrm>
          </p:grpSpPr>
          <p:sp>
            <p:nvSpPr>
              <p:cNvPr id="125" name="椭圆 124"/>
              <p:cNvSpPr/>
              <p:nvPr/>
            </p:nvSpPr>
            <p:spPr>
              <a:xfrm>
                <a:off x="9426" y="2891"/>
                <a:ext cx="348" cy="348"/>
              </a:xfrm>
              <a:prstGeom prst="ellipse">
                <a:avLst/>
              </a:prstGeom>
              <a:solidFill>
                <a:srgbClr val="011355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26" name="椭圆 125"/>
              <p:cNvSpPr/>
              <p:nvPr/>
            </p:nvSpPr>
            <p:spPr>
              <a:xfrm>
                <a:off x="9527" y="2991"/>
                <a:ext cx="147" cy="147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grpSp>
          <p:nvGrpSpPr>
            <p:cNvPr id="127" name="组合 126"/>
            <p:cNvGrpSpPr/>
            <p:nvPr/>
          </p:nvGrpSpPr>
          <p:grpSpPr>
            <a:xfrm>
              <a:off x="1913727" y="4911012"/>
              <a:ext cx="220980" cy="220980"/>
              <a:chOff x="9426" y="2891"/>
              <a:chExt cx="348" cy="348"/>
            </a:xfrm>
          </p:grpSpPr>
          <p:sp>
            <p:nvSpPr>
              <p:cNvPr id="128" name="椭圆 127"/>
              <p:cNvSpPr/>
              <p:nvPr/>
            </p:nvSpPr>
            <p:spPr>
              <a:xfrm>
                <a:off x="9426" y="2891"/>
                <a:ext cx="348" cy="348"/>
              </a:xfrm>
              <a:prstGeom prst="ellipse">
                <a:avLst/>
              </a:prstGeom>
              <a:solidFill>
                <a:srgbClr val="011355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9527" y="2991"/>
                <a:ext cx="147" cy="147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grpSp>
          <p:nvGrpSpPr>
            <p:cNvPr id="130" name="组合 129"/>
            <p:cNvGrpSpPr/>
            <p:nvPr/>
          </p:nvGrpSpPr>
          <p:grpSpPr>
            <a:xfrm>
              <a:off x="1913727" y="5364740"/>
              <a:ext cx="220980" cy="220980"/>
              <a:chOff x="9426" y="2891"/>
              <a:chExt cx="348" cy="348"/>
            </a:xfrm>
          </p:grpSpPr>
          <p:sp>
            <p:nvSpPr>
              <p:cNvPr id="131" name="椭圆 130"/>
              <p:cNvSpPr/>
              <p:nvPr/>
            </p:nvSpPr>
            <p:spPr>
              <a:xfrm>
                <a:off x="9426" y="2891"/>
                <a:ext cx="348" cy="348"/>
              </a:xfrm>
              <a:prstGeom prst="ellipse">
                <a:avLst/>
              </a:prstGeom>
              <a:solidFill>
                <a:srgbClr val="011355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9527" y="2991"/>
                <a:ext cx="147" cy="147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139268" y="526921"/>
            <a:ext cx="2741237" cy="615255"/>
            <a:chOff x="139268" y="526921"/>
            <a:chExt cx="2741237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139268" y="526921"/>
              <a:ext cx="2546635" cy="583565"/>
              <a:chOff x="7665019" y="1737251"/>
              <a:chExt cx="2546635" cy="58356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9415960" y="1737251"/>
                <a:ext cx="776763" cy="582358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学生获奖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7665019" y="1737251"/>
                <a:ext cx="2546635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sz="3200" b="0" i="1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学生获奖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529590"/>
            <a:chOff x="450" y="2452"/>
            <a:chExt cx="11447" cy="834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8900160" y="454025"/>
            <a:ext cx="2685415" cy="529590"/>
            <a:chOff x="4213225" y="655308"/>
            <a:chExt cx="2913574" cy="574689"/>
          </a:xfrm>
        </p:grpSpPr>
        <p:sp>
          <p:nvSpPr>
            <p:cNvPr id="4" name="任意多边形: 形状 2"/>
            <p:cNvSpPr/>
            <p:nvPr/>
          </p:nvSpPr>
          <p:spPr>
            <a:xfrm>
              <a:off x="4213225" y="655308"/>
              <a:ext cx="383098" cy="176225"/>
            </a:xfrm>
            <a:custGeom>
              <a:avLst/>
              <a:gdLst>
                <a:gd name="connsiteX0" fmla="*/ 0 w 635000"/>
                <a:gd name="connsiteY0" fmla="*/ 292100 h 292100"/>
                <a:gd name="connsiteX1" fmla="*/ 292100 w 635000"/>
                <a:gd name="connsiteY1" fmla="*/ 0 h 292100"/>
                <a:gd name="connsiteX2" fmla="*/ 635000 w 635000"/>
                <a:gd name="connsiteY2" fmla="*/ 12700 h 292100"/>
                <a:gd name="connsiteX3" fmla="*/ 558800 w 635000"/>
                <a:gd name="connsiteY3" fmla="*/ 127000 h 292100"/>
                <a:gd name="connsiteX4" fmla="*/ 393700 w 635000"/>
                <a:gd name="connsiteY4" fmla="*/ 127000 h 292100"/>
                <a:gd name="connsiteX5" fmla="*/ 241300 w 635000"/>
                <a:gd name="connsiteY5" fmla="*/ 292100 h 292100"/>
                <a:gd name="connsiteX6" fmla="*/ 0 w 635000"/>
                <a:gd name="connsiteY6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5000" h="292100">
                  <a:moveTo>
                    <a:pt x="0" y="292100"/>
                  </a:moveTo>
                  <a:lnTo>
                    <a:pt x="292100" y="0"/>
                  </a:lnTo>
                  <a:lnTo>
                    <a:pt x="635000" y="12700"/>
                  </a:lnTo>
                  <a:lnTo>
                    <a:pt x="558800" y="127000"/>
                  </a:lnTo>
                  <a:lnTo>
                    <a:pt x="393700" y="127000"/>
                  </a:lnTo>
                  <a:lnTo>
                    <a:pt x="241300" y="292100"/>
                  </a:lnTo>
                  <a:lnTo>
                    <a:pt x="0" y="292100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7" name="任意多边形: 形状 3"/>
            <p:cNvSpPr/>
            <p:nvPr/>
          </p:nvSpPr>
          <p:spPr>
            <a:xfrm>
              <a:off x="4216580" y="912396"/>
              <a:ext cx="589198" cy="317601"/>
            </a:xfrm>
            <a:custGeom>
              <a:avLst/>
              <a:gdLst>
                <a:gd name="connsiteX0" fmla="*/ 0 w 589198"/>
                <a:gd name="connsiteY0" fmla="*/ 0 h 317601"/>
                <a:gd name="connsiteX1" fmla="*/ 38657 w 589198"/>
                <a:gd name="connsiteY1" fmla="*/ 0 h 317601"/>
                <a:gd name="connsiteX2" fmla="*/ 188194 w 589198"/>
                <a:gd name="connsiteY2" fmla="*/ 156658 h 317601"/>
                <a:gd name="connsiteX3" fmla="*/ 295462 w 589198"/>
                <a:gd name="connsiteY3" fmla="*/ 156658 h 317601"/>
                <a:gd name="connsiteX4" fmla="*/ 364419 w 589198"/>
                <a:gd name="connsiteY4" fmla="*/ 256263 h 317601"/>
                <a:gd name="connsiteX5" fmla="*/ 548306 w 589198"/>
                <a:gd name="connsiteY5" fmla="*/ 256263 h 317601"/>
                <a:gd name="connsiteX6" fmla="*/ 589198 w 589198"/>
                <a:gd name="connsiteY6" fmla="*/ 317601 h 317601"/>
                <a:gd name="connsiteX7" fmla="*/ 251127 w 589198"/>
                <a:gd name="connsiteY7" fmla="*/ 317601 h 31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9198" h="317601">
                  <a:moveTo>
                    <a:pt x="0" y="0"/>
                  </a:moveTo>
                  <a:lnTo>
                    <a:pt x="38657" y="0"/>
                  </a:lnTo>
                  <a:lnTo>
                    <a:pt x="188194" y="156658"/>
                  </a:lnTo>
                  <a:lnTo>
                    <a:pt x="295462" y="156658"/>
                  </a:lnTo>
                  <a:lnTo>
                    <a:pt x="364419" y="256263"/>
                  </a:lnTo>
                  <a:lnTo>
                    <a:pt x="548306" y="256263"/>
                  </a:lnTo>
                  <a:lnTo>
                    <a:pt x="589198" y="317601"/>
                  </a:lnTo>
                  <a:lnTo>
                    <a:pt x="251127" y="317601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9" name="任意多边形: 形状 4"/>
            <p:cNvSpPr/>
            <p:nvPr/>
          </p:nvSpPr>
          <p:spPr>
            <a:xfrm flipH="1">
              <a:off x="6743701" y="655308"/>
              <a:ext cx="383098" cy="176225"/>
            </a:xfrm>
            <a:custGeom>
              <a:avLst/>
              <a:gdLst>
                <a:gd name="connsiteX0" fmla="*/ 0 w 635000"/>
                <a:gd name="connsiteY0" fmla="*/ 292100 h 292100"/>
                <a:gd name="connsiteX1" fmla="*/ 292100 w 635000"/>
                <a:gd name="connsiteY1" fmla="*/ 0 h 292100"/>
                <a:gd name="connsiteX2" fmla="*/ 635000 w 635000"/>
                <a:gd name="connsiteY2" fmla="*/ 12700 h 292100"/>
                <a:gd name="connsiteX3" fmla="*/ 558800 w 635000"/>
                <a:gd name="connsiteY3" fmla="*/ 127000 h 292100"/>
                <a:gd name="connsiteX4" fmla="*/ 393700 w 635000"/>
                <a:gd name="connsiteY4" fmla="*/ 127000 h 292100"/>
                <a:gd name="connsiteX5" fmla="*/ 241300 w 635000"/>
                <a:gd name="connsiteY5" fmla="*/ 292100 h 292100"/>
                <a:gd name="connsiteX6" fmla="*/ 0 w 635000"/>
                <a:gd name="connsiteY6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5000" h="292100">
                  <a:moveTo>
                    <a:pt x="0" y="292100"/>
                  </a:moveTo>
                  <a:lnTo>
                    <a:pt x="292100" y="0"/>
                  </a:lnTo>
                  <a:lnTo>
                    <a:pt x="635000" y="12700"/>
                  </a:lnTo>
                  <a:lnTo>
                    <a:pt x="558800" y="127000"/>
                  </a:lnTo>
                  <a:lnTo>
                    <a:pt x="393700" y="127000"/>
                  </a:lnTo>
                  <a:lnTo>
                    <a:pt x="241300" y="292100"/>
                  </a:lnTo>
                  <a:lnTo>
                    <a:pt x="0" y="292100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0" name="任意多边形: 形状 5"/>
            <p:cNvSpPr/>
            <p:nvPr/>
          </p:nvSpPr>
          <p:spPr>
            <a:xfrm flipH="1">
              <a:off x="6534247" y="912396"/>
              <a:ext cx="589198" cy="317601"/>
            </a:xfrm>
            <a:custGeom>
              <a:avLst/>
              <a:gdLst>
                <a:gd name="connsiteX0" fmla="*/ 38657 w 589198"/>
                <a:gd name="connsiteY0" fmla="*/ 0 h 317601"/>
                <a:gd name="connsiteX1" fmla="*/ 0 w 589198"/>
                <a:gd name="connsiteY1" fmla="*/ 0 h 317601"/>
                <a:gd name="connsiteX2" fmla="*/ 251127 w 589198"/>
                <a:gd name="connsiteY2" fmla="*/ 317601 h 317601"/>
                <a:gd name="connsiteX3" fmla="*/ 589198 w 589198"/>
                <a:gd name="connsiteY3" fmla="*/ 317601 h 317601"/>
                <a:gd name="connsiteX4" fmla="*/ 548306 w 589198"/>
                <a:gd name="connsiteY4" fmla="*/ 256263 h 317601"/>
                <a:gd name="connsiteX5" fmla="*/ 364419 w 589198"/>
                <a:gd name="connsiteY5" fmla="*/ 256263 h 317601"/>
                <a:gd name="connsiteX6" fmla="*/ 295462 w 589198"/>
                <a:gd name="connsiteY6" fmla="*/ 156658 h 317601"/>
                <a:gd name="connsiteX7" fmla="*/ 188194 w 589198"/>
                <a:gd name="connsiteY7" fmla="*/ 156658 h 31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9198" h="317601">
                  <a:moveTo>
                    <a:pt x="38657" y="0"/>
                  </a:moveTo>
                  <a:lnTo>
                    <a:pt x="0" y="0"/>
                  </a:lnTo>
                  <a:lnTo>
                    <a:pt x="251127" y="317601"/>
                  </a:lnTo>
                  <a:lnTo>
                    <a:pt x="589198" y="317601"/>
                  </a:lnTo>
                  <a:lnTo>
                    <a:pt x="548306" y="256263"/>
                  </a:lnTo>
                  <a:lnTo>
                    <a:pt x="364419" y="256263"/>
                  </a:lnTo>
                  <a:lnTo>
                    <a:pt x="295462" y="156658"/>
                  </a:lnTo>
                  <a:lnTo>
                    <a:pt x="188194" y="156658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1" name="任意多边形: 形状 6"/>
            <p:cNvSpPr/>
            <p:nvPr/>
          </p:nvSpPr>
          <p:spPr>
            <a:xfrm>
              <a:off x="4245398" y="712550"/>
              <a:ext cx="2845879" cy="443398"/>
            </a:xfrm>
            <a:custGeom>
              <a:avLst/>
              <a:gdLst>
                <a:gd name="connsiteX0" fmla="*/ 345948 w 2845879"/>
                <a:gd name="connsiteY0" fmla="*/ 0 h 443398"/>
                <a:gd name="connsiteX1" fmla="*/ 1401852 w 2845879"/>
                <a:gd name="connsiteY1" fmla="*/ 0 h 443398"/>
                <a:gd name="connsiteX2" fmla="*/ 1406100 w 2845879"/>
                <a:gd name="connsiteY2" fmla="*/ 0 h 443398"/>
                <a:gd name="connsiteX3" fmla="*/ 2499930 w 2845879"/>
                <a:gd name="connsiteY3" fmla="*/ 0 h 443398"/>
                <a:gd name="connsiteX4" fmla="*/ 2526991 w 2845879"/>
                <a:gd name="connsiteY4" fmla="*/ 40592 h 443398"/>
                <a:gd name="connsiteX5" fmla="*/ 2611044 w 2845879"/>
                <a:gd name="connsiteY5" fmla="*/ 40592 h 443398"/>
                <a:gd name="connsiteX6" fmla="*/ 2657537 w 2845879"/>
                <a:gd name="connsiteY6" fmla="*/ 87085 h 443398"/>
                <a:gd name="connsiteX7" fmla="*/ 2695508 w 2845879"/>
                <a:gd name="connsiteY7" fmla="*/ 128220 h 443398"/>
                <a:gd name="connsiteX8" fmla="*/ 2698533 w 2845879"/>
                <a:gd name="connsiteY8" fmla="*/ 128081 h 443398"/>
                <a:gd name="connsiteX9" fmla="*/ 2721649 w 2845879"/>
                <a:gd name="connsiteY9" fmla="*/ 151197 h 443398"/>
                <a:gd name="connsiteX10" fmla="*/ 2845879 w 2845879"/>
                <a:gd name="connsiteY10" fmla="*/ 151197 h 443398"/>
                <a:gd name="connsiteX11" fmla="*/ 2655064 w 2845879"/>
                <a:gd name="connsiteY11" fmla="*/ 337181 h 443398"/>
                <a:gd name="connsiteX12" fmla="*/ 2560694 w 2845879"/>
                <a:gd name="connsiteY12" fmla="*/ 337181 h 443398"/>
                <a:gd name="connsiteX13" fmla="*/ 2500029 w 2845879"/>
                <a:gd name="connsiteY13" fmla="*/ 424810 h 443398"/>
                <a:gd name="connsiteX14" fmla="*/ 2338253 w 2845879"/>
                <a:gd name="connsiteY14" fmla="*/ 424810 h 443398"/>
                <a:gd name="connsiteX15" fmla="*/ 2325860 w 2845879"/>
                <a:gd name="connsiteY15" fmla="*/ 443398 h 443398"/>
                <a:gd name="connsiteX16" fmla="*/ 1406100 w 2845879"/>
                <a:gd name="connsiteY16" fmla="*/ 443398 h 443398"/>
                <a:gd name="connsiteX17" fmla="*/ 1401852 w 2845879"/>
                <a:gd name="connsiteY17" fmla="*/ 443398 h 443398"/>
                <a:gd name="connsiteX18" fmla="*/ 520018 w 2845879"/>
                <a:gd name="connsiteY18" fmla="*/ 443398 h 443398"/>
                <a:gd name="connsiteX19" fmla="*/ 507626 w 2845879"/>
                <a:gd name="connsiteY19" fmla="*/ 424810 h 443398"/>
                <a:gd name="connsiteX20" fmla="*/ 345850 w 2845879"/>
                <a:gd name="connsiteY20" fmla="*/ 424810 h 443398"/>
                <a:gd name="connsiteX21" fmla="*/ 285184 w 2845879"/>
                <a:gd name="connsiteY21" fmla="*/ 337181 h 443398"/>
                <a:gd name="connsiteX22" fmla="*/ 190814 w 2845879"/>
                <a:gd name="connsiteY22" fmla="*/ 337181 h 443398"/>
                <a:gd name="connsiteX23" fmla="*/ 0 w 2845879"/>
                <a:gd name="connsiteY23" fmla="*/ 151197 h 443398"/>
                <a:gd name="connsiteX24" fmla="*/ 125503 w 2845879"/>
                <a:gd name="connsiteY24" fmla="*/ 151197 h 443398"/>
                <a:gd name="connsiteX25" fmla="*/ 148563 w 2845879"/>
                <a:gd name="connsiteY25" fmla="*/ 128137 h 443398"/>
                <a:gd name="connsiteX26" fmla="*/ 150370 w 2845879"/>
                <a:gd name="connsiteY26" fmla="*/ 128220 h 443398"/>
                <a:gd name="connsiteX27" fmla="*/ 173056 w 2845879"/>
                <a:gd name="connsiteY27" fmla="*/ 103644 h 443398"/>
                <a:gd name="connsiteX28" fmla="*/ 236108 w 2845879"/>
                <a:gd name="connsiteY28" fmla="*/ 40592 h 443398"/>
                <a:gd name="connsiteX29" fmla="*/ 318887 w 2845879"/>
                <a:gd name="connsiteY29" fmla="*/ 40592 h 44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845879" h="443398">
                  <a:moveTo>
                    <a:pt x="345948" y="0"/>
                  </a:moveTo>
                  <a:lnTo>
                    <a:pt x="1401852" y="0"/>
                  </a:lnTo>
                  <a:lnTo>
                    <a:pt x="1406100" y="0"/>
                  </a:lnTo>
                  <a:lnTo>
                    <a:pt x="2499930" y="0"/>
                  </a:lnTo>
                  <a:lnTo>
                    <a:pt x="2526991" y="40592"/>
                  </a:lnTo>
                  <a:lnTo>
                    <a:pt x="2611044" y="40592"/>
                  </a:lnTo>
                  <a:lnTo>
                    <a:pt x="2657537" y="87085"/>
                  </a:lnTo>
                  <a:lnTo>
                    <a:pt x="2695508" y="128220"/>
                  </a:lnTo>
                  <a:lnTo>
                    <a:pt x="2698533" y="128081"/>
                  </a:lnTo>
                  <a:lnTo>
                    <a:pt x="2721649" y="151197"/>
                  </a:lnTo>
                  <a:lnTo>
                    <a:pt x="2845879" y="151197"/>
                  </a:lnTo>
                  <a:lnTo>
                    <a:pt x="2655064" y="337181"/>
                  </a:lnTo>
                  <a:lnTo>
                    <a:pt x="2560694" y="337181"/>
                  </a:lnTo>
                  <a:lnTo>
                    <a:pt x="2500029" y="424810"/>
                  </a:lnTo>
                  <a:lnTo>
                    <a:pt x="2338253" y="424810"/>
                  </a:lnTo>
                  <a:lnTo>
                    <a:pt x="2325860" y="443398"/>
                  </a:lnTo>
                  <a:lnTo>
                    <a:pt x="1406100" y="443398"/>
                  </a:lnTo>
                  <a:lnTo>
                    <a:pt x="1401852" y="443398"/>
                  </a:lnTo>
                  <a:lnTo>
                    <a:pt x="520018" y="443398"/>
                  </a:lnTo>
                  <a:lnTo>
                    <a:pt x="507626" y="424810"/>
                  </a:lnTo>
                  <a:lnTo>
                    <a:pt x="345850" y="424810"/>
                  </a:lnTo>
                  <a:lnTo>
                    <a:pt x="285184" y="337181"/>
                  </a:lnTo>
                  <a:lnTo>
                    <a:pt x="190814" y="337181"/>
                  </a:lnTo>
                  <a:lnTo>
                    <a:pt x="0" y="151197"/>
                  </a:lnTo>
                  <a:lnTo>
                    <a:pt x="125503" y="151197"/>
                  </a:lnTo>
                  <a:lnTo>
                    <a:pt x="148563" y="128137"/>
                  </a:lnTo>
                  <a:lnTo>
                    <a:pt x="150370" y="128220"/>
                  </a:lnTo>
                  <a:lnTo>
                    <a:pt x="173056" y="103644"/>
                  </a:lnTo>
                  <a:lnTo>
                    <a:pt x="236108" y="40592"/>
                  </a:lnTo>
                  <a:lnTo>
                    <a:pt x="318887" y="40592"/>
                  </a:lnTo>
                  <a:close/>
                </a:path>
              </a:pathLst>
            </a:custGeom>
            <a:solidFill>
              <a:srgbClr val="25A6FC">
                <a:alpha val="40000"/>
              </a:srgbClr>
            </a:soli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211945" y="473710"/>
            <a:ext cx="2118995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CN" altLang="en-US" sz="2000" b="1" dirty="0">
                <a:gradFill flip="none" rotWithShape="1">
                  <a:gsLst>
                    <a:gs pos="2000">
                      <a:srgbClr val="02F8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effectLst>
                  <a:outerShdw dist="38100" dir="13500000" algn="br" rotWithShape="0">
                    <a:srgbClr val="08126C"/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师范生技能竞赛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611914" y="1546105"/>
            <a:ext cx="3128010" cy="842645"/>
            <a:chOff x="1551" y="3208"/>
            <a:chExt cx="4926" cy="1327"/>
          </a:xfrm>
        </p:grpSpPr>
        <p:sp>
          <p:nvSpPr>
            <p:cNvPr id="66" name="任意多边形: 形状 65"/>
            <p:cNvSpPr/>
            <p:nvPr/>
          </p:nvSpPr>
          <p:spPr>
            <a:xfrm flipH="1">
              <a:off x="1551" y="3208"/>
              <a:ext cx="4926" cy="1327"/>
            </a:xfrm>
            <a:custGeom>
              <a:avLst/>
              <a:gdLst>
                <a:gd name="connsiteX0" fmla="*/ 2006180 w 2068406"/>
                <a:gd name="connsiteY0" fmla="*/ 0 h 556697"/>
                <a:gd name="connsiteX1" fmla="*/ 1721812 w 2068406"/>
                <a:gd name="connsiteY1" fmla="*/ 0 h 556697"/>
                <a:gd name="connsiteX2" fmla="*/ 1692730 w 2068406"/>
                <a:gd name="connsiteY2" fmla="*/ 40715 h 556697"/>
                <a:gd name="connsiteX3" fmla="*/ 1034203 w 2068406"/>
                <a:gd name="connsiteY3" fmla="*/ 34939 h 556697"/>
                <a:gd name="connsiteX4" fmla="*/ 375676 w 2068406"/>
                <a:gd name="connsiteY4" fmla="*/ 40715 h 556697"/>
                <a:gd name="connsiteX5" fmla="*/ 346594 w 2068406"/>
                <a:gd name="connsiteY5" fmla="*/ 0 h 556697"/>
                <a:gd name="connsiteX6" fmla="*/ 62226 w 2068406"/>
                <a:gd name="connsiteY6" fmla="*/ 0 h 556697"/>
                <a:gd name="connsiteX7" fmla="*/ 5985 w 2068406"/>
                <a:gd name="connsiteY7" fmla="*/ 56240 h 556697"/>
                <a:gd name="connsiteX8" fmla="*/ 0 w 2068406"/>
                <a:gd name="connsiteY8" fmla="*/ 499170 h 556697"/>
                <a:gd name="connsiteX9" fmla="*/ 57528 w 2068406"/>
                <a:gd name="connsiteY9" fmla="*/ 556697 h 556697"/>
                <a:gd name="connsiteX10" fmla="*/ 329766 w 2068406"/>
                <a:gd name="connsiteY10" fmla="*/ 556697 h 556697"/>
                <a:gd name="connsiteX11" fmla="*/ 363149 w 2068406"/>
                <a:gd name="connsiteY11" fmla="*/ 504238 h 556697"/>
                <a:gd name="connsiteX12" fmla="*/ 1034203 w 2068406"/>
                <a:gd name="connsiteY12" fmla="*/ 504238 h 556697"/>
                <a:gd name="connsiteX13" fmla="*/ 1705257 w 2068406"/>
                <a:gd name="connsiteY13" fmla="*/ 504238 h 556697"/>
                <a:gd name="connsiteX14" fmla="*/ 1738640 w 2068406"/>
                <a:gd name="connsiteY14" fmla="*/ 556697 h 556697"/>
                <a:gd name="connsiteX15" fmla="*/ 2010878 w 2068406"/>
                <a:gd name="connsiteY15" fmla="*/ 556697 h 556697"/>
                <a:gd name="connsiteX16" fmla="*/ 2068406 w 2068406"/>
                <a:gd name="connsiteY16" fmla="*/ 499170 h 556697"/>
                <a:gd name="connsiteX17" fmla="*/ 2062421 w 2068406"/>
                <a:gd name="connsiteY17" fmla="*/ 56240 h 556697"/>
                <a:gd name="connsiteX0-1" fmla="*/ 2006180 w 2068406"/>
                <a:gd name="connsiteY0-2" fmla="*/ 0 h 556697"/>
                <a:gd name="connsiteX1-3" fmla="*/ 1721812 w 2068406"/>
                <a:gd name="connsiteY1-4" fmla="*/ 0 h 556697"/>
                <a:gd name="connsiteX2-5" fmla="*/ 1692730 w 2068406"/>
                <a:gd name="connsiteY2-6" fmla="*/ 40715 h 556697"/>
                <a:gd name="connsiteX3-7" fmla="*/ 375676 w 2068406"/>
                <a:gd name="connsiteY3-8" fmla="*/ 40715 h 556697"/>
                <a:gd name="connsiteX4-9" fmla="*/ 346594 w 2068406"/>
                <a:gd name="connsiteY4-10" fmla="*/ 0 h 556697"/>
                <a:gd name="connsiteX5-11" fmla="*/ 62226 w 2068406"/>
                <a:gd name="connsiteY5-12" fmla="*/ 0 h 556697"/>
                <a:gd name="connsiteX6-13" fmla="*/ 5985 w 2068406"/>
                <a:gd name="connsiteY6-14" fmla="*/ 56240 h 556697"/>
                <a:gd name="connsiteX7-15" fmla="*/ 0 w 2068406"/>
                <a:gd name="connsiteY7-16" fmla="*/ 499170 h 556697"/>
                <a:gd name="connsiteX8-17" fmla="*/ 57528 w 2068406"/>
                <a:gd name="connsiteY8-18" fmla="*/ 556697 h 556697"/>
                <a:gd name="connsiteX9-19" fmla="*/ 329766 w 2068406"/>
                <a:gd name="connsiteY9-20" fmla="*/ 556697 h 556697"/>
                <a:gd name="connsiteX10-21" fmla="*/ 363149 w 2068406"/>
                <a:gd name="connsiteY10-22" fmla="*/ 504238 h 556697"/>
                <a:gd name="connsiteX11-23" fmla="*/ 1034203 w 2068406"/>
                <a:gd name="connsiteY11-24" fmla="*/ 504238 h 556697"/>
                <a:gd name="connsiteX12-25" fmla="*/ 1705257 w 2068406"/>
                <a:gd name="connsiteY12-26" fmla="*/ 504238 h 556697"/>
                <a:gd name="connsiteX13-27" fmla="*/ 1738640 w 2068406"/>
                <a:gd name="connsiteY13-28" fmla="*/ 556697 h 556697"/>
                <a:gd name="connsiteX14-29" fmla="*/ 2010878 w 2068406"/>
                <a:gd name="connsiteY14-30" fmla="*/ 556697 h 556697"/>
                <a:gd name="connsiteX15-31" fmla="*/ 2068406 w 2068406"/>
                <a:gd name="connsiteY15-32" fmla="*/ 499170 h 556697"/>
                <a:gd name="connsiteX16-33" fmla="*/ 2062421 w 2068406"/>
                <a:gd name="connsiteY16-34" fmla="*/ 56240 h 556697"/>
                <a:gd name="connsiteX17-35" fmla="*/ 2006180 w 2068406"/>
                <a:gd name="connsiteY17-36" fmla="*/ 0 h 556697"/>
                <a:gd name="connsiteX0-37" fmla="*/ 2006180 w 2068406"/>
                <a:gd name="connsiteY0-38" fmla="*/ 0 h 556697"/>
                <a:gd name="connsiteX1-39" fmla="*/ 1721812 w 2068406"/>
                <a:gd name="connsiteY1-40" fmla="*/ 0 h 556697"/>
                <a:gd name="connsiteX2-41" fmla="*/ 1692730 w 2068406"/>
                <a:gd name="connsiteY2-42" fmla="*/ 40715 h 556697"/>
                <a:gd name="connsiteX3-43" fmla="*/ 375676 w 2068406"/>
                <a:gd name="connsiteY3-44" fmla="*/ 40715 h 556697"/>
                <a:gd name="connsiteX4-45" fmla="*/ 346594 w 2068406"/>
                <a:gd name="connsiteY4-46" fmla="*/ 0 h 556697"/>
                <a:gd name="connsiteX5-47" fmla="*/ 62226 w 2068406"/>
                <a:gd name="connsiteY5-48" fmla="*/ 0 h 556697"/>
                <a:gd name="connsiteX6-49" fmla="*/ 5985 w 2068406"/>
                <a:gd name="connsiteY6-50" fmla="*/ 56240 h 556697"/>
                <a:gd name="connsiteX7-51" fmla="*/ 0 w 2068406"/>
                <a:gd name="connsiteY7-52" fmla="*/ 499170 h 556697"/>
                <a:gd name="connsiteX8-53" fmla="*/ 57528 w 2068406"/>
                <a:gd name="connsiteY8-54" fmla="*/ 556697 h 556697"/>
                <a:gd name="connsiteX9-55" fmla="*/ 329766 w 2068406"/>
                <a:gd name="connsiteY9-56" fmla="*/ 556697 h 556697"/>
                <a:gd name="connsiteX10-57" fmla="*/ 363149 w 2068406"/>
                <a:gd name="connsiteY10-58" fmla="*/ 504238 h 556697"/>
                <a:gd name="connsiteX11-59" fmla="*/ 1705257 w 2068406"/>
                <a:gd name="connsiteY11-60" fmla="*/ 504238 h 556697"/>
                <a:gd name="connsiteX12-61" fmla="*/ 1738640 w 2068406"/>
                <a:gd name="connsiteY12-62" fmla="*/ 556697 h 556697"/>
                <a:gd name="connsiteX13-63" fmla="*/ 2010878 w 2068406"/>
                <a:gd name="connsiteY13-64" fmla="*/ 556697 h 556697"/>
                <a:gd name="connsiteX14-65" fmla="*/ 2068406 w 2068406"/>
                <a:gd name="connsiteY14-66" fmla="*/ 499170 h 556697"/>
                <a:gd name="connsiteX15-67" fmla="*/ 2062421 w 2068406"/>
                <a:gd name="connsiteY15-68" fmla="*/ 56240 h 556697"/>
                <a:gd name="connsiteX16-69" fmla="*/ 2006180 w 2068406"/>
                <a:gd name="connsiteY16-70" fmla="*/ 0 h 5566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</a:cxnLst>
              <a:rect l="l" t="t" r="r" b="b"/>
              <a:pathLst>
                <a:path w="2068406" h="556697">
                  <a:moveTo>
                    <a:pt x="2006180" y="0"/>
                  </a:moveTo>
                  <a:lnTo>
                    <a:pt x="1721812" y="0"/>
                  </a:lnTo>
                  <a:lnTo>
                    <a:pt x="1692730" y="40715"/>
                  </a:lnTo>
                  <a:lnTo>
                    <a:pt x="375676" y="40715"/>
                  </a:lnTo>
                  <a:lnTo>
                    <a:pt x="346594" y="0"/>
                  </a:lnTo>
                  <a:lnTo>
                    <a:pt x="62226" y="0"/>
                  </a:lnTo>
                  <a:lnTo>
                    <a:pt x="5985" y="56240"/>
                  </a:lnTo>
                  <a:lnTo>
                    <a:pt x="0" y="499170"/>
                  </a:lnTo>
                  <a:lnTo>
                    <a:pt x="57528" y="556697"/>
                  </a:lnTo>
                  <a:lnTo>
                    <a:pt x="329766" y="556697"/>
                  </a:lnTo>
                  <a:lnTo>
                    <a:pt x="363149" y="504238"/>
                  </a:lnTo>
                  <a:lnTo>
                    <a:pt x="1705257" y="504238"/>
                  </a:lnTo>
                  <a:lnTo>
                    <a:pt x="1738640" y="556697"/>
                  </a:lnTo>
                  <a:lnTo>
                    <a:pt x="2010878" y="556697"/>
                  </a:lnTo>
                  <a:lnTo>
                    <a:pt x="2068406" y="499170"/>
                  </a:lnTo>
                  <a:lnTo>
                    <a:pt x="2062421" y="56240"/>
                  </a:lnTo>
                  <a:lnTo>
                    <a:pt x="2006180" y="0"/>
                  </a:lnTo>
                  <a:close/>
                </a:path>
              </a:pathLst>
            </a:custGeom>
            <a:noFill/>
            <a:ln w="25400">
              <a:gradFill flip="none" rotWithShape="1">
                <a:gsLst>
                  <a:gs pos="0">
                    <a:srgbClr val="02F8FF"/>
                  </a:gs>
                  <a:gs pos="100000">
                    <a:srgbClr val="25A6FC"/>
                  </a:gs>
                </a:gsLst>
                <a:lin ang="2700000" scaled="1"/>
                <a:tileRect/>
              </a:gradFill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68" name="文本框 20"/>
            <p:cNvSpPr txBox="1"/>
            <p:nvPr/>
          </p:nvSpPr>
          <p:spPr>
            <a:xfrm>
              <a:off x="1910" y="3364"/>
              <a:ext cx="4208" cy="10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rgbClr val="25A6FC"/>
                      </a:gs>
                    </a:gsLst>
                    <a:lin ang="5400000" scaled="1"/>
                    <a:tileRect/>
                  </a:gra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第七届安徽省高等学校师范生教学技能竞赛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504385" y="3892989"/>
            <a:ext cx="3128010" cy="842645"/>
            <a:chOff x="1551" y="3208"/>
            <a:chExt cx="4926" cy="1327"/>
          </a:xfrm>
        </p:grpSpPr>
        <p:sp>
          <p:nvSpPr>
            <p:cNvPr id="48" name="任意多边形: 形状 65"/>
            <p:cNvSpPr/>
            <p:nvPr/>
          </p:nvSpPr>
          <p:spPr>
            <a:xfrm flipH="1">
              <a:off x="1551" y="3208"/>
              <a:ext cx="4926" cy="1327"/>
            </a:xfrm>
            <a:custGeom>
              <a:avLst/>
              <a:gdLst>
                <a:gd name="connsiteX0" fmla="*/ 2006180 w 2068406"/>
                <a:gd name="connsiteY0" fmla="*/ 0 h 556697"/>
                <a:gd name="connsiteX1" fmla="*/ 1721812 w 2068406"/>
                <a:gd name="connsiteY1" fmla="*/ 0 h 556697"/>
                <a:gd name="connsiteX2" fmla="*/ 1692730 w 2068406"/>
                <a:gd name="connsiteY2" fmla="*/ 40715 h 556697"/>
                <a:gd name="connsiteX3" fmla="*/ 1034203 w 2068406"/>
                <a:gd name="connsiteY3" fmla="*/ 34939 h 556697"/>
                <a:gd name="connsiteX4" fmla="*/ 375676 w 2068406"/>
                <a:gd name="connsiteY4" fmla="*/ 40715 h 556697"/>
                <a:gd name="connsiteX5" fmla="*/ 346594 w 2068406"/>
                <a:gd name="connsiteY5" fmla="*/ 0 h 556697"/>
                <a:gd name="connsiteX6" fmla="*/ 62226 w 2068406"/>
                <a:gd name="connsiteY6" fmla="*/ 0 h 556697"/>
                <a:gd name="connsiteX7" fmla="*/ 5985 w 2068406"/>
                <a:gd name="connsiteY7" fmla="*/ 56240 h 556697"/>
                <a:gd name="connsiteX8" fmla="*/ 0 w 2068406"/>
                <a:gd name="connsiteY8" fmla="*/ 499170 h 556697"/>
                <a:gd name="connsiteX9" fmla="*/ 57528 w 2068406"/>
                <a:gd name="connsiteY9" fmla="*/ 556697 h 556697"/>
                <a:gd name="connsiteX10" fmla="*/ 329766 w 2068406"/>
                <a:gd name="connsiteY10" fmla="*/ 556697 h 556697"/>
                <a:gd name="connsiteX11" fmla="*/ 363149 w 2068406"/>
                <a:gd name="connsiteY11" fmla="*/ 504238 h 556697"/>
                <a:gd name="connsiteX12" fmla="*/ 1034203 w 2068406"/>
                <a:gd name="connsiteY12" fmla="*/ 504238 h 556697"/>
                <a:gd name="connsiteX13" fmla="*/ 1705257 w 2068406"/>
                <a:gd name="connsiteY13" fmla="*/ 504238 h 556697"/>
                <a:gd name="connsiteX14" fmla="*/ 1738640 w 2068406"/>
                <a:gd name="connsiteY14" fmla="*/ 556697 h 556697"/>
                <a:gd name="connsiteX15" fmla="*/ 2010878 w 2068406"/>
                <a:gd name="connsiteY15" fmla="*/ 556697 h 556697"/>
                <a:gd name="connsiteX16" fmla="*/ 2068406 w 2068406"/>
                <a:gd name="connsiteY16" fmla="*/ 499170 h 556697"/>
                <a:gd name="connsiteX17" fmla="*/ 2062421 w 2068406"/>
                <a:gd name="connsiteY17" fmla="*/ 56240 h 556697"/>
                <a:gd name="connsiteX0-1" fmla="*/ 2006180 w 2068406"/>
                <a:gd name="connsiteY0-2" fmla="*/ 0 h 556697"/>
                <a:gd name="connsiteX1-3" fmla="*/ 1721812 w 2068406"/>
                <a:gd name="connsiteY1-4" fmla="*/ 0 h 556697"/>
                <a:gd name="connsiteX2-5" fmla="*/ 1692730 w 2068406"/>
                <a:gd name="connsiteY2-6" fmla="*/ 40715 h 556697"/>
                <a:gd name="connsiteX3-7" fmla="*/ 375676 w 2068406"/>
                <a:gd name="connsiteY3-8" fmla="*/ 40715 h 556697"/>
                <a:gd name="connsiteX4-9" fmla="*/ 346594 w 2068406"/>
                <a:gd name="connsiteY4-10" fmla="*/ 0 h 556697"/>
                <a:gd name="connsiteX5-11" fmla="*/ 62226 w 2068406"/>
                <a:gd name="connsiteY5-12" fmla="*/ 0 h 556697"/>
                <a:gd name="connsiteX6-13" fmla="*/ 5985 w 2068406"/>
                <a:gd name="connsiteY6-14" fmla="*/ 56240 h 556697"/>
                <a:gd name="connsiteX7-15" fmla="*/ 0 w 2068406"/>
                <a:gd name="connsiteY7-16" fmla="*/ 499170 h 556697"/>
                <a:gd name="connsiteX8-17" fmla="*/ 57528 w 2068406"/>
                <a:gd name="connsiteY8-18" fmla="*/ 556697 h 556697"/>
                <a:gd name="connsiteX9-19" fmla="*/ 329766 w 2068406"/>
                <a:gd name="connsiteY9-20" fmla="*/ 556697 h 556697"/>
                <a:gd name="connsiteX10-21" fmla="*/ 363149 w 2068406"/>
                <a:gd name="connsiteY10-22" fmla="*/ 504238 h 556697"/>
                <a:gd name="connsiteX11-23" fmla="*/ 1034203 w 2068406"/>
                <a:gd name="connsiteY11-24" fmla="*/ 504238 h 556697"/>
                <a:gd name="connsiteX12-25" fmla="*/ 1705257 w 2068406"/>
                <a:gd name="connsiteY12-26" fmla="*/ 504238 h 556697"/>
                <a:gd name="connsiteX13-27" fmla="*/ 1738640 w 2068406"/>
                <a:gd name="connsiteY13-28" fmla="*/ 556697 h 556697"/>
                <a:gd name="connsiteX14-29" fmla="*/ 2010878 w 2068406"/>
                <a:gd name="connsiteY14-30" fmla="*/ 556697 h 556697"/>
                <a:gd name="connsiteX15-31" fmla="*/ 2068406 w 2068406"/>
                <a:gd name="connsiteY15-32" fmla="*/ 499170 h 556697"/>
                <a:gd name="connsiteX16-33" fmla="*/ 2062421 w 2068406"/>
                <a:gd name="connsiteY16-34" fmla="*/ 56240 h 556697"/>
                <a:gd name="connsiteX17-35" fmla="*/ 2006180 w 2068406"/>
                <a:gd name="connsiteY17-36" fmla="*/ 0 h 556697"/>
                <a:gd name="connsiteX0-37" fmla="*/ 2006180 w 2068406"/>
                <a:gd name="connsiteY0-38" fmla="*/ 0 h 556697"/>
                <a:gd name="connsiteX1-39" fmla="*/ 1721812 w 2068406"/>
                <a:gd name="connsiteY1-40" fmla="*/ 0 h 556697"/>
                <a:gd name="connsiteX2-41" fmla="*/ 1692730 w 2068406"/>
                <a:gd name="connsiteY2-42" fmla="*/ 40715 h 556697"/>
                <a:gd name="connsiteX3-43" fmla="*/ 375676 w 2068406"/>
                <a:gd name="connsiteY3-44" fmla="*/ 40715 h 556697"/>
                <a:gd name="connsiteX4-45" fmla="*/ 346594 w 2068406"/>
                <a:gd name="connsiteY4-46" fmla="*/ 0 h 556697"/>
                <a:gd name="connsiteX5-47" fmla="*/ 62226 w 2068406"/>
                <a:gd name="connsiteY5-48" fmla="*/ 0 h 556697"/>
                <a:gd name="connsiteX6-49" fmla="*/ 5985 w 2068406"/>
                <a:gd name="connsiteY6-50" fmla="*/ 56240 h 556697"/>
                <a:gd name="connsiteX7-51" fmla="*/ 0 w 2068406"/>
                <a:gd name="connsiteY7-52" fmla="*/ 499170 h 556697"/>
                <a:gd name="connsiteX8-53" fmla="*/ 57528 w 2068406"/>
                <a:gd name="connsiteY8-54" fmla="*/ 556697 h 556697"/>
                <a:gd name="connsiteX9-55" fmla="*/ 329766 w 2068406"/>
                <a:gd name="connsiteY9-56" fmla="*/ 556697 h 556697"/>
                <a:gd name="connsiteX10-57" fmla="*/ 363149 w 2068406"/>
                <a:gd name="connsiteY10-58" fmla="*/ 504238 h 556697"/>
                <a:gd name="connsiteX11-59" fmla="*/ 1705257 w 2068406"/>
                <a:gd name="connsiteY11-60" fmla="*/ 504238 h 556697"/>
                <a:gd name="connsiteX12-61" fmla="*/ 1738640 w 2068406"/>
                <a:gd name="connsiteY12-62" fmla="*/ 556697 h 556697"/>
                <a:gd name="connsiteX13-63" fmla="*/ 2010878 w 2068406"/>
                <a:gd name="connsiteY13-64" fmla="*/ 556697 h 556697"/>
                <a:gd name="connsiteX14-65" fmla="*/ 2068406 w 2068406"/>
                <a:gd name="connsiteY14-66" fmla="*/ 499170 h 556697"/>
                <a:gd name="connsiteX15-67" fmla="*/ 2062421 w 2068406"/>
                <a:gd name="connsiteY15-68" fmla="*/ 56240 h 556697"/>
                <a:gd name="connsiteX16-69" fmla="*/ 2006180 w 2068406"/>
                <a:gd name="connsiteY16-70" fmla="*/ 0 h 5566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</a:cxnLst>
              <a:rect l="l" t="t" r="r" b="b"/>
              <a:pathLst>
                <a:path w="2068406" h="556697">
                  <a:moveTo>
                    <a:pt x="2006180" y="0"/>
                  </a:moveTo>
                  <a:lnTo>
                    <a:pt x="1721812" y="0"/>
                  </a:lnTo>
                  <a:lnTo>
                    <a:pt x="1692730" y="40715"/>
                  </a:lnTo>
                  <a:lnTo>
                    <a:pt x="375676" y="40715"/>
                  </a:lnTo>
                  <a:lnTo>
                    <a:pt x="346594" y="0"/>
                  </a:lnTo>
                  <a:lnTo>
                    <a:pt x="62226" y="0"/>
                  </a:lnTo>
                  <a:lnTo>
                    <a:pt x="5985" y="56240"/>
                  </a:lnTo>
                  <a:lnTo>
                    <a:pt x="0" y="499170"/>
                  </a:lnTo>
                  <a:lnTo>
                    <a:pt x="57528" y="556697"/>
                  </a:lnTo>
                  <a:lnTo>
                    <a:pt x="329766" y="556697"/>
                  </a:lnTo>
                  <a:lnTo>
                    <a:pt x="363149" y="504238"/>
                  </a:lnTo>
                  <a:lnTo>
                    <a:pt x="1705257" y="504238"/>
                  </a:lnTo>
                  <a:lnTo>
                    <a:pt x="1738640" y="556697"/>
                  </a:lnTo>
                  <a:lnTo>
                    <a:pt x="2010878" y="556697"/>
                  </a:lnTo>
                  <a:lnTo>
                    <a:pt x="2068406" y="499170"/>
                  </a:lnTo>
                  <a:lnTo>
                    <a:pt x="2062421" y="56240"/>
                  </a:lnTo>
                  <a:lnTo>
                    <a:pt x="2006180" y="0"/>
                  </a:lnTo>
                  <a:close/>
                </a:path>
              </a:pathLst>
            </a:custGeom>
            <a:noFill/>
            <a:ln w="25400">
              <a:gradFill flip="none" rotWithShape="1">
                <a:gsLst>
                  <a:gs pos="0">
                    <a:srgbClr val="02F8FF"/>
                  </a:gs>
                  <a:gs pos="100000">
                    <a:srgbClr val="25A6FC"/>
                  </a:gs>
                </a:gsLst>
                <a:lin ang="2700000" scaled="1"/>
                <a:tileRect/>
              </a:gradFill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49" name="文本框 20"/>
            <p:cNvSpPr txBox="1"/>
            <p:nvPr/>
          </p:nvSpPr>
          <p:spPr>
            <a:xfrm>
              <a:off x="1800" y="3352"/>
              <a:ext cx="4427" cy="10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rgbClr val="25A6FC"/>
                      </a:gs>
                    </a:gsLst>
                    <a:lin ang="5400000" scaled="1"/>
                    <a:tileRect/>
                  </a:gra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第十一届安徽省高等学校师范生教学技能竞赛</a:t>
              </a: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4569053" y="1546105"/>
            <a:ext cx="3128010" cy="842645"/>
            <a:chOff x="1551" y="3208"/>
            <a:chExt cx="4926" cy="1327"/>
          </a:xfrm>
        </p:grpSpPr>
        <p:sp>
          <p:nvSpPr>
            <p:cNvPr id="51" name="任意多边形: 形状 65"/>
            <p:cNvSpPr/>
            <p:nvPr/>
          </p:nvSpPr>
          <p:spPr>
            <a:xfrm flipH="1">
              <a:off x="1551" y="3208"/>
              <a:ext cx="4926" cy="1327"/>
            </a:xfrm>
            <a:custGeom>
              <a:avLst/>
              <a:gdLst>
                <a:gd name="connsiteX0" fmla="*/ 2006180 w 2068406"/>
                <a:gd name="connsiteY0" fmla="*/ 0 h 556697"/>
                <a:gd name="connsiteX1" fmla="*/ 1721812 w 2068406"/>
                <a:gd name="connsiteY1" fmla="*/ 0 h 556697"/>
                <a:gd name="connsiteX2" fmla="*/ 1692730 w 2068406"/>
                <a:gd name="connsiteY2" fmla="*/ 40715 h 556697"/>
                <a:gd name="connsiteX3" fmla="*/ 1034203 w 2068406"/>
                <a:gd name="connsiteY3" fmla="*/ 34939 h 556697"/>
                <a:gd name="connsiteX4" fmla="*/ 375676 w 2068406"/>
                <a:gd name="connsiteY4" fmla="*/ 40715 h 556697"/>
                <a:gd name="connsiteX5" fmla="*/ 346594 w 2068406"/>
                <a:gd name="connsiteY5" fmla="*/ 0 h 556697"/>
                <a:gd name="connsiteX6" fmla="*/ 62226 w 2068406"/>
                <a:gd name="connsiteY6" fmla="*/ 0 h 556697"/>
                <a:gd name="connsiteX7" fmla="*/ 5985 w 2068406"/>
                <a:gd name="connsiteY7" fmla="*/ 56240 h 556697"/>
                <a:gd name="connsiteX8" fmla="*/ 0 w 2068406"/>
                <a:gd name="connsiteY8" fmla="*/ 499170 h 556697"/>
                <a:gd name="connsiteX9" fmla="*/ 57528 w 2068406"/>
                <a:gd name="connsiteY9" fmla="*/ 556697 h 556697"/>
                <a:gd name="connsiteX10" fmla="*/ 329766 w 2068406"/>
                <a:gd name="connsiteY10" fmla="*/ 556697 h 556697"/>
                <a:gd name="connsiteX11" fmla="*/ 363149 w 2068406"/>
                <a:gd name="connsiteY11" fmla="*/ 504238 h 556697"/>
                <a:gd name="connsiteX12" fmla="*/ 1034203 w 2068406"/>
                <a:gd name="connsiteY12" fmla="*/ 504238 h 556697"/>
                <a:gd name="connsiteX13" fmla="*/ 1705257 w 2068406"/>
                <a:gd name="connsiteY13" fmla="*/ 504238 h 556697"/>
                <a:gd name="connsiteX14" fmla="*/ 1738640 w 2068406"/>
                <a:gd name="connsiteY14" fmla="*/ 556697 h 556697"/>
                <a:gd name="connsiteX15" fmla="*/ 2010878 w 2068406"/>
                <a:gd name="connsiteY15" fmla="*/ 556697 h 556697"/>
                <a:gd name="connsiteX16" fmla="*/ 2068406 w 2068406"/>
                <a:gd name="connsiteY16" fmla="*/ 499170 h 556697"/>
                <a:gd name="connsiteX17" fmla="*/ 2062421 w 2068406"/>
                <a:gd name="connsiteY17" fmla="*/ 56240 h 556697"/>
                <a:gd name="connsiteX0-1" fmla="*/ 2006180 w 2068406"/>
                <a:gd name="connsiteY0-2" fmla="*/ 0 h 556697"/>
                <a:gd name="connsiteX1-3" fmla="*/ 1721812 w 2068406"/>
                <a:gd name="connsiteY1-4" fmla="*/ 0 h 556697"/>
                <a:gd name="connsiteX2-5" fmla="*/ 1692730 w 2068406"/>
                <a:gd name="connsiteY2-6" fmla="*/ 40715 h 556697"/>
                <a:gd name="connsiteX3-7" fmla="*/ 375676 w 2068406"/>
                <a:gd name="connsiteY3-8" fmla="*/ 40715 h 556697"/>
                <a:gd name="connsiteX4-9" fmla="*/ 346594 w 2068406"/>
                <a:gd name="connsiteY4-10" fmla="*/ 0 h 556697"/>
                <a:gd name="connsiteX5-11" fmla="*/ 62226 w 2068406"/>
                <a:gd name="connsiteY5-12" fmla="*/ 0 h 556697"/>
                <a:gd name="connsiteX6-13" fmla="*/ 5985 w 2068406"/>
                <a:gd name="connsiteY6-14" fmla="*/ 56240 h 556697"/>
                <a:gd name="connsiteX7-15" fmla="*/ 0 w 2068406"/>
                <a:gd name="connsiteY7-16" fmla="*/ 499170 h 556697"/>
                <a:gd name="connsiteX8-17" fmla="*/ 57528 w 2068406"/>
                <a:gd name="connsiteY8-18" fmla="*/ 556697 h 556697"/>
                <a:gd name="connsiteX9-19" fmla="*/ 329766 w 2068406"/>
                <a:gd name="connsiteY9-20" fmla="*/ 556697 h 556697"/>
                <a:gd name="connsiteX10-21" fmla="*/ 363149 w 2068406"/>
                <a:gd name="connsiteY10-22" fmla="*/ 504238 h 556697"/>
                <a:gd name="connsiteX11-23" fmla="*/ 1034203 w 2068406"/>
                <a:gd name="connsiteY11-24" fmla="*/ 504238 h 556697"/>
                <a:gd name="connsiteX12-25" fmla="*/ 1705257 w 2068406"/>
                <a:gd name="connsiteY12-26" fmla="*/ 504238 h 556697"/>
                <a:gd name="connsiteX13-27" fmla="*/ 1738640 w 2068406"/>
                <a:gd name="connsiteY13-28" fmla="*/ 556697 h 556697"/>
                <a:gd name="connsiteX14-29" fmla="*/ 2010878 w 2068406"/>
                <a:gd name="connsiteY14-30" fmla="*/ 556697 h 556697"/>
                <a:gd name="connsiteX15-31" fmla="*/ 2068406 w 2068406"/>
                <a:gd name="connsiteY15-32" fmla="*/ 499170 h 556697"/>
                <a:gd name="connsiteX16-33" fmla="*/ 2062421 w 2068406"/>
                <a:gd name="connsiteY16-34" fmla="*/ 56240 h 556697"/>
                <a:gd name="connsiteX17-35" fmla="*/ 2006180 w 2068406"/>
                <a:gd name="connsiteY17-36" fmla="*/ 0 h 556697"/>
                <a:gd name="connsiteX0-37" fmla="*/ 2006180 w 2068406"/>
                <a:gd name="connsiteY0-38" fmla="*/ 0 h 556697"/>
                <a:gd name="connsiteX1-39" fmla="*/ 1721812 w 2068406"/>
                <a:gd name="connsiteY1-40" fmla="*/ 0 h 556697"/>
                <a:gd name="connsiteX2-41" fmla="*/ 1692730 w 2068406"/>
                <a:gd name="connsiteY2-42" fmla="*/ 40715 h 556697"/>
                <a:gd name="connsiteX3-43" fmla="*/ 375676 w 2068406"/>
                <a:gd name="connsiteY3-44" fmla="*/ 40715 h 556697"/>
                <a:gd name="connsiteX4-45" fmla="*/ 346594 w 2068406"/>
                <a:gd name="connsiteY4-46" fmla="*/ 0 h 556697"/>
                <a:gd name="connsiteX5-47" fmla="*/ 62226 w 2068406"/>
                <a:gd name="connsiteY5-48" fmla="*/ 0 h 556697"/>
                <a:gd name="connsiteX6-49" fmla="*/ 5985 w 2068406"/>
                <a:gd name="connsiteY6-50" fmla="*/ 56240 h 556697"/>
                <a:gd name="connsiteX7-51" fmla="*/ 0 w 2068406"/>
                <a:gd name="connsiteY7-52" fmla="*/ 499170 h 556697"/>
                <a:gd name="connsiteX8-53" fmla="*/ 57528 w 2068406"/>
                <a:gd name="connsiteY8-54" fmla="*/ 556697 h 556697"/>
                <a:gd name="connsiteX9-55" fmla="*/ 329766 w 2068406"/>
                <a:gd name="connsiteY9-56" fmla="*/ 556697 h 556697"/>
                <a:gd name="connsiteX10-57" fmla="*/ 363149 w 2068406"/>
                <a:gd name="connsiteY10-58" fmla="*/ 504238 h 556697"/>
                <a:gd name="connsiteX11-59" fmla="*/ 1705257 w 2068406"/>
                <a:gd name="connsiteY11-60" fmla="*/ 504238 h 556697"/>
                <a:gd name="connsiteX12-61" fmla="*/ 1738640 w 2068406"/>
                <a:gd name="connsiteY12-62" fmla="*/ 556697 h 556697"/>
                <a:gd name="connsiteX13-63" fmla="*/ 2010878 w 2068406"/>
                <a:gd name="connsiteY13-64" fmla="*/ 556697 h 556697"/>
                <a:gd name="connsiteX14-65" fmla="*/ 2068406 w 2068406"/>
                <a:gd name="connsiteY14-66" fmla="*/ 499170 h 556697"/>
                <a:gd name="connsiteX15-67" fmla="*/ 2062421 w 2068406"/>
                <a:gd name="connsiteY15-68" fmla="*/ 56240 h 556697"/>
                <a:gd name="connsiteX16-69" fmla="*/ 2006180 w 2068406"/>
                <a:gd name="connsiteY16-70" fmla="*/ 0 h 5566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</a:cxnLst>
              <a:rect l="l" t="t" r="r" b="b"/>
              <a:pathLst>
                <a:path w="2068406" h="556697">
                  <a:moveTo>
                    <a:pt x="2006180" y="0"/>
                  </a:moveTo>
                  <a:lnTo>
                    <a:pt x="1721812" y="0"/>
                  </a:lnTo>
                  <a:lnTo>
                    <a:pt x="1692730" y="40715"/>
                  </a:lnTo>
                  <a:lnTo>
                    <a:pt x="375676" y="40715"/>
                  </a:lnTo>
                  <a:lnTo>
                    <a:pt x="346594" y="0"/>
                  </a:lnTo>
                  <a:lnTo>
                    <a:pt x="62226" y="0"/>
                  </a:lnTo>
                  <a:lnTo>
                    <a:pt x="5985" y="56240"/>
                  </a:lnTo>
                  <a:lnTo>
                    <a:pt x="0" y="499170"/>
                  </a:lnTo>
                  <a:lnTo>
                    <a:pt x="57528" y="556697"/>
                  </a:lnTo>
                  <a:lnTo>
                    <a:pt x="329766" y="556697"/>
                  </a:lnTo>
                  <a:lnTo>
                    <a:pt x="363149" y="504238"/>
                  </a:lnTo>
                  <a:lnTo>
                    <a:pt x="1705257" y="504238"/>
                  </a:lnTo>
                  <a:lnTo>
                    <a:pt x="1738640" y="556697"/>
                  </a:lnTo>
                  <a:lnTo>
                    <a:pt x="2010878" y="556697"/>
                  </a:lnTo>
                  <a:lnTo>
                    <a:pt x="2068406" y="499170"/>
                  </a:lnTo>
                  <a:lnTo>
                    <a:pt x="2062421" y="56240"/>
                  </a:lnTo>
                  <a:lnTo>
                    <a:pt x="2006180" y="0"/>
                  </a:lnTo>
                  <a:close/>
                </a:path>
              </a:pathLst>
            </a:custGeom>
            <a:noFill/>
            <a:ln w="25400">
              <a:gradFill flip="none" rotWithShape="1">
                <a:gsLst>
                  <a:gs pos="0">
                    <a:srgbClr val="02F8FF"/>
                  </a:gs>
                  <a:gs pos="100000">
                    <a:srgbClr val="25A6FC"/>
                  </a:gs>
                </a:gsLst>
                <a:lin ang="2700000" scaled="1"/>
                <a:tileRect/>
              </a:gradFill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53" name="文本框 20"/>
            <p:cNvSpPr txBox="1"/>
            <p:nvPr/>
          </p:nvSpPr>
          <p:spPr>
            <a:xfrm>
              <a:off x="1910" y="3364"/>
              <a:ext cx="4208" cy="10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rgbClr val="25A6FC"/>
                      </a:gs>
                    </a:gsLst>
                    <a:lin ang="5400000" scaled="1"/>
                    <a:tileRect/>
                  </a:gra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第八届安徽省高等学校师范生教学技能竞赛</a:t>
              </a: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2547246" y="3892989"/>
            <a:ext cx="3128010" cy="842645"/>
            <a:chOff x="1551" y="3208"/>
            <a:chExt cx="4926" cy="1327"/>
          </a:xfrm>
        </p:grpSpPr>
        <p:sp>
          <p:nvSpPr>
            <p:cNvPr id="58" name="任意多边形: 形状 65"/>
            <p:cNvSpPr/>
            <p:nvPr/>
          </p:nvSpPr>
          <p:spPr>
            <a:xfrm flipH="1">
              <a:off x="1551" y="3208"/>
              <a:ext cx="4926" cy="1327"/>
            </a:xfrm>
            <a:custGeom>
              <a:avLst/>
              <a:gdLst>
                <a:gd name="connsiteX0" fmla="*/ 2006180 w 2068406"/>
                <a:gd name="connsiteY0" fmla="*/ 0 h 556697"/>
                <a:gd name="connsiteX1" fmla="*/ 1721812 w 2068406"/>
                <a:gd name="connsiteY1" fmla="*/ 0 h 556697"/>
                <a:gd name="connsiteX2" fmla="*/ 1692730 w 2068406"/>
                <a:gd name="connsiteY2" fmla="*/ 40715 h 556697"/>
                <a:gd name="connsiteX3" fmla="*/ 1034203 w 2068406"/>
                <a:gd name="connsiteY3" fmla="*/ 34939 h 556697"/>
                <a:gd name="connsiteX4" fmla="*/ 375676 w 2068406"/>
                <a:gd name="connsiteY4" fmla="*/ 40715 h 556697"/>
                <a:gd name="connsiteX5" fmla="*/ 346594 w 2068406"/>
                <a:gd name="connsiteY5" fmla="*/ 0 h 556697"/>
                <a:gd name="connsiteX6" fmla="*/ 62226 w 2068406"/>
                <a:gd name="connsiteY6" fmla="*/ 0 h 556697"/>
                <a:gd name="connsiteX7" fmla="*/ 5985 w 2068406"/>
                <a:gd name="connsiteY7" fmla="*/ 56240 h 556697"/>
                <a:gd name="connsiteX8" fmla="*/ 0 w 2068406"/>
                <a:gd name="connsiteY8" fmla="*/ 499170 h 556697"/>
                <a:gd name="connsiteX9" fmla="*/ 57528 w 2068406"/>
                <a:gd name="connsiteY9" fmla="*/ 556697 h 556697"/>
                <a:gd name="connsiteX10" fmla="*/ 329766 w 2068406"/>
                <a:gd name="connsiteY10" fmla="*/ 556697 h 556697"/>
                <a:gd name="connsiteX11" fmla="*/ 363149 w 2068406"/>
                <a:gd name="connsiteY11" fmla="*/ 504238 h 556697"/>
                <a:gd name="connsiteX12" fmla="*/ 1034203 w 2068406"/>
                <a:gd name="connsiteY12" fmla="*/ 504238 h 556697"/>
                <a:gd name="connsiteX13" fmla="*/ 1705257 w 2068406"/>
                <a:gd name="connsiteY13" fmla="*/ 504238 h 556697"/>
                <a:gd name="connsiteX14" fmla="*/ 1738640 w 2068406"/>
                <a:gd name="connsiteY14" fmla="*/ 556697 h 556697"/>
                <a:gd name="connsiteX15" fmla="*/ 2010878 w 2068406"/>
                <a:gd name="connsiteY15" fmla="*/ 556697 h 556697"/>
                <a:gd name="connsiteX16" fmla="*/ 2068406 w 2068406"/>
                <a:gd name="connsiteY16" fmla="*/ 499170 h 556697"/>
                <a:gd name="connsiteX17" fmla="*/ 2062421 w 2068406"/>
                <a:gd name="connsiteY17" fmla="*/ 56240 h 556697"/>
                <a:gd name="connsiteX0-1" fmla="*/ 2006180 w 2068406"/>
                <a:gd name="connsiteY0-2" fmla="*/ 0 h 556697"/>
                <a:gd name="connsiteX1-3" fmla="*/ 1721812 w 2068406"/>
                <a:gd name="connsiteY1-4" fmla="*/ 0 h 556697"/>
                <a:gd name="connsiteX2-5" fmla="*/ 1692730 w 2068406"/>
                <a:gd name="connsiteY2-6" fmla="*/ 40715 h 556697"/>
                <a:gd name="connsiteX3-7" fmla="*/ 375676 w 2068406"/>
                <a:gd name="connsiteY3-8" fmla="*/ 40715 h 556697"/>
                <a:gd name="connsiteX4-9" fmla="*/ 346594 w 2068406"/>
                <a:gd name="connsiteY4-10" fmla="*/ 0 h 556697"/>
                <a:gd name="connsiteX5-11" fmla="*/ 62226 w 2068406"/>
                <a:gd name="connsiteY5-12" fmla="*/ 0 h 556697"/>
                <a:gd name="connsiteX6-13" fmla="*/ 5985 w 2068406"/>
                <a:gd name="connsiteY6-14" fmla="*/ 56240 h 556697"/>
                <a:gd name="connsiteX7-15" fmla="*/ 0 w 2068406"/>
                <a:gd name="connsiteY7-16" fmla="*/ 499170 h 556697"/>
                <a:gd name="connsiteX8-17" fmla="*/ 57528 w 2068406"/>
                <a:gd name="connsiteY8-18" fmla="*/ 556697 h 556697"/>
                <a:gd name="connsiteX9-19" fmla="*/ 329766 w 2068406"/>
                <a:gd name="connsiteY9-20" fmla="*/ 556697 h 556697"/>
                <a:gd name="connsiteX10-21" fmla="*/ 363149 w 2068406"/>
                <a:gd name="connsiteY10-22" fmla="*/ 504238 h 556697"/>
                <a:gd name="connsiteX11-23" fmla="*/ 1034203 w 2068406"/>
                <a:gd name="connsiteY11-24" fmla="*/ 504238 h 556697"/>
                <a:gd name="connsiteX12-25" fmla="*/ 1705257 w 2068406"/>
                <a:gd name="connsiteY12-26" fmla="*/ 504238 h 556697"/>
                <a:gd name="connsiteX13-27" fmla="*/ 1738640 w 2068406"/>
                <a:gd name="connsiteY13-28" fmla="*/ 556697 h 556697"/>
                <a:gd name="connsiteX14-29" fmla="*/ 2010878 w 2068406"/>
                <a:gd name="connsiteY14-30" fmla="*/ 556697 h 556697"/>
                <a:gd name="connsiteX15-31" fmla="*/ 2068406 w 2068406"/>
                <a:gd name="connsiteY15-32" fmla="*/ 499170 h 556697"/>
                <a:gd name="connsiteX16-33" fmla="*/ 2062421 w 2068406"/>
                <a:gd name="connsiteY16-34" fmla="*/ 56240 h 556697"/>
                <a:gd name="connsiteX17-35" fmla="*/ 2006180 w 2068406"/>
                <a:gd name="connsiteY17-36" fmla="*/ 0 h 556697"/>
                <a:gd name="connsiteX0-37" fmla="*/ 2006180 w 2068406"/>
                <a:gd name="connsiteY0-38" fmla="*/ 0 h 556697"/>
                <a:gd name="connsiteX1-39" fmla="*/ 1721812 w 2068406"/>
                <a:gd name="connsiteY1-40" fmla="*/ 0 h 556697"/>
                <a:gd name="connsiteX2-41" fmla="*/ 1692730 w 2068406"/>
                <a:gd name="connsiteY2-42" fmla="*/ 40715 h 556697"/>
                <a:gd name="connsiteX3-43" fmla="*/ 375676 w 2068406"/>
                <a:gd name="connsiteY3-44" fmla="*/ 40715 h 556697"/>
                <a:gd name="connsiteX4-45" fmla="*/ 346594 w 2068406"/>
                <a:gd name="connsiteY4-46" fmla="*/ 0 h 556697"/>
                <a:gd name="connsiteX5-47" fmla="*/ 62226 w 2068406"/>
                <a:gd name="connsiteY5-48" fmla="*/ 0 h 556697"/>
                <a:gd name="connsiteX6-49" fmla="*/ 5985 w 2068406"/>
                <a:gd name="connsiteY6-50" fmla="*/ 56240 h 556697"/>
                <a:gd name="connsiteX7-51" fmla="*/ 0 w 2068406"/>
                <a:gd name="connsiteY7-52" fmla="*/ 499170 h 556697"/>
                <a:gd name="connsiteX8-53" fmla="*/ 57528 w 2068406"/>
                <a:gd name="connsiteY8-54" fmla="*/ 556697 h 556697"/>
                <a:gd name="connsiteX9-55" fmla="*/ 329766 w 2068406"/>
                <a:gd name="connsiteY9-56" fmla="*/ 556697 h 556697"/>
                <a:gd name="connsiteX10-57" fmla="*/ 363149 w 2068406"/>
                <a:gd name="connsiteY10-58" fmla="*/ 504238 h 556697"/>
                <a:gd name="connsiteX11-59" fmla="*/ 1705257 w 2068406"/>
                <a:gd name="connsiteY11-60" fmla="*/ 504238 h 556697"/>
                <a:gd name="connsiteX12-61" fmla="*/ 1738640 w 2068406"/>
                <a:gd name="connsiteY12-62" fmla="*/ 556697 h 556697"/>
                <a:gd name="connsiteX13-63" fmla="*/ 2010878 w 2068406"/>
                <a:gd name="connsiteY13-64" fmla="*/ 556697 h 556697"/>
                <a:gd name="connsiteX14-65" fmla="*/ 2068406 w 2068406"/>
                <a:gd name="connsiteY14-66" fmla="*/ 499170 h 556697"/>
                <a:gd name="connsiteX15-67" fmla="*/ 2062421 w 2068406"/>
                <a:gd name="connsiteY15-68" fmla="*/ 56240 h 556697"/>
                <a:gd name="connsiteX16-69" fmla="*/ 2006180 w 2068406"/>
                <a:gd name="connsiteY16-70" fmla="*/ 0 h 5566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</a:cxnLst>
              <a:rect l="l" t="t" r="r" b="b"/>
              <a:pathLst>
                <a:path w="2068406" h="556697">
                  <a:moveTo>
                    <a:pt x="2006180" y="0"/>
                  </a:moveTo>
                  <a:lnTo>
                    <a:pt x="1721812" y="0"/>
                  </a:lnTo>
                  <a:lnTo>
                    <a:pt x="1692730" y="40715"/>
                  </a:lnTo>
                  <a:lnTo>
                    <a:pt x="375676" y="40715"/>
                  </a:lnTo>
                  <a:lnTo>
                    <a:pt x="346594" y="0"/>
                  </a:lnTo>
                  <a:lnTo>
                    <a:pt x="62226" y="0"/>
                  </a:lnTo>
                  <a:lnTo>
                    <a:pt x="5985" y="56240"/>
                  </a:lnTo>
                  <a:lnTo>
                    <a:pt x="0" y="499170"/>
                  </a:lnTo>
                  <a:lnTo>
                    <a:pt x="57528" y="556697"/>
                  </a:lnTo>
                  <a:lnTo>
                    <a:pt x="329766" y="556697"/>
                  </a:lnTo>
                  <a:lnTo>
                    <a:pt x="363149" y="504238"/>
                  </a:lnTo>
                  <a:lnTo>
                    <a:pt x="1705257" y="504238"/>
                  </a:lnTo>
                  <a:lnTo>
                    <a:pt x="1738640" y="556697"/>
                  </a:lnTo>
                  <a:lnTo>
                    <a:pt x="2010878" y="556697"/>
                  </a:lnTo>
                  <a:lnTo>
                    <a:pt x="2068406" y="499170"/>
                  </a:lnTo>
                  <a:lnTo>
                    <a:pt x="2062421" y="56240"/>
                  </a:lnTo>
                  <a:lnTo>
                    <a:pt x="2006180" y="0"/>
                  </a:lnTo>
                  <a:close/>
                </a:path>
              </a:pathLst>
            </a:custGeom>
            <a:noFill/>
            <a:ln w="25400">
              <a:gradFill flip="none" rotWithShape="1">
                <a:gsLst>
                  <a:gs pos="0">
                    <a:srgbClr val="02F8FF"/>
                  </a:gs>
                  <a:gs pos="100000">
                    <a:srgbClr val="25A6FC"/>
                  </a:gs>
                </a:gsLst>
                <a:lin ang="2700000" scaled="1"/>
                <a:tileRect/>
              </a:gradFill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67" name="文本框 20"/>
            <p:cNvSpPr txBox="1"/>
            <p:nvPr/>
          </p:nvSpPr>
          <p:spPr>
            <a:xfrm>
              <a:off x="1910" y="3364"/>
              <a:ext cx="4208" cy="10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rgbClr val="25A6FC"/>
                      </a:gs>
                    </a:gsLst>
                    <a:lin ang="5400000" scaled="1"/>
                    <a:tileRect/>
                  </a:gra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第十届安徽省高等学校师范生教学技能竞赛</a:t>
              </a: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6732350" y="5095044"/>
            <a:ext cx="2899410" cy="843915"/>
            <a:chOff x="9873" y="7938"/>
            <a:chExt cx="4566" cy="1329"/>
          </a:xfrm>
        </p:grpSpPr>
        <p:sp>
          <p:nvSpPr>
            <p:cNvPr id="100" name="文本框 99"/>
            <p:cNvSpPr txBox="1"/>
            <p:nvPr/>
          </p:nvSpPr>
          <p:spPr>
            <a:xfrm>
              <a:off x="10349" y="7938"/>
              <a:ext cx="4090" cy="1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汤庆君</a:t>
              </a:r>
              <a:r>
                <a:rPr lang="en-US" altLang="zh-CN" sz="2000" dirty="0" err="1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获省级一等奖</a:t>
              </a:r>
              <a:endParaRPr lang="en-US" altLang="zh-CN" sz="200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赵强</a:t>
              </a:r>
              <a:r>
                <a:rPr lang="en-US" altLang="zh-CN" sz="2000" b="0" dirty="0" err="1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获省级</a:t>
              </a:r>
              <a:r>
                <a:rPr lang="zh-CN" altLang="en-US" sz="2000" b="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一</a:t>
              </a:r>
              <a:r>
                <a:rPr lang="en-US" altLang="zh-CN" sz="2000" b="0" dirty="0" err="1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等奖</a:t>
              </a:r>
              <a:endParaRPr lang="en-US" alt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9873" y="8199"/>
              <a:ext cx="348" cy="348"/>
              <a:chOff x="9426" y="2891"/>
              <a:chExt cx="348" cy="348"/>
            </a:xfrm>
          </p:grpSpPr>
          <p:sp>
            <p:nvSpPr>
              <p:cNvPr id="70" name="椭圆 69"/>
              <p:cNvSpPr/>
              <p:nvPr/>
            </p:nvSpPr>
            <p:spPr>
              <a:xfrm>
                <a:off x="9426" y="2891"/>
                <a:ext cx="348" cy="348"/>
              </a:xfrm>
              <a:prstGeom prst="ellipse">
                <a:avLst/>
              </a:prstGeom>
              <a:solidFill>
                <a:srgbClr val="011355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9527" y="2991"/>
                <a:ext cx="147" cy="147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grpSp>
          <p:nvGrpSpPr>
            <p:cNvPr id="72" name="组合 71"/>
            <p:cNvGrpSpPr/>
            <p:nvPr/>
          </p:nvGrpSpPr>
          <p:grpSpPr>
            <a:xfrm>
              <a:off x="9873" y="8844"/>
              <a:ext cx="348" cy="348"/>
              <a:chOff x="9426" y="2891"/>
              <a:chExt cx="348" cy="348"/>
            </a:xfrm>
          </p:grpSpPr>
          <p:sp>
            <p:nvSpPr>
              <p:cNvPr id="73" name="椭圆 72"/>
              <p:cNvSpPr/>
              <p:nvPr/>
            </p:nvSpPr>
            <p:spPr>
              <a:xfrm>
                <a:off x="9426" y="2891"/>
                <a:ext cx="348" cy="348"/>
              </a:xfrm>
              <a:prstGeom prst="ellipse">
                <a:avLst/>
              </a:prstGeom>
              <a:solidFill>
                <a:srgbClr val="011355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74" name="椭圆 73"/>
              <p:cNvSpPr/>
              <p:nvPr/>
            </p:nvSpPr>
            <p:spPr>
              <a:xfrm>
                <a:off x="9527" y="2991"/>
                <a:ext cx="147" cy="147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2733301" y="5095044"/>
            <a:ext cx="3696970" cy="843915"/>
            <a:chOff x="9873" y="7938"/>
            <a:chExt cx="5822" cy="1329"/>
          </a:xfrm>
        </p:grpSpPr>
        <p:sp>
          <p:nvSpPr>
            <p:cNvPr id="77" name="文本框 76"/>
            <p:cNvSpPr txBox="1"/>
            <p:nvPr/>
          </p:nvSpPr>
          <p:spPr>
            <a:xfrm>
              <a:off x="10349" y="7938"/>
              <a:ext cx="5346" cy="1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l">
                <a:lnSpc>
                  <a:spcPct val="130000"/>
                </a:lnSpc>
              </a:pPr>
              <a:r>
                <a:rPr lang="en-US" altLang="zh-CN" sz="2000" b="0" dirty="0" err="1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石磊获省级一等奖</a:t>
              </a:r>
              <a:endParaRPr lang="en-US" alt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  <a:p>
              <a:pPr indent="0" algn="l">
                <a:lnSpc>
                  <a:spcPct val="130000"/>
                </a:lnSpc>
              </a:pPr>
              <a:r>
                <a:rPr lang="en-US" altLang="zh-CN" sz="2000" b="0" dirty="0" err="1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张子怡获省级二等奖</a:t>
              </a:r>
              <a:endParaRPr lang="en-US" alt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9873" y="8199"/>
              <a:ext cx="348" cy="348"/>
              <a:chOff x="9426" y="2891"/>
              <a:chExt cx="348" cy="348"/>
            </a:xfrm>
          </p:grpSpPr>
          <p:sp>
            <p:nvSpPr>
              <p:cNvPr id="79" name="椭圆 78"/>
              <p:cNvSpPr/>
              <p:nvPr/>
            </p:nvSpPr>
            <p:spPr>
              <a:xfrm>
                <a:off x="9426" y="2891"/>
                <a:ext cx="348" cy="348"/>
              </a:xfrm>
              <a:prstGeom prst="ellipse">
                <a:avLst/>
              </a:prstGeom>
              <a:solidFill>
                <a:srgbClr val="011355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9527" y="2991"/>
                <a:ext cx="147" cy="147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/>
            <p:cNvGrpSpPr/>
            <p:nvPr/>
          </p:nvGrpSpPr>
          <p:grpSpPr>
            <a:xfrm>
              <a:off x="9873" y="8844"/>
              <a:ext cx="348" cy="348"/>
              <a:chOff x="9426" y="2891"/>
              <a:chExt cx="348" cy="348"/>
            </a:xfrm>
          </p:grpSpPr>
          <p:sp>
            <p:nvSpPr>
              <p:cNvPr id="82" name="椭圆 81"/>
              <p:cNvSpPr/>
              <p:nvPr/>
            </p:nvSpPr>
            <p:spPr>
              <a:xfrm>
                <a:off x="9426" y="2891"/>
                <a:ext cx="348" cy="348"/>
              </a:xfrm>
              <a:prstGeom prst="ellipse">
                <a:avLst/>
              </a:prstGeom>
              <a:solidFill>
                <a:srgbClr val="011355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83" name="椭圆 82"/>
              <p:cNvSpPr/>
              <p:nvPr/>
            </p:nvSpPr>
            <p:spPr>
              <a:xfrm>
                <a:off x="9527" y="2991"/>
                <a:ext cx="147" cy="147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</p:grpSp>
      <p:grpSp>
        <p:nvGrpSpPr>
          <p:cNvPr id="84" name="组合 83"/>
          <p:cNvGrpSpPr/>
          <p:nvPr/>
        </p:nvGrpSpPr>
        <p:grpSpPr>
          <a:xfrm>
            <a:off x="797969" y="2624970"/>
            <a:ext cx="3696970" cy="891540"/>
            <a:chOff x="9873" y="7938"/>
            <a:chExt cx="5822" cy="1404"/>
          </a:xfrm>
        </p:grpSpPr>
        <p:sp>
          <p:nvSpPr>
            <p:cNvPr id="85" name="文本框 84"/>
            <p:cNvSpPr txBox="1"/>
            <p:nvPr/>
          </p:nvSpPr>
          <p:spPr>
            <a:xfrm>
              <a:off x="10349" y="7938"/>
              <a:ext cx="5346" cy="140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l">
                <a:lnSpc>
                  <a:spcPct val="130000"/>
                </a:lnSpc>
              </a:pPr>
              <a:r>
                <a:rPr lang="en-US" altLang="zh-CN" sz="2000" b="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马子涵获省级特等奖</a:t>
              </a:r>
            </a:p>
            <a:p>
              <a:pPr indent="0" algn="l">
                <a:lnSpc>
                  <a:spcPct val="130000"/>
                </a:lnSpc>
              </a:pPr>
              <a:r>
                <a:rPr lang="en-US" altLang="zh-CN" sz="2000" b="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周纬获省级一等奖</a:t>
              </a:r>
            </a:p>
          </p:txBody>
        </p:sp>
        <p:grpSp>
          <p:nvGrpSpPr>
            <p:cNvPr id="86" name="组合 85"/>
            <p:cNvGrpSpPr/>
            <p:nvPr/>
          </p:nvGrpSpPr>
          <p:grpSpPr>
            <a:xfrm>
              <a:off x="9873" y="8199"/>
              <a:ext cx="348" cy="348"/>
              <a:chOff x="9426" y="2891"/>
              <a:chExt cx="348" cy="348"/>
            </a:xfrm>
          </p:grpSpPr>
          <p:sp>
            <p:nvSpPr>
              <p:cNvPr id="92" name="椭圆 91"/>
              <p:cNvSpPr/>
              <p:nvPr/>
            </p:nvSpPr>
            <p:spPr>
              <a:xfrm>
                <a:off x="9426" y="2891"/>
                <a:ext cx="348" cy="348"/>
              </a:xfrm>
              <a:prstGeom prst="ellipse">
                <a:avLst/>
              </a:prstGeom>
              <a:solidFill>
                <a:srgbClr val="011355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9527" y="2991"/>
                <a:ext cx="147" cy="147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grpSp>
          <p:nvGrpSpPr>
            <p:cNvPr id="94" name="组合 93"/>
            <p:cNvGrpSpPr/>
            <p:nvPr/>
          </p:nvGrpSpPr>
          <p:grpSpPr>
            <a:xfrm>
              <a:off x="9873" y="8844"/>
              <a:ext cx="348" cy="348"/>
              <a:chOff x="9426" y="2891"/>
              <a:chExt cx="348" cy="348"/>
            </a:xfrm>
          </p:grpSpPr>
          <p:sp>
            <p:nvSpPr>
              <p:cNvPr id="95" name="椭圆 94"/>
              <p:cNvSpPr/>
              <p:nvPr/>
            </p:nvSpPr>
            <p:spPr>
              <a:xfrm>
                <a:off x="9426" y="2891"/>
                <a:ext cx="348" cy="348"/>
              </a:xfrm>
              <a:prstGeom prst="ellipse">
                <a:avLst/>
              </a:prstGeom>
              <a:solidFill>
                <a:srgbClr val="011355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96" name="椭圆 95"/>
              <p:cNvSpPr/>
              <p:nvPr/>
            </p:nvSpPr>
            <p:spPr>
              <a:xfrm>
                <a:off x="9527" y="2991"/>
                <a:ext cx="147" cy="147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</p:grpSp>
      <p:grpSp>
        <p:nvGrpSpPr>
          <p:cNvPr id="97" name="组合 96"/>
          <p:cNvGrpSpPr/>
          <p:nvPr/>
        </p:nvGrpSpPr>
        <p:grpSpPr>
          <a:xfrm>
            <a:off x="4797018" y="2624970"/>
            <a:ext cx="2898775" cy="891540"/>
            <a:chOff x="9873" y="7938"/>
            <a:chExt cx="4565" cy="1404"/>
          </a:xfrm>
        </p:grpSpPr>
        <p:sp>
          <p:nvSpPr>
            <p:cNvPr id="98" name="文本框 97"/>
            <p:cNvSpPr txBox="1"/>
            <p:nvPr/>
          </p:nvSpPr>
          <p:spPr>
            <a:xfrm>
              <a:off x="10349" y="7938"/>
              <a:ext cx="4089" cy="140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l">
                <a:lnSpc>
                  <a:spcPct val="130000"/>
                </a:lnSpc>
              </a:pPr>
              <a:r>
                <a:rPr lang="en-US" altLang="zh-CN" sz="2000" b="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龚莉获省级二等奖</a:t>
              </a:r>
            </a:p>
            <a:p>
              <a:pPr indent="0" algn="l">
                <a:lnSpc>
                  <a:spcPct val="130000"/>
                </a:lnSpc>
              </a:pPr>
              <a:r>
                <a:rPr lang="en-US" altLang="zh-CN" sz="2000" b="0" dirty="0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阮雯获省级三等奖</a:t>
              </a:r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9873" y="8199"/>
              <a:ext cx="348" cy="348"/>
              <a:chOff x="9426" y="2891"/>
              <a:chExt cx="348" cy="348"/>
            </a:xfrm>
          </p:grpSpPr>
          <p:sp>
            <p:nvSpPr>
              <p:cNvPr id="101" name="椭圆 100"/>
              <p:cNvSpPr/>
              <p:nvPr/>
            </p:nvSpPr>
            <p:spPr>
              <a:xfrm>
                <a:off x="9426" y="2891"/>
                <a:ext cx="348" cy="348"/>
              </a:xfrm>
              <a:prstGeom prst="ellipse">
                <a:avLst/>
              </a:prstGeom>
              <a:solidFill>
                <a:srgbClr val="011355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02" name="椭圆 101"/>
              <p:cNvSpPr/>
              <p:nvPr/>
            </p:nvSpPr>
            <p:spPr>
              <a:xfrm>
                <a:off x="9527" y="2991"/>
                <a:ext cx="147" cy="147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grpSp>
          <p:nvGrpSpPr>
            <p:cNvPr id="103" name="组合 102"/>
            <p:cNvGrpSpPr/>
            <p:nvPr/>
          </p:nvGrpSpPr>
          <p:grpSpPr>
            <a:xfrm>
              <a:off x="9873" y="8844"/>
              <a:ext cx="348" cy="348"/>
              <a:chOff x="9426" y="2891"/>
              <a:chExt cx="348" cy="348"/>
            </a:xfrm>
          </p:grpSpPr>
          <p:sp>
            <p:nvSpPr>
              <p:cNvPr id="104" name="椭圆 103"/>
              <p:cNvSpPr/>
              <p:nvPr/>
            </p:nvSpPr>
            <p:spPr>
              <a:xfrm>
                <a:off x="9426" y="2891"/>
                <a:ext cx="348" cy="348"/>
              </a:xfrm>
              <a:prstGeom prst="ellipse">
                <a:avLst/>
              </a:prstGeom>
              <a:solidFill>
                <a:srgbClr val="011355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05" name="椭圆 104"/>
              <p:cNvSpPr/>
              <p:nvPr/>
            </p:nvSpPr>
            <p:spPr>
              <a:xfrm>
                <a:off x="9527" y="2991"/>
                <a:ext cx="147" cy="147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</p:grpSp>
      <p:sp>
        <p:nvSpPr>
          <p:cNvPr id="107" name="文本框 106"/>
          <p:cNvSpPr txBox="1"/>
          <p:nvPr/>
        </p:nvSpPr>
        <p:spPr>
          <a:xfrm>
            <a:off x="3702278" y="514334"/>
            <a:ext cx="25044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汉仪晓波折纸体简" panose="00020600040101010101" charset="-122"/>
                <a:ea typeface="汉仪晓波折纸体简" panose="00020600040101010101" charset="-122"/>
              </a:rPr>
              <a:t>自2016年</a:t>
            </a:r>
          </a:p>
        </p:txBody>
      </p:sp>
      <p:grpSp>
        <p:nvGrpSpPr>
          <p:cNvPr id="108" name="组合 107"/>
          <p:cNvGrpSpPr/>
          <p:nvPr/>
        </p:nvGrpSpPr>
        <p:grpSpPr>
          <a:xfrm>
            <a:off x="8453346" y="1546105"/>
            <a:ext cx="3128010" cy="842645"/>
            <a:chOff x="1551" y="3208"/>
            <a:chExt cx="4926" cy="1327"/>
          </a:xfrm>
        </p:grpSpPr>
        <p:sp>
          <p:nvSpPr>
            <p:cNvPr id="109" name="任意多边形: 形状 65"/>
            <p:cNvSpPr/>
            <p:nvPr/>
          </p:nvSpPr>
          <p:spPr>
            <a:xfrm flipH="1">
              <a:off x="1551" y="3208"/>
              <a:ext cx="4926" cy="1327"/>
            </a:xfrm>
            <a:custGeom>
              <a:avLst/>
              <a:gdLst>
                <a:gd name="connsiteX0" fmla="*/ 2006180 w 2068406"/>
                <a:gd name="connsiteY0" fmla="*/ 0 h 556697"/>
                <a:gd name="connsiteX1" fmla="*/ 1721812 w 2068406"/>
                <a:gd name="connsiteY1" fmla="*/ 0 h 556697"/>
                <a:gd name="connsiteX2" fmla="*/ 1692730 w 2068406"/>
                <a:gd name="connsiteY2" fmla="*/ 40715 h 556697"/>
                <a:gd name="connsiteX3" fmla="*/ 1034203 w 2068406"/>
                <a:gd name="connsiteY3" fmla="*/ 34939 h 556697"/>
                <a:gd name="connsiteX4" fmla="*/ 375676 w 2068406"/>
                <a:gd name="connsiteY4" fmla="*/ 40715 h 556697"/>
                <a:gd name="connsiteX5" fmla="*/ 346594 w 2068406"/>
                <a:gd name="connsiteY5" fmla="*/ 0 h 556697"/>
                <a:gd name="connsiteX6" fmla="*/ 62226 w 2068406"/>
                <a:gd name="connsiteY6" fmla="*/ 0 h 556697"/>
                <a:gd name="connsiteX7" fmla="*/ 5985 w 2068406"/>
                <a:gd name="connsiteY7" fmla="*/ 56240 h 556697"/>
                <a:gd name="connsiteX8" fmla="*/ 0 w 2068406"/>
                <a:gd name="connsiteY8" fmla="*/ 499170 h 556697"/>
                <a:gd name="connsiteX9" fmla="*/ 57528 w 2068406"/>
                <a:gd name="connsiteY9" fmla="*/ 556697 h 556697"/>
                <a:gd name="connsiteX10" fmla="*/ 329766 w 2068406"/>
                <a:gd name="connsiteY10" fmla="*/ 556697 h 556697"/>
                <a:gd name="connsiteX11" fmla="*/ 363149 w 2068406"/>
                <a:gd name="connsiteY11" fmla="*/ 504238 h 556697"/>
                <a:gd name="connsiteX12" fmla="*/ 1034203 w 2068406"/>
                <a:gd name="connsiteY12" fmla="*/ 504238 h 556697"/>
                <a:gd name="connsiteX13" fmla="*/ 1705257 w 2068406"/>
                <a:gd name="connsiteY13" fmla="*/ 504238 h 556697"/>
                <a:gd name="connsiteX14" fmla="*/ 1738640 w 2068406"/>
                <a:gd name="connsiteY14" fmla="*/ 556697 h 556697"/>
                <a:gd name="connsiteX15" fmla="*/ 2010878 w 2068406"/>
                <a:gd name="connsiteY15" fmla="*/ 556697 h 556697"/>
                <a:gd name="connsiteX16" fmla="*/ 2068406 w 2068406"/>
                <a:gd name="connsiteY16" fmla="*/ 499170 h 556697"/>
                <a:gd name="connsiteX17" fmla="*/ 2062421 w 2068406"/>
                <a:gd name="connsiteY17" fmla="*/ 56240 h 556697"/>
                <a:gd name="connsiteX0-1" fmla="*/ 2006180 w 2068406"/>
                <a:gd name="connsiteY0-2" fmla="*/ 0 h 556697"/>
                <a:gd name="connsiteX1-3" fmla="*/ 1721812 w 2068406"/>
                <a:gd name="connsiteY1-4" fmla="*/ 0 h 556697"/>
                <a:gd name="connsiteX2-5" fmla="*/ 1692730 w 2068406"/>
                <a:gd name="connsiteY2-6" fmla="*/ 40715 h 556697"/>
                <a:gd name="connsiteX3-7" fmla="*/ 375676 w 2068406"/>
                <a:gd name="connsiteY3-8" fmla="*/ 40715 h 556697"/>
                <a:gd name="connsiteX4-9" fmla="*/ 346594 w 2068406"/>
                <a:gd name="connsiteY4-10" fmla="*/ 0 h 556697"/>
                <a:gd name="connsiteX5-11" fmla="*/ 62226 w 2068406"/>
                <a:gd name="connsiteY5-12" fmla="*/ 0 h 556697"/>
                <a:gd name="connsiteX6-13" fmla="*/ 5985 w 2068406"/>
                <a:gd name="connsiteY6-14" fmla="*/ 56240 h 556697"/>
                <a:gd name="connsiteX7-15" fmla="*/ 0 w 2068406"/>
                <a:gd name="connsiteY7-16" fmla="*/ 499170 h 556697"/>
                <a:gd name="connsiteX8-17" fmla="*/ 57528 w 2068406"/>
                <a:gd name="connsiteY8-18" fmla="*/ 556697 h 556697"/>
                <a:gd name="connsiteX9-19" fmla="*/ 329766 w 2068406"/>
                <a:gd name="connsiteY9-20" fmla="*/ 556697 h 556697"/>
                <a:gd name="connsiteX10-21" fmla="*/ 363149 w 2068406"/>
                <a:gd name="connsiteY10-22" fmla="*/ 504238 h 556697"/>
                <a:gd name="connsiteX11-23" fmla="*/ 1034203 w 2068406"/>
                <a:gd name="connsiteY11-24" fmla="*/ 504238 h 556697"/>
                <a:gd name="connsiteX12-25" fmla="*/ 1705257 w 2068406"/>
                <a:gd name="connsiteY12-26" fmla="*/ 504238 h 556697"/>
                <a:gd name="connsiteX13-27" fmla="*/ 1738640 w 2068406"/>
                <a:gd name="connsiteY13-28" fmla="*/ 556697 h 556697"/>
                <a:gd name="connsiteX14-29" fmla="*/ 2010878 w 2068406"/>
                <a:gd name="connsiteY14-30" fmla="*/ 556697 h 556697"/>
                <a:gd name="connsiteX15-31" fmla="*/ 2068406 w 2068406"/>
                <a:gd name="connsiteY15-32" fmla="*/ 499170 h 556697"/>
                <a:gd name="connsiteX16-33" fmla="*/ 2062421 w 2068406"/>
                <a:gd name="connsiteY16-34" fmla="*/ 56240 h 556697"/>
                <a:gd name="connsiteX17-35" fmla="*/ 2006180 w 2068406"/>
                <a:gd name="connsiteY17-36" fmla="*/ 0 h 556697"/>
                <a:gd name="connsiteX0-37" fmla="*/ 2006180 w 2068406"/>
                <a:gd name="connsiteY0-38" fmla="*/ 0 h 556697"/>
                <a:gd name="connsiteX1-39" fmla="*/ 1721812 w 2068406"/>
                <a:gd name="connsiteY1-40" fmla="*/ 0 h 556697"/>
                <a:gd name="connsiteX2-41" fmla="*/ 1692730 w 2068406"/>
                <a:gd name="connsiteY2-42" fmla="*/ 40715 h 556697"/>
                <a:gd name="connsiteX3-43" fmla="*/ 375676 w 2068406"/>
                <a:gd name="connsiteY3-44" fmla="*/ 40715 h 556697"/>
                <a:gd name="connsiteX4-45" fmla="*/ 346594 w 2068406"/>
                <a:gd name="connsiteY4-46" fmla="*/ 0 h 556697"/>
                <a:gd name="connsiteX5-47" fmla="*/ 62226 w 2068406"/>
                <a:gd name="connsiteY5-48" fmla="*/ 0 h 556697"/>
                <a:gd name="connsiteX6-49" fmla="*/ 5985 w 2068406"/>
                <a:gd name="connsiteY6-50" fmla="*/ 56240 h 556697"/>
                <a:gd name="connsiteX7-51" fmla="*/ 0 w 2068406"/>
                <a:gd name="connsiteY7-52" fmla="*/ 499170 h 556697"/>
                <a:gd name="connsiteX8-53" fmla="*/ 57528 w 2068406"/>
                <a:gd name="connsiteY8-54" fmla="*/ 556697 h 556697"/>
                <a:gd name="connsiteX9-55" fmla="*/ 329766 w 2068406"/>
                <a:gd name="connsiteY9-56" fmla="*/ 556697 h 556697"/>
                <a:gd name="connsiteX10-57" fmla="*/ 363149 w 2068406"/>
                <a:gd name="connsiteY10-58" fmla="*/ 504238 h 556697"/>
                <a:gd name="connsiteX11-59" fmla="*/ 1705257 w 2068406"/>
                <a:gd name="connsiteY11-60" fmla="*/ 504238 h 556697"/>
                <a:gd name="connsiteX12-61" fmla="*/ 1738640 w 2068406"/>
                <a:gd name="connsiteY12-62" fmla="*/ 556697 h 556697"/>
                <a:gd name="connsiteX13-63" fmla="*/ 2010878 w 2068406"/>
                <a:gd name="connsiteY13-64" fmla="*/ 556697 h 556697"/>
                <a:gd name="connsiteX14-65" fmla="*/ 2068406 w 2068406"/>
                <a:gd name="connsiteY14-66" fmla="*/ 499170 h 556697"/>
                <a:gd name="connsiteX15-67" fmla="*/ 2062421 w 2068406"/>
                <a:gd name="connsiteY15-68" fmla="*/ 56240 h 556697"/>
                <a:gd name="connsiteX16-69" fmla="*/ 2006180 w 2068406"/>
                <a:gd name="connsiteY16-70" fmla="*/ 0 h 5566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</a:cxnLst>
              <a:rect l="l" t="t" r="r" b="b"/>
              <a:pathLst>
                <a:path w="2068406" h="556697">
                  <a:moveTo>
                    <a:pt x="2006180" y="0"/>
                  </a:moveTo>
                  <a:lnTo>
                    <a:pt x="1721812" y="0"/>
                  </a:lnTo>
                  <a:lnTo>
                    <a:pt x="1692730" y="40715"/>
                  </a:lnTo>
                  <a:lnTo>
                    <a:pt x="375676" y="40715"/>
                  </a:lnTo>
                  <a:lnTo>
                    <a:pt x="346594" y="0"/>
                  </a:lnTo>
                  <a:lnTo>
                    <a:pt x="62226" y="0"/>
                  </a:lnTo>
                  <a:lnTo>
                    <a:pt x="5985" y="56240"/>
                  </a:lnTo>
                  <a:lnTo>
                    <a:pt x="0" y="499170"/>
                  </a:lnTo>
                  <a:lnTo>
                    <a:pt x="57528" y="556697"/>
                  </a:lnTo>
                  <a:lnTo>
                    <a:pt x="329766" y="556697"/>
                  </a:lnTo>
                  <a:lnTo>
                    <a:pt x="363149" y="504238"/>
                  </a:lnTo>
                  <a:lnTo>
                    <a:pt x="1705257" y="504238"/>
                  </a:lnTo>
                  <a:lnTo>
                    <a:pt x="1738640" y="556697"/>
                  </a:lnTo>
                  <a:lnTo>
                    <a:pt x="2010878" y="556697"/>
                  </a:lnTo>
                  <a:lnTo>
                    <a:pt x="2068406" y="499170"/>
                  </a:lnTo>
                  <a:lnTo>
                    <a:pt x="2062421" y="56240"/>
                  </a:lnTo>
                  <a:lnTo>
                    <a:pt x="2006180" y="0"/>
                  </a:lnTo>
                  <a:close/>
                </a:path>
              </a:pathLst>
            </a:custGeom>
            <a:noFill/>
            <a:ln w="25400">
              <a:gradFill flip="none" rotWithShape="1">
                <a:gsLst>
                  <a:gs pos="0">
                    <a:srgbClr val="02F8FF"/>
                  </a:gs>
                  <a:gs pos="100000">
                    <a:srgbClr val="25A6FC"/>
                  </a:gs>
                </a:gsLst>
                <a:lin ang="2700000" scaled="1"/>
                <a:tileRect/>
              </a:gradFill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10" name="文本框 20"/>
            <p:cNvSpPr txBox="1"/>
            <p:nvPr/>
          </p:nvSpPr>
          <p:spPr>
            <a:xfrm>
              <a:off x="1910" y="3364"/>
              <a:ext cx="4208" cy="101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rgbClr val="25A6FC"/>
                      </a:gs>
                    </a:gsLst>
                    <a:lin ang="5400000" scaled="1"/>
                    <a:tileRect/>
                  </a:gra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第九届安徽省高等学校师范生教学技能竞赛</a:t>
              </a:r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8681311" y="2624970"/>
            <a:ext cx="2898775" cy="843915"/>
            <a:chOff x="9873" y="7938"/>
            <a:chExt cx="4565" cy="1329"/>
          </a:xfrm>
        </p:grpSpPr>
        <p:sp>
          <p:nvSpPr>
            <p:cNvPr id="112" name="文本框 111"/>
            <p:cNvSpPr txBox="1"/>
            <p:nvPr/>
          </p:nvSpPr>
          <p:spPr>
            <a:xfrm>
              <a:off x="10349" y="7938"/>
              <a:ext cx="4089" cy="1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l">
                <a:lnSpc>
                  <a:spcPct val="130000"/>
                </a:lnSpc>
              </a:pPr>
              <a:r>
                <a:rPr lang="en-US" altLang="zh-CN" sz="2000" b="0" dirty="0" err="1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蒋雨柔获省级一等奖</a:t>
              </a:r>
              <a:endParaRPr lang="en-US" alt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  <a:p>
              <a:pPr indent="0" algn="l">
                <a:lnSpc>
                  <a:spcPct val="130000"/>
                </a:lnSpc>
              </a:pPr>
              <a:r>
                <a:rPr lang="en-US" altLang="zh-CN" sz="2000" b="0" dirty="0" err="1">
                  <a:solidFill>
                    <a:srgbClr val="25A6FC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梅莹获省级二等奖</a:t>
              </a:r>
              <a:endParaRPr lang="en-US" alt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grpSp>
          <p:nvGrpSpPr>
            <p:cNvPr id="113" name="组合 112"/>
            <p:cNvGrpSpPr/>
            <p:nvPr/>
          </p:nvGrpSpPr>
          <p:grpSpPr>
            <a:xfrm>
              <a:off x="9873" y="8199"/>
              <a:ext cx="348" cy="348"/>
              <a:chOff x="9426" y="2891"/>
              <a:chExt cx="348" cy="348"/>
            </a:xfrm>
          </p:grpSpPr>
          <p:sp>
            <p:nvSpPr>
              <p:cNvPr id="117" name="椭圆 116"/>
              <p:cNvSpPr/>
              <p:nvPr/>
            </p:nvSpPr>
            <p:spPr>
              <a:xfrm>
                <a:off x="9426" y="2891"/>
                <a:ext cx="348" cy="348"/>
              </a:xfrm>
              <a:prstGeom prst="ellipse">
                <a:avLst/>
              </a:prstGeom>
              <a:solidFill>
                <a:srgbClr val="011355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18" name="椭圆 117"/>
              <p:cNvSpPr/>
              <p:nvPr/>
            </p:nvSpPr>
            <p:spPr>
              <a:xfrm>
                <a:off x="9527" y="2991"/>
                <a:ext cx="147" cy="147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  <p:grpSp>
          <p:nvGrpSpPr>
            <p:cNvPr id="114" name="组合 113"/>
            <p:cNvGrpSpPr/>
            <p:nvPr/>
          </p:nvGrpSpPr>
          <p:grpSpPr>
            <a:xfrm>
              <a:off x="9873" y="8844"/>
              <a:ext cx="348" cy="348"/>
              <a:chOff x="9426" y="2891"/>
              <a:chExt cx="348" cy="348"/>
            </a:xfrm>
          </p:grpSpPr>
          <p:sp>
            <p:nvSpPr>
              <p:cNvPr id="115" name="椭圆 114"/>
              <p:cNvSpPr/>
              <p:nvPr/>
            </p:nvSpPr>
            <p:spPr>
              <a:xfrm>
                <a:off x="9426" y="2891"/>
                <a:ext cx="348" cy="348"/>
              </a:xfrm>
              <a:prstGeom prst="ellipse">
                <a:avLst/>
              </a:prstGeom>
              <a:solidFill>
                <a:srgbClr val="011355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9527" y="2991"/>
                <a:ext cx="147" cy="147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wrap="square" rtlCol="0" anchor="ctr"/>
              <a:lstStyle/>
              <a:p>
                <a:pPr marL="0" marR="0" lvl="0" indent="0" algn="ctr" defTabSz="20129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7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139268" y="526921"/>
            <a:ext cx="2741237" cy="615255"/>
            <a:chOff x="139268" y="526921"/>
            <a:chExt cx="2741237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139268" y="526921"/>
              <a:ext cx="2546635" cy="583565"/>
              <a:chOff x="7665019" y="1737251"/>
              <a:chExt cx="2546635" cy="58356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9415960" y="1737251"/>
                <a:ext cx="776763" cy="582358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学生获奖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7665019" y="1737251"/>
                <a:ext cx="2546635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sz="3200" b="0" i="1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学生获奖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6131878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529590"/>
            <a:chOff x="450" y="2452"/>
            <a:chExt cx="11447" cy="834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625840" y="454025"/>
            <a:ext cx="3101340" cy="529590"/>
            <a:chOff x="4213225" y="655308"/>
            <a:chExt cx="2913574" cy="574689"/>
          </a:xfrm>
        </p:grpSpPr>
        <p:sp>
          <p:nvSpPr>
            <p:cNvPr id="3" name="任意多边形: 形状 2"/>
            <p:cNvSpPr/>
            <p:nvPr/>
          </p:nvSpPr>
          <p:spPr>
            <a:xfrm>
              <a:off x="4213225" y="655308"/>
              <a:ext cx="383098" cy="176225"/>
            </a:xfrm>
            <a:custGeom>
              <a:avLst/>
              <a:gdLst>
                <a:gd name="connsiteX0" fmla="*/ 0 w 635000"/>
                <a:gd name="connsiteY0" fmla="*/ 292100 h 292100"/>
                <a:gd name="connsiteX1" fmla="*/ 292100 w 635000"/>
                <a:gd name="connsiteY1" fmla="*/ 0 h 292100"/>
                <a:gd name="connsiteX2" fmla="*/ 635000 w 635000"/>
                <a:gd name="connsiteY2" fmla="*/ 12700 h 292100"/>
                <a:gd name="connsiteX3" fmla="*/ 558800 w 635000"/>
                <a:gd name="connsiteY3" fmla="*/ 127000 h 292100"/>
                <a:gd name="connsiteX4" fmla="*/ 393700 w 635000"/>
                <a:gd name="connsiteY4" fmla="*/ 127000 h 292100"/>
                <a:gd name="connsiteX5" fmla="*/ 241300 w 635000"/>
                <a:gd name="connsiteY5" fmla="*/ 292100 h 292100"/>
                <a:gd name="connsiteX6" fmla="*/ 0 w 635000"/>
                <a:gd name="connsiteY6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5000" h="292100">
                  <a:moveTo>
                    <a:pt x="0" y="292100"/>
                  </a:moveTo>
                  <a:lnTo>
                    <a:pt x="292100" y="0"/>
                  </a:lnTo>
                  <a:lnTo>
                    <a:pt x="635000" y="12700"/>
                  </a:lnTo>
                  <a:lnTo>
                    <a:pt x="558800" y="127000"/>
                  </a:lnTo>
                  <a:lnTo>
                    <a:pt x="393700" y="127000"/>
                  </a:lnTo>
                  <a:lnTo>
                    <a:pt x="241300" y="292100"/>
                  </a:lnTo>
                  <a:lnTo>
                    <a:pt x="0" y="292100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4" name="任意多边形: 形状 3"/>
            <p:cNvSpPr/>
            <p:nvPr/>
          </p:nvSpPr>
          <p:spPr>
            <a:xfrm>
              <a:off x="4216580" y="912396"/>
              <a:ext cx="589198" cy="317601"/>
            </a:xfrm>
            <a:custGeom>
              <a:avLst/>
              <a:gdLst>
                <a:gd name="connsiteX0" fmla="*/ 0 w 589198"/>
                <a:gd name="connsiteY0" fmla="*/ 0 h 317601"/>
                <a:gd name="connsiteX1" fmla="*/ 38657 w 589198"/>
                <a:gd name="connsiteY1" fmla="*/ 0 h 317601"/>
                <a:gd name="connsiteX2" fmla="*/ 188194 w 589198"/>
                <a:gd name="connsiteY2" fmla="*/ 156658 h 317601"/>
                <a:gd name="connsiteX3" fmla="*/ 295462 w 589198"/>
                <a:gd name="connsiteY3" fmla="*/ 156658 h 317601"/>
                <a:gd name="connsiteX4" fmla="*/ 364419 w 589198"/>
                <a:gd name="connsiteY4" fmla="*/ 256263 h 317601"/>
                <a:gd name="connsiteX5" fmla="*/ 548306 w 589198"/>
                <a:gd name="connsiteY5" fmla="*/ 256263 h 317601"/>
                <a:gd name="connsiteX6" fmla="*/ 589198 w 589198"/>
                <a:gd name="connsiteY6" fmla="*/ 317601 h 317601"/>
                <a:gd name="connsiteX7" fmla="*/ 251127 w 589198"/>
                <a:gd name="connsiteY7" fmla="*/ 317601 h 31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9198" h="317601">
                  <a:moveTo>
                    <a:pt x="0" y="0"/>
                  </a:moveTo>
                  <a:lnTo>
                    <a:pt x="38657" y="0"/>
                  </a:lnTo>
                  <a:lnTo>
                    <a:pt x="188194" y="156658"/>
                  </a:lnTo>
                  <a:lnTo>
                    <a:pt x="295462" y="156658"/>
                  </a:lnTo>
                  <a:lnTo>
                    <a:pt x="364419" y="256263"/>
                  </a:lnTo>
                  <a:lnTo>
                    <a:pt x="548306" y="256263"/>
                  </a:lnTo>
                  <a:lnTo>
                    <a:pt x="589198" y="317601"/>
                  </a:lnTo>
                  <a:lnTo>
                    <a:pt x="251127" y="317601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5" name="任意多边形: 形状 4"/>
            <p:cNvSpPr/>
            <p:nvPr/>
          </p:nvSpPr>
          <p:spPr>
            <a:xfrm flipH="1">
              <a:off x="6743701" y="655308"/>
              <a:ext cx="383098" cy="176225"/>
            </a:xfrm>
            <a:custGeom>
              <a:avLst/>
              <a:gdLst>
                <a:gd name="connsiteX0" fmla="*/ 0 w 635000"/>
                <a:gd name="connsiteY0" fmla="*/ 292100 h 292100"/>
                <a:gd name="connsiteX1" fmla="*/ 292100 w 635000"/>
                <a:gd name="connsiteY1" fmla="*/ 0 h 292100"/>
                <a:gd name="connsiteX2" fmla="*/ 635000 w 635000"/>
                <a:gd name="connsiteY2" fmla="*/ 12700 h 292100"/>
                <a:gd name="connsiteX3" fmla="*/ 558800 w 635000"/>
                <a:gd name="connsiteY3" fmla="*/ 127000 h 292100"/>
                <a:gd name="connsiteX4" fmla="*/ 393700 w 635000"/>
                <a:gd name="connsiteY4" fmla="*/ 127000 h 292100"/>
                <a:gd name="connsiteX5" fmla="*/ 241300 w 635000"/>
                <a:gd name="connsiteY5" fmla="*/ 292100 h 292100"/>
                <a:gd name="connsiteX6" fmla="*/ 0 w 635000"/>
                <a:gd name="connsiteY6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5000" h="292100">
                  <a:moveTo>
                    <a:pt x="0" y="292100"/>
                  </a:moveTo>
                  <a:lnTo>
                    <a:pt x="292100" y="0"/>
                  </a:lnTo>
                  <a:lnTo>
                    <a:pt x="635000" y="12700"/>
                  </a:lnTo>
                  <a:lnTo>
                    <a:pt x="558800" y="127000"/>
                  </a:lnTo>
                  <a:lnTo>
                    <a:pt x="393700" y="127000"/>
                  </a:lnTo>
                  <a:lnTo>
                    <a:pt x="241300" y="292100"/>
                  </a:lnTo>
                  <a:lnTo>
                    <a:pt x="0" y="292100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6" name="任意多边形: 形状 5"/>
            <p:cNvSpPr/>
            <p:nvPr/>
          </p:nvSpPr>
          <p:spPr>
            <a:xfrm flipH="1">
              <a:off x="6534247" y="912396"/>
              <a:ext cx="589198" cy="317601"/>
            </a:xfrm>
            <a:custGeom>
              <a:avLst/>
              <a:gdLst>
                <a:gd name="connsiteX0" fmla="*/ 38657 w 589198"/>
                <a:gd name="connsiteY0" fmla="*/ 0 h 317601"/>
                <a:gd name="connsiteX1" fmla="*/ 0 w 589198"/>
                <a:gd name="connsiteY1" fmla="*/ 0 h 317601"/>
                <a:gd name="connsiteX2" fmla="*/ 251127 w 589198"/>
                <a:gd name="connsiteY2" fmla="*/ 317601 h 317601"/>
                <a:gd name="connsiteX3" fmla="*/ 589198 w 589198"/>
                <a:gd name="connsiteY3" fmla="*/ 317601 h 317601"/>
                <a:gd name="connsiteX4" fmla="*/ 548306 w 589198"/>
                <a:gd name="connsiteY4" fmla="*/ 256263 h 317601"/>
                <a:gd name="connsiteX5" fmla="*/ 364419 w 589198"/>
                <a:gd name="connsiteY5" fmla="*/ 256263 h 317601"/>
                <a:gd name="connsiteX6" fmla="*/ 295462 w 589198"/>
                <a:gd name="connsiteY6" fmla="*/ 156658 h 317601"/>
                <a:gd name="connsiteX7" fmla="*/ 188194 w 589198"/>
                <a:gd name="connsiteY7" fmla="*/ 156658 h 31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9198" h="317601">
                  <a:moveTo>
                    <a:pt x="38657" y="0"/>
                  </a:moveTo>
                  <a:lnTo>
                    <a:pt x="0" y="0"/>
                  </a:lnTo>
                  <a:lnTo>
                    <a:pt x="251127" y="317601"/>
                  </a:lnTo>
                  <a:lnTo>
                    <a:pt x="589198" y="317601"/>
                  </a:lnTo>
                  <a:lnTo>
                    <a:pt x="548306" y="256263"/>
                  </a:lnTo>
                  <a:lnTo>
                    <a:pt x="364419" y="256263"/>
                  </a:lnTo>
                  <a:lnTo>
                    <a:pt x="295462" y="156658"/>
                  </a:lnTo>
                  <a:lnTo>
                    <a:pt x="188194" y="156658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4245398" y="712550"/>
              <a:ext cx="2845879" cy="443398"/>
            </a:xfrm>
            <a:custGeom>
              <a:avLst/>
              <a:gdLst>
                <a:gd name="connsiteX0" fmla="*/ 345948 w 2845879"/>
                <a:gd name="connsiteY0" fmla="*/ 0 h 443398"/>
                <a:gd name="connsiteX1" fmla="*/ 1401852 w 2845879"/>
                <a:gd name="connsiteY1" fmla="*/ 0 h 443398"/>
                <a:gd name="connsiteX2" fmla="*/ 1406100 w 2845879"/>
                <a:gd name="connsiteY2" fmla="*/ 0 h 443398"/>
                <a:gd name="connsiteX3" fmla="*/ 2499930 w 2845879"/>
                <a:gd name="connsiteY3" fmla="*/ 0 h 443398"/>
                <a:gd name="connsiteX4" fmla="*/ 2526991 w 2845879"/>
                <a:gd name="connsiteY4" fmla="*/ 40592 h 443398"/>
                <a:gd name="connsiteX5" fmla="*/ 2611044 w 2845879"/>
                <a:gd name="connsiteY5" fmla="*/ 40592 h 443398"/>
                <a:gd name="connsiteX6" fmla="*/ 2657537 w 2845879"/>
                <a:gd name="connsiteY6" fmla="*/ 87085 h 443398"/>
                <a:gd name="connsiteX7" fmla="*/ 2695508 w 2845879"/>
                <a:gd name="connsiteY7" fmla="*/ 128220 h 443398"/>
                <a:gd name="connsiteX8" fmla="*/ 2698533 w 2845879"/>
                <a:gd name="connsiteY8" fmla="*/ 128081 h 443398"/>
                <a:gd name="connsiteX9" fmla="*/ 2721649 w 2845879"/>
                <a:gd name="connsiteY9" fmla="*/ 151197 h 443398"/>
                <a:gd name="connsiteX10" fmla="*/ 2845879 w 2845879"/>
                <a:gd name="connsiteY10" fmla="*/ 151197 h 443398"/>
                <a:gd name="connsiteX11" fmla="*/ 2655064 w 2845879"/>
                <a:gd name="connsiteY11" fmla="*/ 337181 h 443398"/>
                <a:gd name="connsiteX12" fmla="*/ 2560694 w 2845879"/>
                <a:gd name="connsiteY12" fmla="*/ 337181 h 443398"/>
                <a:gd name="connsiteX13" fmla="*/ 2500029 w 2845879"/>
                <a:gd name="connsiteY13" fmla="*/ 424810 h 443398"/>
                <a:gd name="connsiteX14" fmla="*/ 2338253 w 2845879"/>
                <a:gd name="connsiteY14" fmla="*/ 424810 h 443398"/>
                <a:gd name="connsiteX15" fmla="*/ 2325860 w 2845879"/>
                <a:gd name="connsiteY15" fmla="*/ 443398 h 443398"/>
                <a:gd name="connsiteX16" fmla="*/ 1406100 w 2845879"/>
                <a:gd name="connsiteY16" fmla="*/ 443398 h 443398"/>
                <a:gd name="connsiteX17" fmla="*/ 1401852 w 2845879"/>
                <a:gd name="connsiteY17" fmla="*/ 443398 h 443398"/>
                <a:gd name="connsiteX18" fmla="*/ 520018 w 2845879"/>
                <a:gd name="connsiteY18" fmla="*/ 443398 h 443398"/>
                <a:gd name="connsiteX19" fmla="*/ 507626 w 2845879"/>
                <a:gd name="connsiteY19" fmla="*/ 424810 h 443398"/>
                <a:gd name="connsiteX20" fmla="*/ 345850 w 2845879"/>
                <a:gd name="connsiteY20" fmla="*/ 424810 h 443398"/>
                <a:gd name="connsiteX21" fmla="*/ 285184 w 2845879"/>
                <a:gd name="connsiteY21" fmla="*/ 337181 h 443398"/>
                <a:gd name="connsiteX22" fmla="*/ 190814 w 2845879"/>
                <a:gd name="connsiteY22" fmla="*/ 337181 h 443398"/>
                <a:gd name="connsiteX23" fmla="*/ 0 w 2845879"/>
                <a:gd name="connsiteY23" fmla="*/ 151197 h 443398"/>
                <a:gd name="connsiteX24" fmla="*/ 125503 w 2845879"/>
                <a:gd name="connsiteY24" fmla="*/ 151197 h 443398"/>
                <a:gd name="connsiteX25" fmla="*/ 148563 w 2845879"/>
                <a:gd name="connsiteY25" fmla="*/ 128137 h 443398"/>
                <a:gd name="connsiteX26" fmla="*/ 150370 w 2845879"/>
                <a:gd name="connsiteY26" fmla="*/ 128220 h 443398"/>
                <a:gd name="connsiteX27" fmla="*/ 173056 w 2845879"/>
                <a:gd name="connsiteY27" fmla="*/ 103644 h 443398"/>
                <a:gd name="connsiteX28" fmla="*/ 236108 w 2845879"/>
                <a:gd name="connsiteY28" fmla="*/ 40592 h 443398"/>
                <a:gd name="connsiteX29" fmla="*/ 318887 w 2845879"/>
                <a:gd name="connsiteY29" fmla="*/ 40592 h 44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845879" h="443398">
                  <a:moveTo>
                    <a:pt x="345948" y="0"/>
                  </a:moveTo>
                  <a:lnTo>
                    <a:pt x="1401852" y="0"/>
                  </a:lnTo>
                  <a:lnTo>
                    <a:pt x="1406100" y="0"/>
                  </a:lnTo>
                  <a:lnTo>
                    <a:pt x="2499930" y="0"/>
                  </a:lnTo>
                  <a:lnTo>
                    <a:pt x="2526991" y="40592"/>
                  </a:lnTo>
                  <a:lnTo>
                    <a:pt x="2611044" y="40592"/>
                  </a:lnTo>
                  <a:lnTo>
                    <a:pt x="2657537" y="87085"/>
                  </a:lnTo>
                  <a:lnTo>
                    <a:pt x="2695508" y="128220"/>
                  </a:lnTo>
                  <a:lnTo>
                    <a:pt x="2698533" y="128081"/>
                  </a:lnTo>
                  <a:lnTo>
                    <a:pt x="2721649" y="151197"/>
                  </a:lnTo>
                  <a:lnTo>
                    <a:pt x="2845879" y="151197"/>
                  </a:lnTo>
                  <a:lnTo>
                    <a:pt x="2655064" y="337181"/>
                  </a:lnTo>
                  <a:lnTo>
                    <a:pt x="2560694" y="337181"/>
                  </a:lnTo>
                  <a:lnTo>
                    <a:pt x="2500029" y="424810"/>
                  </a:lnTo>
                  <a:lnTo>
                    <a:pt x="2338253" y="424810"/>
                  </a:lnTo>
                  <a:lnTo>
                    <a:pt x="2325860" y="443398"/>
                  </a:lnTo>
                  <a:lnTo>
                    <a:pt x="1406100" y="443398"/>
                  </a:lnTo>
                  <a:lnTo>
                    <a:pt x="1401852" y="443398"/>
                  </a:lnTo>
                  <a:lnTo>
                    <a:pt x="520018" y="443398"/>
                  </a:lnTo>
                  <a:lnTo>
                    <a:pt x="507626" y="424810"/>
                  </a:lnTo>
                  <a:lnTo>
                    <a:pt x="345850" y="424810"/>
                  </a:lnTo>
                  <a:lnTo>
                    <a:pt x="285184" y="337181"/>
                  </a:lnTo>
                  <a:lnTo>
                    <a:pt x="190814" y="337181"/>
                  </a:lnTo>
                  <a:lnTo>
                    <a:pt x="0" y="151197"/>
                  </a:lnTo>
                  <a:lnTo>
                    <a:pt x="125503" y="151197"/>
                  </a:lnTo>
                  <a:lnTo>
                    <a:pt x="148563" y="128137"/>
                  </a:lnTo>
                  <a:lnTo>
                    <a:pt x="150370" y="128220"/>
                  </a:lnTo>
                  <a:lnTo>
                    <a:pt x="173056" y="103644"/>
                  </a:lnTo>
                  <a:lnTo>
                    <a:pt x="236108" y="40592"/>
                  </a:lnTo>
                  <a:lnTo>
                    <a:pt x="318887" y="40592"/>
                  </a:lnTo>
                  <a:close/>
                </a:path>
              </a:pathLst>
            </a:custGeom>
            <a:solidFill>
              <a:srgbClr val="25A6FC">
                <a:alpha val="40000"/>
              </a:srgbClr>
            </a:soli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8930005" y="473710"/>
            <a:ext cx="2445385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CN" altLang="en-US" sz="2000" b="1" dirty="0">
                <a:gradFill flip="none" rotWithShape="1">
                  <a:gsLst>
                    <a:gs pos="2000">
                      <a:srgbClr val="02F8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effectLst>
                  <a:outerShdw dist="38100" dir="13500000" algn="br" rotWithShape="0">
                    <a:srgbClr val="08126C"/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市场调查分析大赛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3519376" y="1434373"/>
            <a:ext cx="0" cy="4847771"/>
          </a:xfrm>
          <a:prstGeom prst="line">
            <a:avLst/>
          </a:prstGeom>
          <a:ln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/>
        </p:nvSpPr>
        <p:spPr>
          <a:xfrm>
            <a:off x="558800" y="2172970"/>
            <a:ext cx="2630805" cy="27203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90000"/>
              </a:lnSpc>
            </a:pPr>
            <a:r>
              <a:rPr lang="zh-CN" b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市场调查与分析团队自2016年成立以来，获得国家级及省级的各类奖项40余项，其中具有代表性奖项如右所示：</a:t>
            </a:r>
            <a:endParaRPr lang="en-US" altLang="zh-CN" b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0" name="矩形 19"/>
          <p:cNvSpPr/>
          <p:nvPr/>
        </p:nvSpPr>
        <p:spPr>
          <a:xfrm flipH="1">
            <a:off x="4295775" y="2492375"/>
            <a:ext cx="4080510" cy="529590"/>
          </a:xfrm>
          <a:prstGeom prst="rect">
            <a:avLst/>
          </a:prstGeom>
          <a:gradFill flip="none" rotWithShape="1">
            <a:gsLst>
              <a:gs pos="0">
                <a:srgbClr val="24DBFD"/>
              </a:gs>
              <a:gs pos="100000">
                <a:srgbClr val="002FF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4273868" y="2588578"/>
            <a:ext cx="41243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solidFill>
                  <a:schemeClr val="bg1"/>
                </a:solidFill>
              </a:rPr>
              <a:t>第九届全国大学生市场调查与分析大赛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294823" y="3167380"/>
            <a:ext cx="185229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alt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全国二等奖 x 1</a:t>
            </a:r>
            <a:endParaRPr lang="en-US" altLang="zh-CN" sz="2000" dirty="0">
              <a:solidFill>
                <a:srgbClr val="25A6FC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708458" y="3167380"/>
            <a:ext cx="185229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alt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全国</a:t>
            </a:r>
            <a:r>
              <a:rPr lang="zh-CN" altLang="en-US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三</a:t>
            </a:r>
            <a:r>
              <a:rPr lang="en-US" alt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等奖 x 1</a:t>
            </a:r>
            <a:endParaRPr lang="en-US" altLang="zh-CN" sz="2000" dirty="0">
              <a:solidFill>
                <a:srgbClr val="25A6FC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859520" y="3167380"/>
            <a:ext cx="223774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安徽省一</a:t>
            </a:r>
            <a:r>
              <a:rPr lang="en-US" alt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等奖 x 2</a:t>
            </a:r>
            <a:endParaRPr lang="en-US" altLang="zh-CN" sz="2000" dirty="0">
              <a:solidFill>
                <a:srgbClr val="25A6FC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95458" y="4392930"/>
            <a:ext cx="185229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alt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全国</a:t>
            </a:r>
            <a:r>
              <a:rPr lang="zh-CN" altLang="en-US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三</a:t>
            </a:r>
            <a:r>
              <a:rPr lang="en-US" alt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等奖 x 5</a:t>
            </a:r>
            <a:endParaRPr lang="en-US" altLang="zh-CN" sz="2000" dirty="0">
              <a:solidFill>
                <a:srgbClr val="25A6FC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884285" y="4404360"/>
            <a:ext cx="223774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安徽省二</a:t>
            </a:r>
            <a:r>
              <a:rPr lang="en-US" alt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等奖 x 3</a:t>
            </a:r>
            <a:endParaRPr lang="en-US" altLang="zh-CN" sz="2000" dirty="0">
              <a:solidFill>
                <a:srgbClr val="25A6FC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289108" y="5713095"/>
            <a:ext cx="185229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alt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全国二等奖 x 1</a:t>
            </a:r>
            <a:endParaRPr lang="en-US" altLang="zh-CN" sz="2000" dirty="0">
              <a:solidFill>
                <a:srgbClr val="25A6FC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515735" y="4392930"/>
            <a:ext cx="223774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安徽省一</a:t>
            </a:r>
            <a:r>
              <a:rPr lang="en-US" alt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等奖 x 2</a:t>
            </a:r>
            <a:endParaRPr lang="en-US" altLang="zh-CN" sz="2000" dirty="0">
              <a:solidFill>
                <a:srgbClr val="25A6FC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525260" y="5713095"/>
            <a:ext cx="223774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安徽省一</a:t>
            </a:r>
            <a:r>
              <a:rPr lang="en-US" alt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等奖 x 2</a:t>
            </a:r>
            <a:endParaRPr lang="en-US" altLang="zh-CN" sz="2000" dirty="0">
              <a:solidFill>
                <a:srgbClr val="25A6FC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 flipH="1">
            <a:off x="4295775" y="3711575"/>
            <a:ext cx="4080510" cy="529590"/>
          </a:xfrm>
          <a:prstGeom prst="rect">
            <a:avLst/>
          </a:prstGeom>
          <a:gradFill flip="none" rotWithShape="1">
            <a:gsLst>
              <a:gs pos="0">
                <a:srgbClr val="24DBFD"/>
              </a:gs>
              <a:gs pos="100000">
                <a:srgbClr val="002FF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 flipH="1">
            <a:off x="4295775" y="4962525"/>
            <a:ext cx="4080510" cy="529590"/>
          </a:xfrm>
          <a:prstGeom prst="rect">
            <a:avLst/>
          </a:prstGeom>
          <a:gradFill flip="none" rotWithShape="1">
            <a:gsLst>
              <a:gs pos="0">
                <a:srgbClr val="24DBFD"/>
              </a:gs>
              <a:gs pos="100000">
                <a:srgbClr val="002FF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4273868" y="3807778"/>
            <a:ext cx="41243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solidFill>
                  <a:schemeClr val="bg1"/>
                </a:solidFill>
              </a:rPr>
              <a:t>第八届全国大学生市场调查与分析大赛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273868" y="5049203"/>
            <a:ext cx="41243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solidFill>
                  <a:schemeClr val="bg1"/>
                </a:solidFill>
              </a:rPr>
              <a:t>第七届全国大学生市场调查与分析大赛</a:t>
            </a:r>
          </a:p>
        </p:txBody>
      </p:sp>
      <p:sp>
        <p:nvSpPr>
          <p:cNvPr id="26" name="矩形 25"/>
          <p:cNvSpPr/>
          <p:nvPr/>
        </p:nvSpPr>
        <p:spPr>
          <a:xfrm flipH="1">
            <a:off x="4295775" y="1158875"/>
            <a:ext cx="4080510" cy="529590"/>
          </a:xfrm>
          <a:prstGeom prst="rect">
            <a:avLst/>
          </a:prstGeom>
          <a:gradFill flip="none" rotWithShape="1">
            <a:gsLst>
              <a:gs pos="0">
                <a:srgbClr val="24DBFD"/>
              </a:gs>
              <a:gs pos="100000">
                <a:srgbClr val="002FF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4273868" y="1255078"/>
            <a:ext cx="41243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solidFill>
                  <a:schemeClr val="bg1"/>
                </a:solidFill>
              </a:rPr>
              <a:t>第十届全国大学生市场调查与分析大赛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4296410" y="1891030"/>
            <a:ext cx="223774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安徽省一</a:t>
            </a:r>
            <a:r>
              <a:rPr lang="en-US" alt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等奖 x 2</a:t>
            </a:r>
            <a:endParaRPr lang="en-US" altLang="zh-CN" sz="2000" dirty="0">
              <a:solidFill>
                <a:srgbClr val="25A6FC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621780" y="1891030"/>
            <a:ext cx="223774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安徽省二</a:t>
            </a:r>
            <a:r>
              <a:rPr lang="en-US" alt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等奖 x5</a:t>
            </a:r>
            <a:endParaRPr lang="en-US" altLang="zh-CN" sz="2000" dirty="0">
              <a:solidFill>
                <a:srgbClr val="25A6FC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859520" y="1891030"/>
            <a:ext cx="223774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安徽省三</a:t>
            </a:r>
            <a:r>
              <a:rPr lang="en-US" altLang="zh-CN" sz="2000" b="0" dirty="0">
                <a:solidFill>
                  <a:srgbClr val="25A6FC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等奖 x 7</a:t>
            </a:r>
            <a:endParaRPr lang="en-US" altLang="zh-CN" sz="2000" dirty="0">
              <a:solidFill>
                <a:srgbClr val="25A6FC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139268" y="526921"/>
            <a:ext cx="2741237" cy="615255"/>
            <a:chOff x="139268" y="526921"/>
            <a:chExt cx="2741237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139268" y="526921"/>
              <a:ext cx="2546635" cy="583565"/>
              <a:chOff x="7665019" y="1737251"/>
              <a:chExt cx="2546635" cy="58356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9415960" y="1737251"/>
                <a:ext cx="776763" cy="582358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学生获奖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7665019" y="1737251"/>
                <a:ext cx="2546635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sz="3200" b="0" i="1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学生获奖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529590"/>
            <a:chOff x="450" y="2452"/>
            <a:chExt cx="11447" cy="834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902745" y="5803432"/>
            <a:ext cx="548767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/>
            <a:r>
              <a:rPr lang="zh-CN" sz="1400" b="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自</a:t>
            </a:r>
            <a:r>
              <a:rPr lang="en-US" altLang="zh-CN" sz="1400" b="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20</a:t>
            </a:r>
            <a:r>
              <a:rPr lang="zh-CN" sz="1400" b="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17年来，合肥学院学子</a:t>
            </a:r>
            <a:r>
              <a:rPr lang="en-US" altLang="zh-CN" sz="1400" b="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r>
              <a:rPr lang="zh-CN" altLang="en-US" b="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方正兰亭圆_GBK_特" panose="02000000000000000000" charset="-122"/>
                <a:ea typeface="方正兰亭圆_GBK_特" panose="02000000000000000000" charset="-122"/>
                <a:cs typeface="方正兰亭圆_GBK_特" panose="02000000000000000000" charset="-122"/>
              </a:rPr>
              <a:t>连续</a:t>
            </a:r>
            <a:r>
              <a:rPr lang="zh-CN" altLang="en-US" sz="2400" b="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方正兰亭圆_GBK_特" panose="02000000000000000000" charset="-122"/>
                <a:ea typeface="方正兰亭圆_GBK_特" panose="02000000000000000000" charset="-122"/>
                <a:cs typeface="方正兰亭圆_GBK_特" panose="02000000000000000000" charset="-122"/>
              </a:rPr>
              <a:t>4</a:t>
            </a:r>
            <a:r>
              <a:rPr lang="zh-CN" altLang="en-US" b="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方正兰亭圆_GBK_特" panose="02000000000000000000" charset="-122"/>
                <a:ea typeface="方正兰亭圆_GBK_特" panose="02000000000000000000" charset="-122"/>
                <a:cs typeface="方正兰亭圆_GBK_特" panose="02000000000000000000" charset="-122"/>
              </a:rPr>
              <a:t>年</a:t>
            </a:r>
            <a:r>
              <a:rPr lang="en-US" altLang="zh-CN" b="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方正兰亭圆_GBK_特" panose="02000000000000000000" charset="-122"/>
                <a:ea typeface="方正兰亭圆_GBK_特" panose="02000000000000000000" charset="-122"/>
                <a:cs typeface="方正兰亭圆_GBK_特" panose="02000000000000000000" charset="-122"/>
              </a:rPr>
              <a:t> </a:t>
            </a:r>
          </a:p>
          <a:p>
            <a:pPr indent="0" algn="l"/>
            <a:r>
              <a:rPr lang="zh-CN" sz="1400" b="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在美国大学生数学建模竞赛中获得</a:t>
            </a:r>
            <a:r>
              <a:rPr lang="en-US" altLang="zh-CN" sz="1400" b="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r>
              <a:rPr lang="zh-CN" altLang="en-US" sz="2400" b="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方正兰亭圆_GBK_特" panose="02000000000000000000" charset="-122"/>
                <a:ea typeface="方正兰亭圆_GBK_特" panose="02000000000000000000" charset="-122"/>
                <a:cs typeface="方正兰亭圆_GBK_特" panose="02000000000000000000" charset="-122"/>
              </a:rPr>
              <a:t>8</a:t>
            </a:r>
            <a:r>
              <a:rPr lang="zh-CN" altLang="en-US" b="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方正兰亭圆_GBK_特" panose="02000000000000000000" charset="-122"/>
                <a:ea typeface="方正兰亭圆_GBK_特" panose="02000000000000000000" charset="-122"/>
                <a:cs typeface="方正兰亭圆_GBK_特" panose="02000000000000000000" charset="-122"/>
              </a:rPr>
              <a:t>个国际二等奖</a:t>
            </a:r>
            <a:r>
              <a:rPr lang="en-US" altLang="zh-CN" b="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方正兰亭圆_GBK_特" panose="02000000000000000000" charset="-122"/>
                <a:ea typeface="方正兰亭圆_GBK_特" panose="02000000000000000000" charset="-122"/>
                <a:cs typeface="方正兰亭圆_GBK_特" panose="02000000000000000000" charset="-122"/>
              </a:rPr>
              <a:t> </a:t>
            </a:r>
            <a:r>
              <a:rPr lang="zh-CN" sz="1400" b="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。</a:t>
            </a:r>
            <a:endParaRPr lang="zh-CN" altLang="en-US" sz="1400" b="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579495" y="399669"/>
            <a:ext cx="90093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方正兰亭圆_GBK_特" panose="02000000000000000000" charset="-122"/>
                <a:ea typeface="方正兰亭圆_GBK_特" panose="02000000000000000000" charset="-122"/>
                <a:cs typeface="方正兰亭圆_GBK_特" panose="02000000000000000000" charset="-122"/>
              </a:rPr>
              <a:t>近年来，合肥学院学子在全国大学生</a:t>
            </a:r>
          </a:p>
          <a:p>
            <a:r>
              <a:rPr lang="zh-CN" alt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方正兰亭圆_GBK_特" panose="02000000000000000000" charset="-122"/>
                <a:ea typeface="方正兰亭圆_GBK_特" panose="02000000000000000000" charset="-122"/>
                <a:cs typeface="方正兰亭圆_GBK_特" panose="02000000000000000000" charset="-122"/>
              </a:rPr>
              <a:t>数学建模竞赛获奖情况如下：</a:t>
            </a:r>
          </a:p>
        </p:txBody>
      </p:sp>
      <p:grpSp>
        <p:nvGrpSpPr>
          <p:cNvPr id="81" name="组合 80"/>
          <p:cNvGrpSpPr/>
          <p:nvPr/>
        </p:nvGrpSpPr>
        <p:grpSpPr>
          <a:xfrm>
            <a:off x="8900160" y="454025"/>
            <a:ext cx="2685415" cy="529590"/>
            <a:chOff x="4213225" y="655308"/>
            <a:chExt cx="2913574" cy="574689"/>
          </a:xfrm>
        </p:grpSpPr>
        <p:sp>
          <p:nvSpPr>
            <p:cNvPr id="82" name="任意多边形: 形状 2"/>
            <p:cNvSpPr/>
            <p:nvPr/>
          </p:nvSpPr>
          <p:spPr>
            <a:xfrm>
              <a:off x="4213225" y="655308"/>
              <a:ext cx="383098" cy="176225"/>
            </a:xfrm>
            <a:custGeom>
              <a:avLst/>
              <a:gdLst>
                <a:gd name="connsiteX0" fmla="*/ 0 w 635000"/>
                <a:gd name="connsiteY0" fmla="*/ 292100 h 292100"/>
                <a:gd name="connsiteX1" fmla="*/ 292100 w 635000"/>
                <a:gd name="connsiteY1" fmla="*/ 0 h 292100"/>
                <a:gd name="connsiteX2" fmla="*/ 635000 w 635000"/>
                <a:gd name="connsiteY2" fmla="*/ 12700 h 292100"/>
                <a:gd name="connsiteX3" fmla="*/ 558800 w 635000"/>
                <a:gd name="connsiteY3" fmla="*/ 127000 h 292100"/>
                <a:gd name="connsiteX4" fmla="*/ 393700 w 635000"/>
                <a:gd name="connsiteY4" fmla="*/ 127000 h 292100"/>
                <a:gd name="connsiteX5" fmla="*/ 241300 w 635000"/>
                <a:gd name="connsiteY5" fmla="*/ 292100 h 292100"/>
                <a:gd name="connsiteX6" fmla="*/ 0 w 635000"/>
                <a:gd name="connsiteY6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5000" h="292100">
                  <a:moveTo>
                    <a:pt x="0" y="292100"/>
                  </a:moveTo>
                  <a:lnTo>
                    <a:pt x="292100" y="0"/>
                  </a:lnTo>
                  <a:lnTo>
                    <a:pt x="635000" y="12700"/>
                  </a:lnTo>
                  <a:lnTo>
                    <a:pt x="558800" y="127000"/>
                  </a:lnTo>
                  <a:lnTo>
                    <a:pt x="393700" y="127000"/>
                  </a:lnTo>
                  <a:lnTo>
                    <a:pt x="241300" y="292100"/>
                  </a:lnTo>
                  <a:lnTo>
                    <a:pt x="0" y="292100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83" name="任意多边形: 形状 3"/>
            <p:cNvSpPr/>
            <p:nvPr/>
          </p:nvSpPr>
          <p:spPr>
            <a:xfrm>
              <a:off x="4216580" y="912396"/>
              <a:ext cx="589198" cy="317601"/>
            </a:xfrm>
            <a:custGeom>
              <a:avLst/>
              <a:gdLst>
                <a:gd name="connsiteX0" fmla="*/ 0 w 589198"/>
                <a:gd name="connsiteY0" fmla="*/ 0 h 317601"/>
                <a:gd name="connsiteX1" fmla="*/ 38657 w 589198"/>
                <a:gd name="connsiteY1" fmla="*/ 0 h 317601"/>
                <a:gd name="connsiteX2" fmla="*/ 188194 w 589198"/>
                <a:gd name="connsiteY2" fmla="*/ 156658 h 317601"/>
                <a:gd name="connsiteX3" fmla="*/ 295462 w 589198"/>
                <a:gd name="connsiteY3" fmla="*/ 156658 h 317601"/>
                <a:gd name="connsiteX4" fmla="*/ 364419 w 589198"/>
                <a:gd name="connsiteY4" fmla="*/ 256263 h 317601"/>
                <a:gd name="connsiteX5" fmla="*/ 548306 w 589198"/>
                <a:gd name="connsiteY5" fmla="*/ 256263 h 317601"/>
                <a:gd name="connsiteX6" fmla="*/ 589198 w 589198"/>
                <a:gd name="connsiteY6" fmla="*/ 317601 h 317601"/>
                <a:gd name="connsiteX7" fmla="*/ 251127 w 589198"/>
                <a:gd name="connsiteY7" fmla="*/ 317601 h 31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9198" h="317601">
                  <a:moveTo>
                    <a:pt x="0" y="0"/>
                  </a:moveTo>
                  <a:lnTo>
                    <a:pt x="38657" y="0"/>
                  </a:lnTo>
                  <a:lnTo>
                    <a:pt x="188194" y="156658"/>
                  </a:lnTo>
                  <a:lnTo>
                    <a:pt x="295462" y="156658"/>
                  </a:lnTo>
                  <a:lnTo>
                    <a:pt x="364419" y="256263"/>
                  </a:lnTo>
                  <a:lnTo>
                    <a:pt x="548306" y="256263"/>
                  </a:lnTo>
                  <a:lnTo>
                    <a:pt x="589198" y="317601"/>
                  </a:lnTo>
                  <a:lnTo>
                    <a:pt x="251127" y="317601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84" name="任意多边形: 形状 4"/>
            <p:cNvSpPr/>
            <p:nvPr/>
          </p:nvSpPr>
          <p:spPr>
            <a:xfrm flipH="1">
              <a:off x="6743701" y="655308"/>
              <a:ext cx="383098" cy="176225"/>
            </a:xfrm>
            <a:custGeom>
              <a:avLst/>
              <a:gdLst>
                <a:gd name="connsiteX0" fmla="*/ 0 w 635000"/>
                <a:gd name="connsiteY0" fmla="*/ 292100 h 292100"/>
                <a:gd name="connsiteX1" fmla="*/ 292100 w 635000"/>
                <a:gd name="connsiteY1" fmla="*/ 0 h 292100"/>
                <a:gd name="connsiteX2" fmla="*/ 635000 w 635000"/>
                <a:gd name="connsiteY2" fmla="*/ 12700 h 292100"/>
                <a:gd name="connsiteX3" fmla="*/ 558800 w 635000"/>
                <a:gd name="connsiteY3" fmla="*/ 127000 h 292100"/>
                <a:gd name="connsiteX4" fmla="*/ 393700 w 635000"/>
                <a:gd name="connsiteY4" fmla="*/ 127000 h 292100"/>
                <a:gd name="connsiteX5" fmla="*/ 241300 w 635000"/>
                <a:gd name="connsiteY5" fmla="*/ 292100 h 292100"/>
                <a:gd name="connsiteX6" fmla="*/ 0 w 635000"/>
                <a:gd name="connsiteY6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5000" h="292100">
                  <a:moveTo>
                    <a:pt x="0" y="292100"/>
                  </a:moveTo>
                  <a:lnTo>
                    <a:pt x="292100" y="0"/>
                  </a:lnTo>
                  <a:lnTo>
                    <a:pt x="635000" y="12700"/>
                  </a:lnTo>
                  <a:lnTo>
                    <a:pt x="558800" y="127000"/>
                  </a:lnTo>
                  <a:lnTo>
                    <a:pt x="393700" y="127000"/>
                  </a:lnTo>
                  <a:lnTo>
                    <a:pt x="241300" y="292100"/>
                  </a:lnTo>
                  <a:lnTo>
                    <a:pt x="0" y="292100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85" name="任意多边形: 形状 5"/>
            <p:cNvSpPr/>
            <p:nvPr/>
          </p:nvSpPr>
          <p:spPr>
            <a:xfrm flipH="1">
              <a:off x="6534247" y="912396"/>
              <a:ext cx="589198" cy="317601"/>
            </a:xfrm>
            <a:custGeom>
              <a:avLst/>
              <a:gdLst>
                <a:gd name="connsiteX0" fmla="*/ 38657 w 589198"/>
                <a:gd name="connsiteY0" fmla="*/ 0 h 317601"/>
                <a:gd name="connsiteX1" fmla="*/ 0 w 589198"/>
                <a:gd name="connsiteY1" fmla="*/ 0 h 317601"/>
                <a:gd name="connsiteX2" fmla="*/ 251127 w 589198"/>
                <a:gd name="connsiteY2" fmla="*/ 317601 h 317601"/>
                <a:gd name="connsiteX3" fmla="*/ 589198 w 589198"/>
                <a:gd name="connsiteY3" fmla="*/ 317601 h 317601"/>
                <a:gd name="connsiteX4" fmla="*/ 548306 w 589198"/>
                <a:gd name="connsiteY4" fmla="*/ 256263 h 317601"/>
                <a:gd name="connsiteX5" fmla="*/ 364419 w 589198"/>
                <a:gd name="connsiteY5" fmla="*/ 256263 h 317601"/>
                <a:gd name="connsiteX6" fmla="*/ 295462 w 589198"/>
                <a:gd name="connsiteY6" fmla="*/ 156658 h 317601"/>
                <a:gd name="connsiteX7" fmla="*/ 188194 w 589198"/>
                <a:gd name="connsiteY7" fmla="*/ 156658 h 31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9198" h="317601">
                  <a:moveTo>
                    <a:pt x="38657" y="0"/>
                  </a:moveTo>
                  <a:lnTo>
                    <a:pt x="0" y="0"/>
                  </a:lnTo>
                  <a:lnTo>
                    <a:pt x="251127" y="317601"/>
                  </a:lnTo>
                  <a:lnTo>
                    <a:pt x="589198" y="317601"/>
                  </a:lnTo>
                  <a:lnTo>
                    <a:pt x="548306" y="256263"/>
                  </a:lnTo>
                  <a:lnTo>
                    <a:pt x="364419" y="256263"/>
                  </a:lnTo>
                  <a:lnTo>
                    <a:pt x="295462" y="156658"/>
                  </a:lnTo>
                  <a:lnTo>
                    <a:pt x="188194" y="156658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86" name="任意多边形: 形状 6"/>
            <p:cNvSpPr/>
            <p:nvPr/>
          </p:nvSpPr>
          <p:spPr>
            <a:xfrm>
              <a:off x="4245398" y="712550"/>
              <a:ext cx="2845879" cy="443398"/>
            </a:xfrm>
            <a:custGeom>
              <a:avLst/>
              <a:gdLst>
                <a:gd name="connsiteX0" fmla="*/ 345948 w 2845879"/>
                <a:gd name="connsiteY0" fmla="*/ 0 h 443398"/>
                <a:gd name="connsiteX1" fmla="*/ 1401852 w 2845879"/>
                <a:gd name="connsiteY1" fmla="*/ 0 h 443398"/>
                <a:gd name="connsiteX2" fmla="*/ 1406100 w 2845879"/>
                <a:gd name="connsiteY2" fmla="*/ 0 h 443398"/>
                <a:gd name="connsiteX3" fmla="*/ 2499930 w 2845879"/>
                <a:gd name="connsiteY3" fmla="*/ 0 h 443398"/>
                <a:gd name="connsiteX4" fmla="*/ 2526991 w 2845879"/>
                <a:gd name="connsiteY4" fmla="*/ 40592 h 443398"/>
                <a:gd name="connsiteX5" fmla="*/ 2611044 w 2845879"/>
                <a:gd name="connsiteY5" fmla="*/ 40592 h 443398"/>
                <a:gd name="connsiteX6" fmla="*/ 2657537 w 2845879"/>
                <a:gd name="connsiteY6" fmla="*/ 87085 h 443398"/>
                <a:gd name="connsiteX7" fmla="*/ 2695508 w 2845879"/>
                <a:gd name="connsiteY7" fmla="*/ 128220 h 443398"/>
                <a:gd name="connsiteX8" fmla="*/ 2698533 w 2845879"/>
                <a:gd name="connsiteY8" fmla="*/ 128081 h 443398"/>
                <a:gd name="connsiteX9" fmla="*/ 2721649 w 2845879"/>
                <a:gd name="connsiteY9" fmla="*/ 151197 h 443398"/>
                <a:gd name="connsiteX10" fmla="*/ 2845879 w 2845879"/>
                <a:gd name="connsiteY10" fmla="*/ 151197 h 443398"/>
                <a:gd name="connsiteX11" fmla="*/ 2655064 w 2845879"/>
                <a:gd name="connsiteY11" fmla="*/ 337181 h 443398"/>
                <a:gd name="connsiteX12" fmla="*/ 2560694 w 2845879"/>
                <a:gd name="connsiteY12" fmla="*/ 337181 h 443398"/>
                <a:gd name="connsiteX13" fmla="*/ 2500029 w 2845879"/>
                <a:gd name="connsiteY13" fmla="*/ 424810 h 443398"/>
                <a:gd name="connsiteX14" fmla="*/ 2338253 w 2845879"/>
                <a:gd name="connsiteY14" fmla="*/ 424810 h 443398"/>
                <a:gd name="connsiteX15" fmla="*/ 2325860 w 2845879"/>
                <a:gd name="connsiteY15" fmla="*/ 443398 h 443398"/>
                <a:gd name="connsiteX16" fmla="*/ 1406100 w 2845879"/>
                <a:gd name="connsiteY16" fmla="*/ 443398 h 443398"/>
                <a:gd name="connsiteX17" fmla="*/ 1401852 w 2845879"/>
                <a:gd name="connsiteY17" fmla="*/ 443398 h 443398"/>
                <a:gd name="connsiteX18" fmla="*/ 520018 w 2845879"/>
                <a:gd name="connsiteY18" fmla="*/ 443398 h 443398"/>
                <a:gd name="connsiteX19" fmla="*/ 507626 w 2845879"/>
                <a:gd name="connsiteY19" fmla="*/ 424810 h 443398"/>
                <a:gd name="connsiteX20" fmla="*/ 345850 w 2845879"/>
                <a:gd name="connsiteY20" fmla="*/ 424810 h 443398"/>
                <a:gd name="connsiteX21" fmla="*/ 285184 w 2845879"/>
                <a:gd name="connsiteY21" fmla="*/ 337181 h 443398"/>
                <a:gd name="connsiteX22" fmla="*/ 190814 w 2845879"/>
                <a:gd name="connsiteY22" fmla="*/ 337181 h 443398"/>
                <a:gd name="connsiteX23" fmla="*/ 0 w 2845879"/>
                <a:gd name="connsiteY23" fmla="*/ 151197 h 443398"/>
                <a:gd name="connsiteX24" fmla="*/ 125503 w 2845879"/>
                <a:gd name="connsiteY24" fmla="*/ 151197 h 443398"/>
                <a:gd name="connsiteX25" fmla="*/ 148563 w 2845879"/>
                <a:gd name="connsiteY25" fmla="*/ 128137 h 443398"/>
                <a:gd name="connsiteX26" fmla="*/ 150370 w 2845879"/>
                <a:gd name="connsiteY26" fmla="*/ 128220 h 443398"/>
                <a:gd name="connsiteX27" fmla="*/ 173056 w 2845879"/>
                <a:gd name="connsiteY27" fmla="*/ 103644 h 443398"/>
                <a:gd name="connsiteX28" fmla="*/ 236108 w 2845879"/>
                <a:gd name="connsiteY28" fmla="*/ 40592 h 443398"/>
                <a:gd name="connsiteX29" fmla="*/ 318887 w 2845879"/>
                <a:gd name="connsiteY29" fmla="*/ 40592 h 44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845879" h="443398">
                  <a:moveTo>
                    <a:pt x="345948" y="0"/>
                  </a:moveTo>
                  <a:lnTo>
                    <a:pt x="1401852" y="0"/>
                  </a:lnTo>
                  <a:lnTo>
                    <a:pt x="1406100" y="0"/>
                  </a:lnTo>
                  <a:lnTo>
                    <a:pt x="2499930" y="0"/>
                  </a:lnTo>
                  <a:lnTo>
                    <a:pt x="2526991" y="40592"/>
                  </a:lnTo>
                  <a:lnTo>
                    <a:pt x="2611044" y="40592"/>
                  </a:lnTo>
                  <a:lnTo>
                    <a:pt x="2657537" y="87085"/>
                  </a:lnTo>
                  <a:lnTo>
                    <a:pt x="2695508" y="128220"/>
                  </a:lnTo>
                  <a:lnTo>
                    <a:pt x="2698533" y="128081"/>
                  </a:lnTo>
                  <a:lnTo>
                    <a:pt x="2721649" y="151197"/>
                  </a:lnTo>
                  <a:lnTo>
                    <a:pt x="2845879" y="151197"/>
                  </a:lnTo>
                  <a:lnTo>
                    <a:pt x="2655064" y="337181"/>
                  </a:lnTo>
                  <a:lnTo>
                    <a:pt x="2560694" y="337181"/>
                  </a:lnTo>
                  <a:lnTo>
                    <a:pt x="2500029" y="424810"/>
                  </a:lnTo>
                  <a:lnTo>
                    <a:pt x="2338253" y="424810"/>
                  </a:lnTo>
                  <a:lnTo>
                    <a:pt x="2325860" y="443398"/>
                  </a:lnTo>
                  <a:lnTo>
                    <a:pt x="1406100" y="443398"/>
                  </a:lnTo>
                  <a:lnTo>
                    <a:pt x="1401852" y="443398"/>
                  </a:lnTo>
                  <a:lnTo>
                    <a:pt x="520018" y="443398"/>
                  </a:lnTo>
                  <a:lnTo>
                    <a:pt x="507626" y="424810"/>
                  </a:lnTo>
                  <a:lnTo>
                    <a:pt x="345850" y="424810"/>
                  </a:lnTo>
                  <a:lnTo>
                    <a:pt x="285184" y="337181"/>
                  </a:lnTo>
                  <a:lnTo>
                    <a:pt x="190814" y="337181"/>
                  </a:lnTo>
                  <a:lnTo>
                    <a:pt x="0" y="151197"/>
                  </a:lnTo>
                  <a:lnTo>
                    <a:pt x="125503" y="151197"/>
                  </a:lnTo>
                  <a:lnTo>
                    <a:pt x="148563" y="128137"/>
                  </a:lnTo>
                  <a:lnTo>
                    <a:pt x="150370" y="128220"/>
                  </a:lnTo>
                  <a:lnTo>
                    <a:pt x="173056" y="103644"/>
                  </a:lnTo>
                  <a:lnTo>
                    <a:pt x="236108" y="40592"/>
                  </a:lnTo>
                  <a:lnTo>
                    <a:pt x="318887" y="40592"/>
                  </a:lnTo>
                  <a:close/>
                </a:path>
              </a:pathLst>
            </a:custGeom>
            <a:solidFill>
              <a:srgbClr val="25A6FC">
                <a:alpha val="40000"/>
              </a:srgbClr>
            </a:soli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92" name="文本框 91"/>
          <p:cNvSpPr txBox="1"/>
          <p:nvPr/>
        </p:nvSpPr>
        <p:spPr>
          <a:xfrm>
            <a:off x="9362440" y="473710"/>
            <a:ext cx="1869440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CN" altLang="en-US" sz="2000" b="1" dirty="0">
                <a:gradFill flip="none" rotWithShape="1">
                  <a:gsLst>
                    <a:gs pos="2000">
                      <a:srgbClr val="02F8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effectLst>
                  <a:outerShdw dist="38100" dir="13500000" algn="br" rotWithShape="0">
                    <a:srgbClr val="08126C"/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数学建模竞赛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1960334" y="1333399"/>
            <a:ext cx="8323967" cy="4166571"/>
            <a:chOff x="1810822" y="1536065"/>
            <a:chExt cx="8323967" cy="4166571"/>
          </a:xfrm>
        </p:grpSpPr>
        <p:grpSp>
          <p:nvGrpSpPr>
            <p:cNvPr id="16" name="组合 15"/>
            <p:cNvGrpSpPr/>
            <p:nvPr/>
          </p:nvGrpSpPr>
          <p:grpSpPr>
            <a:xfrm>
              <a:off x="1810822" y="1536065"/>
              <a:ext cx="1830705" cy="4166571"/>
              <a:chOff x="1810822" y="1536065"/>
              <a:chExt cx="1830705" cy="4166571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10822" y="1536065"/>
                <a:ext cx="1830705" cy="1921510"/>
                <a:chOff x="2367944" y="1536065"/>
                <a:chExt cx="1830705" cy="1921510"/>
              </a:xfrm>
            </p:grpSpPr>
            <p:sp>
              <p:nvSpPr>
                <p:cNvPr id="6" name="椭圆 5"/>
                <p:cNvSpPr/>
                <p:nvPr/>
              </p:nvSpPr>
              <p:spPr>
                <a:xfrm>
                  <a:off x="2529234" y="1788160"/>
                  <a:ext cx="1669415" cy="1669415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27" name="组合 26"/>
                <p:cNvGrpSpPr/>
                <p:nvPr/>
              </p:nvGrpSpPr>
              <p:grpSpPr>
                <a:xfrm>
                  <a:off x="2573941" y="2271153"/>
                  <a:ext cx="1580001" cy="703428"/>
                  <a:chOff x="848" y="4396"/>
                  <a:chExt cx="3057" cy="1361"/>
                </a:xfrm>
              </p:grpSpPr>
              <p:sp>
                <p:nvSpPr>
                  <p:cNvPr id="23" name="文本框 22"/>
                  <p:cNvSpPr txBox="1"/>
                  <p:nvPr/>
                </p:nvSpPr>
                <p:spPr>
                  <a:xfrm>
                    <a:off x="848" y="4396"/>
                    <a:ext cx="3057" cy="65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zh-CN" altLang="en-US" sz="1600" dirty="0">
                        <a:solidFill>
                          <a:schemeClr val="bg1"/>
                        </a:solidFill>
                        <a:latin typeface="方正兰亭圆_GBK_特" panose="02000000000000000000" charset="-122"/>
                        <a:ea typeface="方正兰亭圆_GBK_特" panose="02000000000000000000" charset="-122"/>
                        <a:cs typeface="方正兰亭圆_GBK_特" panose="02000000000000000000" charset="-122"/>
                      </a:rPr>
                      <a:t>国家二等奖</a:t>
                    </a:r>
                    <a:r>
                      <a:rPr lang="en-US" altLang="zh-CN" sz="1600" dirty="0">
                        <a:solidFill>
                          <a:schemeClr val="bg1"/>
                        </a:solidFill>
                        <a:latin typeface="方正兰亭圆_GBK_特" panose="02000000000000000000" charset="-122"/>
                        <a:ea typeface="方正兰亭圆_GBK_特" panose="02000000000000000000" charset="-122"/>
                        <a:cs typeface="方正兰亭圆_GBK_特" panose="02000000000000000000" charset="-122"/>
                      </a:rPr>
                      <a:t> x 1</a:t>
                    </a:r>
                  </a:p>
                </p:txBody>
              </p:sp>
              <p:sp>
                <p:nvSpPr>
                  <p:cNvPr id="24" name="文本框 23"/>
                  <p:cNvSpPr txBox="1"/>
                  <p:nvPr/>
                </p:nvSpPr>
                <p:spPr>
                  <a:xfrm>
                    <a:off x="917" y="5102"/>
                    <a:ext cx="2795" cy="65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zh-CN" altLang="en-US" sz="1600" dirty="0">
                        <a:solidFill>
                          <a:schemeClr val="bg1"/>
                        </a:solidFill>
                        <a:latin typeface="方正兰亭圆_GBK_特" panose="02000000000000000000" charset="-122"/>
                        <a:ea typeface="方正兰亭圆_GBK_特" panose="02000000000000000000" charset="-122"/>
                        <a:cs typeface="方正兰亭圆_GBK_特" panose="02000000000000000000" charset="-122"/>
                      </a:rPr>
                      <a:t>省一等奖</a:t>
                    </a:r>
                    <a:r>
                      <a:rPr lang="en-US" altLang="zh-CN" sz="1600" dirty="0">
                        <a:solidFill>
                          <a:schemeClr val="bg1"/>
                        </a:solidFill>
                        <a:latin typeface="方正兰亭圆_GBK_特" panose="02000000000000000000" charset="-122"/>
                        <a:ea typeface="方正兰亭圆_GBK_特" panose="02000000000000000000" charset="-122"/>
                        <a:cs typeface="方正兰亭圆_GBK_特" panose="02000000000000000000" charset="-122"/>
                      </a:rPr>
                      <a:t> x 3</a:t>
                    </a:r>
                  </a:p>
                </p:txBody>
              </p:sp>
            </p:grpSp>
            <p:grpSp>
              <p:nvGrpSpPr>
                <p:cNvPr id="69" name="组合 68"/>
                <p:cNvGrpSpPr/>
                <p:nvPr/>
              </p:nvGrpSpPr>
              <p:grpSpPr>
                <a:xfrm>
                  <a:off x="2367944" y="1536065"/>
                  <a:ext cx="736600" cy="644525"/>
                  <a:chOff x="2744" y="3206"/>
                  <a:chExt cx="1425" cy="1246"/>
                </a:xfrm>
              </p:grpSpPr>
              <p:sp>
                <p:nvSpPr>
                  <p:cNvPr id="70" name="椭圆 69"/>
                  <p:cNvSpPr/>
                  <p:nvPr/>
                </p:nvSpPr>
                <p:spPr>
                  <a:xfrm flipH="1">
                    <a:off x="2843" y="3206"/>
                    <a:ext cx="1227" cy="124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24DBFD"/>
                      </a:gs>
                      <a:gs pos="100000">
                        <a:srgbClr val="002FFC"/>
                      </a:gs>
                    </a:gsLst>
                    <a:lin ang="27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71" name="文本框 7"/>
                  <p:cNvSpPr txBox="1"/>
                  <p:nvPr/>
                </p:nvSpPr>
                <p:spPr bwMode="auto">
                  <a:xfrm flipH="1">
                    <a:off x="2744" y="3539"/>
                    <a:ext cx="1425" cy="71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  <a:scene3d>
                      <a:camera prst="orthographicFront"/>
                      <a:lightRig rig="threePt" dir="t"/>
                    </a:scene3d>
                    <a:sp3d contourW="12700"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altLang="zh-CN" b="1">
                        <a:solidFill>
                          <a:schemeClr val="bg1">
                            <a:lumMod val="95000"/>
                          </a:schemeClr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  <a:cs typeface="Arial" panose="020B0604020202020204" pitchFamily="34" charset="0"/>
                        <a:sym typeface="+mn-ea"/>
                      </a:rPr>
                      <a:t>2014</a:t>
                    </a:r>
                    <a:endParaRPr lang="en-US" altLang="zh-CN" b="1" kern="0" dirty="0">
                      <a:solidFill>
                        <a:schemeClr val="bg1">
                          <a:lumMod val="95000"/>
                        </a:schemeClr>
                      </a:solidFill>
                      <a:latin typeface="思源黑体 CN Bold" panose="020B0800000000000000" charset="-122"/>
                      <a:ea typeface="思源黑体 CN Bold" panose="020B0800000000000000" charset="-122"/>
                      <a:cs typeface="Arial" panose="020B0604020202020204" pitchFamily="34" charset="0"/>
                      <a:sym typeface="+mn-ea"/>
                    </a:endParaRPr>
                  </a:p>
                </p:txBody>
              </p:sp>
            </p:grpSp>
          </p:grpSp>
          <p:grpSp>
            <p:nvGrpSpPr>
              <p:cNvPr id="2" name="组合 1"/>
              <p:cNvGrpSpPr/>
              <p:nvPr/>
            </p:nvGrpSpPr>
            <p:grpSpPr>
              <a:xfrm>
                <a:off x="1810822" y="3781126"/>
                <a:ext cx="1805305" cy="1921510"/>
                <a:chOff x="11590" y="3873"/>
                <a:chExt cx="2843" cy="3026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11590" y="4270"/>
                  <a:ext cx="2843" cy="2629"/>
                  <a:chOff x="11589" y="3746"/>
                  <a:chExt cx="3493" cy="3230"/>
                </a:xfrm>
              </p:grpSpPr>
              <p:sp>
                <p:nvSpPr>
                  <p:cNvPr id="11" name="椭圆 10"/>
                  <p:cNvSpPr/>
                  <p:nvPr/>
                </p:nvSpPr>
                <p:spPr>
                  <a:xfrm>
                    <a:off x="11721" y="3746"/>
                    <a:ext cx="3230" cy="3230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9" name="文本框 28"/>
                  <p:cNvSpPr txBox="1"/>
                  <p:nvPr/>
                </p:nvSpPr>
                <p:spPr>
                  <a:xfrm>
                    <a:off x="11589" y="5004"/>
                    <a:ext cx="3493" cy="7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zh-CN" altLang="en-US" dirty="0">
                        <a:solidFill>
                          <a:schemeClr val="bg1"/>
                        </a:solidFill>
                        <a:latin typeface="方正兰亭圆_GBK_特" panose="02000000000000000000" charset="-122"/>
                        <a:ea typeface="方正兰亭圆_GBK_特" panose="02000000000000000000" charset="-122"/>
                        <a:cs typeface="方正兰亭圆_GBK_特" panose="02000000000000000000" charset="-122"/>
                      </a:rPr>
                      <a:t>国家二等奖</a:t>
                    </a:r>
                    <a:r>
                      <a:rPr lang="en-US" altLang="zh-CN" dirty="0">
                        <a:solidFill>
                          <a:schemeClr val="bg1"/>
                        </a:solidFill>
                        <a:latin typeface="方正兰亭圆_GBK_特" panose="02000000000000000000" charset="-122"/>
                        <a:ea typeface="方正兰亭圆_GBK_特" panose="02000000000000000000" charset="-122"/>
                        <a:cs typeface="方正兰亭圆_GBK_特" panose="02000000000000000000" charset="-122"/>
                      </a:rPr>
                      <a:t> x 1</a:t>
                    </a:r>
                  </a:p>
                </p:txBody>
              </p:sp>
            </p:grpSp>
            <p:grpSp>
              <p:nvGrpSpPr>
                <p:cNvPr id="75" name="组合 74"/>
                <p:cNvGrpSpPr/>
                <p:nvPr/>
              </p:nvGrpSpPr>
              <p:grpSpPr>
                <a:xfrm>
                  <a:off x="11601" y="3873"/>
                  <a:ext cx="1160" cy="1015"/>
                  <a:chOff x="2744" y="3206"/>
                  <a:chExt cx="1425" cy="1246"/>
                </a:xfrm>
              </p:grpSpPr>
              <p:sp>
                <p:nvSpPr>
                  <p:cNvPr id="76" name="椭圆 75"/>
                  <p:cNvSpPr/>
                  <p:nvPr/>
                </p:nvSpPr>
                <p:spPr>
                  <a:xfrm flipH="1">
                    <a:off x="2843" y="3206"/>
                    <a:ext cx="1227" cy="124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24DBFD"/>
                      </a:gs>
                      <a:gs pos="100000">
                        <a:srgbClr val="002FFC"/>
                      </a:gs>
                    </a:gsLst>
                    <a:lin ang="27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77" name="文本框 7"/>
                  <p:cNvSpPr txBox="1"/>
                  <p:nvPr/>
                </p:nvSpPr>
                <p:spPr bwMode="auto">
                  <a:xfrm flipH="1">
                    <a:off x="2744" y="3539"/>
                    <a:ext cx="1425" cy="71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  <a:scene3d>
                      <a:camera prst="orthographicFront"/>
                      <a:lightRig rig="threePt" dir="t"/>
                    </a:scene3d>
                    <a:sp3d contourW="12700"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altLang="zh-CN" b="1">
                        <a:solidFill>
                          <a:schemeClr val="bg1">
                            <a:lumMod val="95000"/>
                          </a:schemeClr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  <a:cs typeface="Arial" panose="020B0604020202020204" pitchFamily="34" charset="0"/>
                        <a:sym typeface="+mn-ea"/>
                      </a:rPr>
                      <a:t>2017</a:t>
                    </a:r>
                    <a:endParaRPr lang="en-US" altLang="zh-CN" b="1" kern="0" dirty="0">
                      <a:solidFill>
                        <a:schemeClr val="bg1">
                          <a:lumMod val="95000"/>
                        </a:schemeClr>
                      </a:solidFill>
                      <a:latin typeface="思源黑体 CN Bold" panose="020B0800000000000000" charset="-122"/>
                      <a:ea typeface="思源黑体 CN Bold" panose="020B0800000000000000" charset="-122"/>
                      <a:cs typeface="Arial" panose="020B0604020202020204" pitchFamily="34" charset="0"/>
                      <a:sym typeface="+mn-ea"/>
                    </a:endParaRPr>
                  </a:p>
                </p:txBody>
              </p:sp>
            </p:grpSp>
          </p:grpSp>
        </p:grpSp>
        <p:grpSp>
          <p:nvGrpSpPr>
            <p:cNvPr id="15" name="组合 14"/>
            <p:cNvGrpSpPr/>
            <p:nvPr/>
          </p:nvGrpSpPr>
          <p:grpSpPr>
            <a:xfrm>
              <a:off x="4516866" y="1536065"/>
              <a:ext cx="2371293" cy="4130135"/>
              <a:chOff x="4547765" y="1536065"/>
              <a:chExt cx="2371293" cy="4130135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633681" y="1536065"/>
                <a:ext cx="2100580" cy="1921510"/>
                <a:chOff x="4609494" y="1536065"/>
                <a:chExt cx="2100580" cy="1921510"/>
              </a:xfrm>
            </p:grpSpPr>
            <p:sp>
              <p:nvSpPr>
                <p:cNvPr id="8" name="椭圆 7"/>
                <p:cNvSpPr/>
                <p:nvPr/>
              </p:nvSpPr>
              <p:spPr>
                <a:xfrm>
                  <a:off x="4825077" y="1788160"/>
                  <a:ext cx="1669415" cy="1669415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" name="文本框 24"/>
                <p:cNvSpPr txBox="1"/>
                <p:nvPr/>
              </p:nvSpPr>
              <p:spPr>
                <a:xfrm>
                  <a:off x="4609494" y="2438717"/>
                  <a:ext cx="2100580" cy="36830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zh-CN" altLang="en-US" dirty="0">
                      <a:solidFill>
                        <a:schemeClr val="bg1"/>
                      </a:solidFill>
                      <a:latin typeface="方正兰亭圆_GBK_特" panose="02000000000000000000" charset="-122"/>
                      <a:ea typeface="方正兰亭圆_GBK_特" panose="02000000000000000000" charset="-122"/>
                      <a:cs typeface="方正兰亭圆_GBK_特" panose="02000000000000000000" charset="-122"/>
                    </a:rPr>
                    <a:t>国家二等奖</a:t>
                  </a:r>
                  <a:r>
                    <a:rPr lang="en-US" altLang="zh-CN" dirty="0">
                      <a:solidFill>
                        <a:schemeClr val="bg1"/>
                      </a:solidFill>
                      <a:latin typeface="方正兰亭圆_GBK_特" panose="02000000000000000000" charset="-122"/>
                      <a:ea typeface="方正兰亭圆_GBK_特" panose="02000000000000000000" charset="-122"/>
                      <a:cs typeface="方正兰亭圆_GBK_特" panose="02000000000000000000" charset="-122"/>
                    </a:rPr>
                    <a:t> x 1</a:t>
                  </a:r>
                </a:p>
              </p:txBody>
            </p:sp>
            <p:grpSp>
              <p:nvGrpSpPr>
                <p:cNvPr id="45" name="组合 44"/>
                <p:cNvGrpSpPr/>
                <p:nvPr/>
              </p:nvGrpSpPr>
              <p:grpSpPr>
                <a:xfrm>
                  <a:off x="4717444" y="1536065"/>
                  <a:ext cx="736600" cy="644525"/>
                  <a:chOff x="2744" y="3206"/>
                  <a:chExt cx="1425" cy="1246"/>
                </a:xfrm>
              </p:grpSpPr>
              <p:sp>
                <p:nvSpPr>
                  <p:cNvPr id="46" name="椭圆 45"/>
                  <p:cNvSpPr/>
                  <p:nvPr/>
                </p:nvSpPr>
                <p:spPr>
                  <a:xfrm flipH="1">
                    <a:off x="2843" y="3206"/>
                    <a:ext cx="1227" cy="124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24DBFD"/>
                      </a:gs>
                      <a:gs pos="100000">
                        <a:srgbClr val="002FFC"/>
                      </a:gs>
                    </a:gsLst>
                    <a:lin ang="27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47" name="文本框 7"/>
                  <p:cNvSpPr txBox="1"/>
                  <p:nvPr/>
                </p:nvSpPr>
                <p:spPr bwMode="auto">
                  <a:xfrm flipH="1">
                    <a:off x="2744" y="3539"/>
                    <a:ext cx="1425" cy="71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  <a:scene3d>
                      <a:camera prst="orthographicFront"/>
                      <a:lightRig rig="threePt" dir="t"/>
                    </a:scene3d>
                    <a:sp3d contourW="12700"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altLang="zh-CN" b="1">
                        <a:solidFill>
                          <a:schemeClr val="bg1">
                            <a:lumMod val="95000"/>
                          </a:schemeClr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  <a:cs typeface="Arial" panose="020B0604020202020204" pitchFamily="34" charset="0"/>
                        <a:sym typeface="+mn-ea"/>
                      </a:rPr>
                      <a:t>2015</a:t>
                    </a:r>
                    <a:endParaRPr lang="en-US" altLang="zh-CN" b="1" kern="0" dirty="0">
                      <a:solidFill>
                        <a:schemeClr val="bg1">
                          <a:lumMod val="95000"/>
                        </a:schemeClr>
                      </a:solidFill>
                      <a:latin typeface="思源黑体 CN Bold" panose="020B0800000000000000" charset="-122"/>
                      <a:ea typeface="思源黑体 CN Bold" panose="020B0800000000000000" charset="-122"/>
                      <a:cs typeface="Arial" panose="020B0604020202020204" pitchFamily="34" charset="0"/>
                      <a:sym typeface="+mn-ea"/>
                    </a:endParaRPr>
                  </a:p>
                </p:txBody>
              </p:sp>
            </p:grpSp>
          </p:grpSp>
          <p:grpSp>
            <p:nvGrpSpPr>
              <p:cNvPr id="4" name="组合 3"/>
              <p:cNvGrpSpPr/>
              <p:nvPr/>
            </p:nvGrpSpPr>
            <p:grpSpPr>
              <a:xfrm>
                <a:off x="4547765" y="3785330"/>
                <a:ext cx="2371293" cy="1880870"/>
                <a:chOff x="4756488" y="3890645"/>
                <a:chExt cx="2371293" cy="1880870"/>
              </a:xfrm>
            </p:grpSpPr>
            <p:grpSp>
              <p:nvGrpSpPr>
                <p:cNvPr id="48" name="组合 47"/>
                <p:cNvGrpSpPr/>
                <p:nvPr/>
              </p:nvGrpSpPr>
              <p:grpSpPr>
                <a:xfrm>
                  <a:off x="4756488" y="4102100"/>
                  <a:ext cx="2371293" cy="1669415"/>
                  <a:chOff x="14259" y="3618"/>
                  <a:chExt cx="4588" cy="3230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14846" y="3618"/>
                    <a:ext cx="3230" cy="3230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30" name="组合 29"/>
                  <p:cNvGrpSpPr/>
                  <p:nvPr/>
                </p:nvGrpSpPr>
                <p:grpSpPr>
                  <a:xfrm>
                    <a:off x="14259" y="4721"/>
                    <a:ext cx="4588" cy="1537"/>
                    <a:chOff x="152" y="4512"/>
                    <a:chExt cx="4588" cy="1537"/>
                  </a:xfrm>
                </p:grpSpPr>
                <p:sp>
                  <p:nvSpPr>
                    <p:cNvPr id="31" name="文本框 30"/>
                    <p:cNvSpPr txBox="1"/>
                    <p:nvPr/>
                  </p:nvSpPr>
                  <p:spPr>
                    <a:xfrm>
                      <a:off x="152" y="4512"/>
                      <a:ext cx="4588" cy="7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方正兰亭圆_GBK_特" panose="02000000000000000000" charset="-122"/>
                          <a:ea typeface="方正兰亭圆_GBK_特" panose="02000000000000000000" charset="-122"/>
                          <a:cs typeface="方正兰亭圆_GBK_特" panose="02000000000000000000" charset="-122"/>
                        </a:rPr>
                        <a:t>国家二等奖</a:t>
                      </a:r>
                      <a:r>
                        <a:rPr lang="en-US" altLang="zh-CN" dirty="0">
                          <a:solidFill>
                            <a:schemeClr val="bg1"/>
                          </a:solidFill>
                          <a:latin typeface="方正兰亭圆_GBK_特" panose="02000000000000000000" charset="-122"/>
                          <a:ea typeface="方正兰亭圆_GBK_特" panose="02000000000000000000" charset="-122"/>
                          <a:cs typeface="方正兰亭圆_GBK_特" panose="02000000000000000000" charset="-122"/>
                        </a:rPr>
                        <a:t> x 1</a:t>
                      </a:r>
                    </a:p>
                  </p:txBody>
                </p:sp>
                <p:sp>
                  <p:nvSpPr>
                    <p:cNvPr id="32" name="文本框 31"/>
                    <p:cNvSpPr txBox="1"/>
                    <p:nvPr/>
                  </p:nvSpPr>
                  <p:spPr>
                    <a:xfrm>
                      <a:off x="1005" y="5394"/>
                      <a:ext cx="2881" cy="65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方正兰亭圆_GBK_特" panose="02000000000000000000" charset="-122"/>
                          <a:ea typeface="方正兰亭圆_GBK_特" panose="02000000000000000000" charset="-122"/>
                          <a:cs typeface="方正兰亭圆_GBK_特" panose="02000000000000000000" charset="-122"/>
                        </a:rPr>
                        <a:t>省一等奖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方正兰亭圆_GBK_特" panose="02000000000000000000" charset="-122"/>
                          <a:ea typeface="方正兰亭圆_GBK_特" panose="02000000000000000000" charset="-122"/>
                          <a:cs typeface="方正兰亭圆_GBK_特" panose="02000000000000000000" charset="-122"/>
                        </a:rPr>
                        <a:t> x 2</a:t>
                      </a:r>
                    </a:p>
                  </p:txBody>
                </p:sp>
              </p:grpSp>
            </p:grpSp>
            <p:grpSp>
              <p:nvGrpSpPr>
                <p:cNvPr id="78" name="组合 77"/>
                <p:cNvGrpSpPr/>
                <p:nvPr/>
              </p:nvGrpSpPr>
              <p:grpSpPr>
                <a:xfrm>
                  <a:off x="5114024" y="3890645"/>
                  <a:ext cx="736663" cy="644525"/>
                  <a:chOff x="2744" y="3206"/>
                  <a:chExt cx="1425" cy="1246"/>
                </a:xfrm>
              </p:grpSpPr>
              <p:sp>
                <p:nvSpPr>
                  <p:cNvPr id="79" name="椭圆 78"/>
                  <p:cNvSpPr/>
                  <p:nvPr/>
                </p:nvSpPr>
                <p:spPr>
                  <a:xfrm flipH="1">
                    <a:off x="2843" y="3206"/>
                    <a:ext cx="1227" cy="124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24DBFD"/>
                      </a:gs>
                      <a:gs pos="100000">
                        <a:srgbClr val="002FFC"/>
                      </a:gs>
                    </a:gsLst>
                    <a:lin ang="27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80" name="文本框 7"/>
                  <p:cNvSpPr txBox="1"/>
                  <p:nvPr/>
                </p:nvSpPr>
                <p:spPr bwMode="auto">
                  <a:xfrm flipH="1">
                    <a:off x="2744" y="3539"/>
                    <a:ext cx="1425" cy="71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  <a:scene3d>
                      <a:camera prst="orthographicFront"/>
                      <a:lightRig rig="threePt" dir="t"/>
                    </a:scene3d>
                    <a:sp3d contourW="12700"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altLang="zh-CN" b="1">
                        <a:solidFill>
                          <a:schemeClr val="bg1">
                            <a:lumMod val="95000"/>
                          </a:schemeClr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  <a:cs typeface="Arial" panose="020B0604020202020204" pitchFamily="34" charset="0"/>
                        <a:sym typeface="+mn-ea"/>
                      </a:rPr>
                      <a:t>2019</a:t>
                    </a:r>
                    <a:endParaRPr lang="en-US" altLang="zh-CN" b="1" kern="0" dirty="0">
                      <a:solidFill>
                        <a:schemeClr val="bg1">
                          <a:lumMod val="95000"/>
                        </a:schemeClr>
                      </a:solidFill>
                      <a:latin typeface="思源黑体 CN Bold" panose="020B0800000000000000" charset="-122"/>
                      <a:ea typeface="思源黑体 CN Bold" panose="020B0800000000000000" charset="-122"/>
                      <a:cs typeface="Arial" panose="020B0604020202020204" pitchFamily="34" charset="0"/>
                      <a:sym typeface="+mn-ea"/>
                    </a:endParaRPr>
                  </a:p>
                </p:txBody>
              </p:sp>
            </p:grpSp>
          </p:grpSp>
        </p:grpSp>
        <p:grpSp>
          <p:nvGrpSpPr>
            <p:cNvPr id="13" name="组合 12"/>
            <p:cNvGrpSpPr/>
            <p:nvPr/>
          </p:nvGrpSpPr>
          <p:grpSpPr>
            <a:xfrm>
              <a:off x="7763497" y="1547075"/>
              <a:ext cx="2371292" cy="4155561"/>
              <a:chOff x="7225183" y="1571745"/>
              <a:chExt cx="2371292" cy="4155561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7475798" y="1571745"/>
                <a:ext cx="1870062" cy="1921510"/>
                <a:chOff x="7019388" y="1536065"/>
                <a:chExt cx="1870062" cy="1921510"/>
              </a:xfrm>
            </p:grpSpPr>
            <p:sp>
              <p:nvSpPr>
                <p:cNvPr id="9" name="椭圆 8"/>
                <p:cNvSpPr/>
                <p:nvPr/>
              </p:nvSpPr>
              <p:spPr>
                <a:xfrm>
                  <a:off x="7120284" y="1788160"/>
                  <a:ext cx="1669415" cy="1669415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" name="文本框 27"/>
                <p:cNvSpPr txBox="1"/>
                <p:nvPr/>
              </p:nvSpPr>
              <p:spPr>
                <a:xfrm>
                  <a:off x="7021049" y="2438611"/>
                  <a:ext cx="1868401" cy="3685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dirty="0">
                      <a:solidFill>
                        <a:schemeClr val="bg1"/>
                      </a:solidFill>
                      <a:latin typeface="方正兰亭圆_GBK_特" panose="02000000000000000000" charset="-122"/>
                      <a:ea typeface="方正兰亭圆_GBK_特" panose="02000000000000000000" charset="-122"/>
                      <a:cs typeface="方正兰亭圆_GBK_特" panose="02000000000000000000" charset="-122"/>
                    </a:rPr>
                    <a:t>国家二等奖</a:t>
                  </a:r>
                  <a:r>
                    <a:rPr lang="en-US" altLang="zh-CN" dirty="0">
                      <a:solidFill>
                        <a:schemeClr val="bg1"/>
                      </a:solidFill>
                      <a:latin typeface="方正兰亭圆_GBK_特" panose="02000000000000000000" charset="-122"/>
                      <a:ea typeface="方正兰亭圆_GBK_特" panose="02000000000000000000" charset="-122"/>
                      <a:cs typeface="方正兰亭圆_GBK_特" panose="02000000000000000000" charset="-122"/>
                    </a:rPr>
                    <a:t> x 2</a:t>
                  </a:r>
                </a:p>
              </p:txBody>
            </p:sp>
            <p:grpSp>
              <p:nvGrpSpPr>
                <p:cNvPr id="72" name="组合 71"/>
                <p:cNvGrpSpPr/>
                <p:nvPr/>
              </p:nvGrpSpPr>
              <p:grpSpPr>
                <a:xfrm>
                  <a:off x="7019388" y="1536065"/>
                  <a:ext cx="736600" cy="644525"/>
                  <a:chOff x="6037" y="2806"/>
                  <a:chExt cx="1425" cy="1246"/>
                </a:xfrm>
              </p:grpSpPr>
              <p:sp>
                <p:nvSpPr>
                  <p:cNvPr id="73" name="椭圆 72"/>
                  <p:cNvSpPr/>
                  <p:nvPr/>
                </p:nvSpPr>
                <p:spPr>
                  <a:xfrm flipH="1">
                    <a:off x="6144" y="2806"/>
                    <a:ext cx="1227" cy="124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24DBFD"/>
                      </a:gs>
                      <a:gs pos="100000">
                        <a:srgbClr val="002FFC"/>
                      </a:gs>
                    </a:gsLst>
                    <a:lin ang="27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74" name="文本框 7"/>
                  <p:cNvSpPr txBox="1"/>
                  <p:nvPr/>
                </p:nvSpPr>
                <p:spPr bwMode="auto">
                  <a:xfrm flipH="1">
                    <a:off x="6037" y="3084"/>
                    <a:ext cx="1425" cy="71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  <a:scene3d>
                      <a:camera prst="orthographicFront"/>
                      <a:lightRig rig="threePt" dir="t"/>
                    </a:scene3d>
                    <a:sp3d contourW="12700"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altLang="zh-CN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  <a:cs typeface="Arial" panose="020B0604020202020204" pitchFamily="34" charset="0"/>
                        <a:sym typeface="+mn-ea"/>
                      </a:rPr>
                      <a:t>2016</a:t>
                    </a:r>
                    <a:endParaRPr lang="en-US" altLang="zh-CN" b="1" kern="0" dirty="0">
                      <a:solidFill>
                        <a:schemeClr val="bg1">
                          <a:lumMod val="95000"/>
                        </a:schemeClr>
                      </a:solidFill>
                      <a:latin typeface="思源黑体 CN Bold" panose="020B0800000000000000" charset="-122"/>
                      <a:ea typeface="思源黑体 CN Bold" panose="020B0800000000000000" charset="-122"/>
                      <a:cs typeface="Arial" panose="020B0604020202020204" pitchFamily="34" charset="0"/>
                      <a:sym typeface="+mn-ea"/>
                    </a:endParaRPr>
                  </a:p>
                </p:txBody>
              </p:sp>
            </p:grpSp>
          </p:grpSp>
          <p:grpSp>
            <p:nvGrpSpPr>
              <p:cNvPr id="59" name="组合 58"/>
              <p:cNvGrpSpPr/>
              <p:nvPr/>
            </p:nvGrpSpPr>
            <p:grpSpPr>
              <a:xfrm>
                <a:off x="7225183" y="3846436"/>
                <a:ext cx="2371292" cy="1880870"/>
                <a:chOff x="4756485" y="3890645"/>
                <a:chExt cx="2371292" cy="1880870"/>
              </a:xfrm>
            </p:grpSpPr>
            <p:grpSp>
              <p:nvGrpSpPr>
                <p:cNvPr id="60" name="组合 59"/>
                <p:cNvGrpSpPr/>
                <p:nvPr/>
              </p:nvGrpSpPr>
              <p:grpSpPr>
                <a:xfrm>
                  <a:off x="4756485" y="4102100"/>
                  <a:ext cx="2371292" cy="1669415"/>
                  <a:chOff x="14259" y="3618"/>
                  <a:chExt cx="4588" cy="3230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14846" y="3618"/>
                    <a:ext cx="3230" cy="3230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65" name="组合 64"/>
                  <p:cNvGrpSpPr/>
                  <p:nvPr/>
                </p:nvGrpSpPr>
                <p:grpSpPr>
                  <a:xfrm>
                    <a:off x="14259" y="4721"/>
                    <a:ext cx="4588" cy="1537"/>
                    <a:chOff x="152" y="4512"/>
                    <a:chExt cx="4588" cy="1537"/>
                  </a:xfrm>
                </p:grpSpPr>
                <p:sp>
                  <p:nvSpPr>
                    <p:cNvPr id="66" name="文本框 65"/>
                    <p:cNvSpPr txBox="1"/>
                    <p:nvPr/>
                  </p:nvSpPr>
                  <p:spPr>
                    <a:xfrm>
                      <a:off x="152" y="4512"/>
                      <a:ext cx="4588" cy="7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方正兰亭圆_GBK_特" panose="02000000000000000000" charset="-122"/>
                          <a:ea typeface="方正兰亭圆_GBK_特" panose="02000000000000000000" charset="-122"/>
                          <a:cs typeface="方正兰亭圆_GBK_特" panose="02000000000000000000" charset="-122"/>
                        </a:rPr>
                        <a:t>省一等奖</a:t>
                      </a:r>
                      <a:r>
                        <a:rPr lang="en-US" altLang="zh-CN" dirty="0">
                          <a:solidFill>
                            <a:schemeClr val="bg1"/>
                          </a:solidFill>
                          <a:latin typeface="方正兰亭圆_GBK_特" panose="02000000000000000000" charset="-122"/>
                          <a:ea typeface="方正兰亭圆_GBK_特" panose="02000000000000000000" charset="-122"/>
                          <a:cs typeface="方正兰亭圆_GBK_特" panose="02000000000000000000" charset="-122"/>
                        </a:rPr>
                        <a:t> x 2</a:t>
                      </a:r>
                    </a:p>
                  </p:txBody>
                </p:sp>
                <p:sp>
                  <p:nvSpPr>
                    <p:cNvPr id="67" name="文本框 66"/>
                    <p:cNvSpPr txBox="1"/>
                    <p:nvPr/>
                  </p:nvSpPr>
                  <p:spPr>
                    <a:xfrm>
                      <a:off x="1005" y="5394"/>
                      <a:ext cx="2881" cy="65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方正兰亭圆_GBK_特" panose="02000000000000000000" charset="-122"/>
                          <a:ea typeface="方正兰亭圆_GBK_特" panose="02000000000000000000" charset="-122"/>
                          <a:cs typeface="方正兰亭圆_GBK_特" panose="02000000000000000000" charset="-122"/>
                        </a:rPr>
                        <a:t>省二等奖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方正兰亭圆_GBK_特" panose="02000000000000000000" charset="-122"/>
                          <a:ea typeface="方正兰亭圆_GBK_特" panose="02000000000000000000" charset="-122"/>
                          <a:cs typeface="方正兰亭圆_GBK_特" panose="02000000000000000000" charset="-122"/>
                        </a:rPr>
                        <a:t> x 4</a:t>
                      </a:r>
                    </a:p>
                  </p:txBody>
                </p:sp>
              </p:grpSp>
            </p:grpSp>
            <p:grpSp>
              <p:nvGrpSpPr>
                <p:cNvPr id="61" name="组合 60"/>
                <p:cNvGrpSpPr/>
                <p:nvPr/>
              </p:nvGrpSpPr>
              <p:grpSpPr>
                <a:xfrm>
                  <a:off x="5114024" y="3890645"/>
                  <a:ext cx="736663" cy="644525"/>
                  <a:chOff x="2744" y="3206"/>
                  <a:chExt cx="1425" cy="1246"/>
                </a:xfrm>
              </p:grpSpPr>
              <p:sp>
                <p:nvSpPr>
                  <p:cNvPr id="62" name="椭圆 61"/>
                  <p:cNvSpPr/>
                  <p:nvPr/>
                </p:nvSpPr>
                <p:spPr>
                  <a:xfrm flipH="1">
                    <a:off x="2843" y="3206"/>
                    <a:ext cx="1227" cy="124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24DBFD"/>
                      </a:gs>
                      <a:gs pos="100000">
                        <a:srgbClr val="002FFC"/>
                      </a:gs>
                    </a:gsLst>
                    <a:lin ang="27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63" name="文本框 7"/>
                  <p:cNvSpPr txBox="1"/>
                  <p:nvPr/>
                </p:nvSpPr>
                <p:spPr bwMode="auto">
                  <a:xfrm flipH="1">
                    <a:off x="2744" y="3539"/>
                    <a:ext cx="1425" cy="71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  <a:scene3d>
                      <a:camera prst="orthographicFront"/>
                      <a:lightRig rig="threePt" dir="t"/>
                    </a:scene3d>
                    <a:sp3d contourW="12700"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altLang="zh-CN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  <a:cs typeface="Arial" panose="020B0604020202020204" pitchFamily="34" charset="0"/>
                        <a:sym typeface="+mn-ea"/>
                      </a:rPr>
                      <a:t>2020</a:t>
                    </a:r>
                    <a:endParaRPr lang="en-US" altLang="zh-CN" b="1" kern="0" dirty="0">
                      <a:solidFill>
                        <a:schemeClr val="bg1">
                          <a:lumMod val="95000"/>
                        </a:schemeClr>
                      </a:solidFill>
                      <a:latin typeface="思源黑体 CN Bold" panose="020B0800000000000000" charset="-122"/>
                      <a:ea typeface="思源黑体 CN Bold" panose="020B0800000000000000" charset="-122"/>
                      <a:cs typeface="Arial" panose="020B0604020202020204" pitchFamily="34" charset="0"/>
                      <a:sym typeface="+mn-ea"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3681204" y="2399845"/>
            <a:ext cx="305038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6000" b="1" dirty="0">
                <a:solidFill>
                  <a:srgbClr val="02F8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PART 01</a:t>
            </a:r>
            <a:endParaRPr lang="zh-CN" altLang="en-US" sz="6000" b="1" dirty="0">
              <a:solidFill>
                <a:srgbClr val="02F8FF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3219679" y="2900470"/>
            <a:ext cx="5752643" cy="1392078"/>
            <a:chOff x="3219679" y="2900470"/>
            <a:chExt cx="5752643" cy="1392078"/>
          </a:xfrm>
        </p:grpSpPr>
        <p:sp>
          <p:nvSpPr>
            <p:cNvPr id="2" name="任意多边形: 形状 1"/>
            <p:cNvSpPr/>
            <p:nvPr/>
          </p:nvSpPr>
          <p:spPr>
            <a:xfrm flipV="1">
              <a:off x="3923448" y="3188006"/>
              <a:ext cx="3417304" cy="115190"/>
            </a:xfrm>
            <a:custGeom>
              <a:avLst/>
              <a:gdLst>
                <a:gd name="connsiteX0" fmla="*/ 0 w 4221480"/>
                <a:gd name="connsiteY0" fmla="*/ 236220 h 236220"/>
                <a:gd name="connsiteX1" fmla="*/ 320040 w 4221480"/>
                <a:gd name="connsiteY1" fmla="*/ 0 h 236220"/>
                <a:gd name="connsiteX2" fmla="*/ 4053840 w 4221480"/>
                <a:gd name="connsiteY2" fmla="*/ 0 h 236220"/>
                <a:gd name="connsiteX3" fmla="*/ 4221480 w 4221480"/>
                <a:gd name="connsiteY3" fmla="*/ 137160 h 236220"/>
                <a:gd name="connsiteX4" fmla="*/ 152400 w 4221480"/>
                <a:gd name="connsiteY4" fmla="*/ 129540 h 236220"/>
                <a:gd name="connsiteX0-1" fmla="*/ 167640 w 4069080"/>
                <a:gd name="connsiteY0-2" fmla="*/ 0 h 137160"/>
                <a:gd name="connsiteX1-3" fmla="*/ 3901440 w 4069080"/>
                <a:gd name="connsiteY1-4" fmla="*/ 0 h 137160"/>
                <a:gd name="connsiteX2-5" fmla="*/ 4069080 w 4069080"/>
                <a:gd name="connsiteY2-6" fmla="*/ 137160 h 137160"/>
                <a:gd name="connsiteX3-7" fmla="*/ 0 w 4069080"/>
                <a:gd name="connsiteY3-8" fmla="*/ 129540 h 137160"/>
                <a:gd name="connsiteX0-9" fmla="*/ 167640 w 4069080"/>
                <a:gd name="connsiteY0-10" fmla="*/ 0 h 137160"/>
                <a:gd name="connsiteX1-11" fmla="*/ 3901440 w 4069080"/>
                <a:gd name="connsiteY1-12" fmla="*/ 0 h 137160"/>
                <a:gd name="connsiteX2-13" fmla="*/ 4069080 w 4069080"/>
                <a:gd name="connsiteY2-14" fmla="*/ 137160 h 137160"/>
                <a:gd name="connsiteX3-15" fmla="*/ 0 w 4069080"/>
                <a:gd name="connsiteY3-16" fmla="*/ 129540 h 137160"/>
                <a:gd name="connsiteX4-17" fmla="*/ 167640 w 4069080"/>
                <a:gd name="connsiteY4-18" fmla="*/ 0 h 137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4069080" h="137160">
                  <a:moveTo>
                    <a:pt x="167640" y="0"/>
                  </a:moveTo>
                  <a:lnTo>
                    <a:pt x="3901440" y="0"/>
                  </a:lnTo>
                  <a:lnTo>
                    <a:pt x="4069080" y="137160"/>
                  </a:lnTo>
                  <a:lnTo>
                    <a:pt x="0" y="129540"/>
                  </a:lnTo>
                  <a:lnTo>
                    <a:pt x="16764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5A6FC"/>
                </a:gs>
                <a:gs pos="100000">
                  <a:srgbClr val="02F8FF"/>
                </a:gs>
              </a:gsLst>
              <a:lin ang="54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cxnSp>
          <p:nvCxnSpPr>
            <p:cNvPr id="3" name="直接连接符 2"/>
            <p:cNvCxnSpPr/>
            <p:nvPr/>
          </p:nvCxnSpPr>
          <p:spPr>
            <a:xfrm>
              <a:off x="3811378" y="3190268"/>
              <a:ext cx="3708400" cy="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>
              <a:off x="8533708" y="3314093"/>
              <a:ext cx="353681" cy="24765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3460079" y="3190268"/>
              <a:ext cx="353681" cy="24765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H="1">
              <a:off x="6705722" y="2942618"/>
              <a:ext cx="353681" cy="24765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698998" y="3314093"/>
              <a:ext cx="832330" cy="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7522158" y="3190268"/>
              <a:ext cx="176840" cy="123825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7059403" y="2942618"/>
              <a:ext cx="1084116" cy="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3415628" y="3399818"/>
              <a:ext cx="88900" cy="88900"/>
            </a:xfrm>
            <a:prstGeom prst="ellipse">
              <a:avLst/>
            </a:pr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89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8103258" y="2900470"/>
              <a:ext cx="88900" cy="88900"/>
            </a:xfrm>
            <a:prstGeom prst="ellipse">
              <a:avLst/>
            </a:pr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35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8883422" y="3547457"/>
              <a:ext cx="88900" cy="88900"/>
            </a:xfrm>
            <a:prstGeom prst="ellipse">
              <a:avLst/>
            </a:prstGeom>
            <a:noFill/>
            <a:ln w="12700">
              <a:solidFill>
                <a:srgbClr val="02F8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3312769" y="4113771"/>
              <a:ext cx="1094359" cy="0"/>
            </a:xfrm>
            <a:prstGeom prst="line">
              <a:avLst/>
            </a:prstGeom>
            <a:ln w="12700" cap="rnd">
              <a:gradFill flip="none" rotWithShape="1"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4586348" y="4239183"/>
              <a:ext cx="832330" cy="0"/>
            </a:xfrm>
            <a:prstGeom prst="line">
              <a:avLst/>
            </a:prstGeom>
            <a:ln w="12700" cap="rnd">
              <a:gradFill flip="none" rotWithShape="1"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4409508" y="4115358"/>
              <a:ext cx="176840" cy="123825"/>
            </a:xfrm>
            <a:prstGeom prst="line">
              <a:avLst/>
            </a:prstGeom>
            <a:ln w="12700" cap="rnd">
              <a:gradFill flip="none" rotWithShape="1"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1080000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/>
            <p:cNvSpPr/>
            <p:nvPr/>
          </p:nvSpPr>
          <p:spPr>
            <a:xfrm>
              <a:off x="3219679" y="4069321"/>
              <a:ext cx="88900" cy="88900"/>
            </a:xfrm>
            <a:prstGeom prst="ellipse">
              <a:avLst/>
            </a:prstGeom>
            <a:noFill/>
            <a:ln>
              <a:solidFill>
                <a:srgbClr val="25A6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5419694" y="4194733"/>
              <a:ext cx="88900" cy="88900"/>
            </a:xfrm>
            <a:prstGeom prst="ellipse">
              <a:avLst/>
            </a:prstGeom>
            <a:noFill/>
            <a:ln>
              <a:solidFill>
                <a:srgbClr val="02F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5622863" y="4189766"/>
              <a:ext cx="146787" cy="102782"/>
            </a:xfrm>
            <a:prstGeom prst="line">
              <a:avLst/>
            </a:prstGeom>
            <a:ln w="12700" cap="rnd">
              <a:gradFill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5755755" y="4189766"/>
              <a:ext cx="146787" cy="102782"/>
            </a:xfrm>
            <a:prstGeom prst="line">
              <a:avLst/>
            </a:prstGeom>
            <a:ln w="12700" cap="rnd">
              <a:gradFill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5900609" y="4189766"/>
              <a:ext cx="146787" cy="102782"/>
            </a:xfrm>
            <a:prstGeom prst="line">
              <a:avLst/>
            </a:prstGeom>
            <a:ln w="12700" cap="rnd">
              <a:gradFill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3681203" y="3361079"/>
              <a:ext cx="4761223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dist"/>
              <a:r>
                <a:rPr lang="zh-CN" altLang="en-US" sz="4000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创立背景</a:t>
              </a: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3486150" y="3188776"/>
              <a:ext cx="5405438" cy="366712"/>
            </a:xfrm>
            <a:custGeom>
              <a:avLst/>
              <a:gdLst>
                <a:gd name="connsiteX0" fmla="*/ 0 w 5405438"/>
                <a:gd name="connsiteY0" fmla="*/ 233362 h 366712"/>
                <a:gd name="connsiteX1" fmla="*/ 328613 w 5405438"/>
                <a:gd name="connsiteY1" fmla="*/ 0 h 366712"/>
                <a:gd name="connsiteX2" fmla="*/ 4043363 w 5405438"/>
                <a:gd name="connsiteY2" fmla="*/ 0 h 366712"/>
                <a:gd name="connsiteX3" fmla="*/ 4214813 w 5405438"/>
                <a:gd name="connsiteY3" fmla="*/ 123825 h 366712"/>
                <a:gd name="connsiteX4" fmla="*/ 5048250 w 5405438"/>
                <a:gd name="connsiteY4" fmla="*/ 123825 h 366712"/>
                <a:gd name="connsiteX5" fmla="*/ 5405438 w 5405438"/>
                <a:gd name="connsiteY5" fmla="*/ 366712 h 36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5438" h="366712">
                  <a:moveTo>
                    <a:pt x="0" y="233362"/>
                  </a:moveTo>
                  <a:lnTo>
                    <a:pt x="328613" y="0"/>
                  </a:lnTo>
                  <a:lnTo>
                    <a:pt x="4043363" y="0"/>
                  </a:lnTo>
                  <a:lnTo>
                    <a:pt x="4214813" y="123825"/>
                  </a:lnTo>
                  <a:lnTo>
                    <a:pt x="5048250" y="123825"/>
                  </a:lnTo>
                  <a:lnTo>
                    <a:pt x="5405438" y="366712"/>
                  </a:lnTo>
                </a:path>
              </a:pathLst>
            </a:cu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6719888" y="2936363"/>
              <a:ext cx="1381125" cy="247650"/>
            </a:xfrm>
            <a:custGeom>
              <a:avLst/>
              <a:gdLst>
                <a:gd name="connsiteX0" fmla="*/ 0 w 1381125"/>
                <a:gd name="connsiteY0" fmla="*/ 247650 h 247650"/>
                <a:gd name="connsiteX1" fmla="*/ 342900 w 1381125"/>
                <a:gd name="connsiteY1" fmla="*/ 0 h 247650"/>
                <a:gd name="connsiteX2" fmla="*/ 1381125 w 1381125"/>
                <a:gd name="connsiteY2" fmla="*/ 4763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1125" h="247650">
                  <a:moveTo>
                    <a:pt x="0" y="247650"/>
                  </a:moveTo>
                  <a:lnTo>
                    <a:pt x="342900" y="0"/>
                  </a:lnTo>
                  <a:lnTo>
                    <a:pt x="1381125" y="4763"/>
                  </a:lnTo>
                </a:path>
              </a:pathLst>
            </a:cu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-407370" y="-297808"/>
            <a:ext cx="3505022" cy="4198535"/>
            <a:chOff x="-407370" y="-297808"/>
            <a:chExt cx="3505022" cy="4198535"/>
          </a:xfrm>
        </p:grpSpPr>
        <p:grpSp>
          <p:nvGrpSpPr>
            <p:cNvPr id="34" name="组合 33"/>
            <p:cNvGrpSpPr/>
            <p:nvPr/>
          </p:nvGrpSpPr>
          <p:grpSpPr>
            <a:xfrm>
              <a:off x="-407370" y="-297808"/>
              <a:ext cx="3505022" cy="4198535"/>
              <a:chOff x="-655020" y="-297807"/>
              <a:chExt cx="4963264" cy="3770262"/>
            </a:xfrm>
          </p:grpSpPr>
          <p:cxnSp>
            <p:nvCxnSpPr>
              <p:cNvPr id="35" name="连接符: 肘形 34"/>
              <p:cNvCxnSpPr/>
              <p:nvPr/>
            </p:nvCxnSpPr>
            <p:spPr>
              <a:xfrm flipV="1">
                <a:off x="-238422" y="1471759"/>
                <a:ext cx="2748390" cy="1271149"/>
              </a:xfrm>
              <a:prstGeom prst="bentConnector3">
                <a:avLst>
                  <a:gd name="adj1" fmla="val 70101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连接符: 肘形 35"/>
              <p:cNvCxnSpPr/>
              <p:nvPr/>
            </p:nvCxnSpPr>
            <p:spPr>
              <a:xfrm flipV="1">
                <a:off x="-655020" y="463269"/>
                <a:ext cx="4963264" cy="1256128"/>
              </a:xfrm>
              <a:prstGeom prst="bentConnector3">
                <a:avLst>
                  <a:gd name="adj1" fmla="val 34647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连接符: 肘形 36"/>
              <p:cNvCxnSpPr/>
              <p:nvPr/>
            </p:nvCxnSpPr>
            <p:spPr>
              <a:xfrm rot="16200000" flipH="1">
                <a:off x="-983149" y="1216590"/>
                <a:ext cx="3770262" cy="741467"/>
              </a:xfrm>
              <a:prstGeom prst="bentConnector3">
                <a:avLst>
                  <a:gd name="adj1" fmla="val 100022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连接符: 肘形 37"/>
              <p:cNvCxnSpPr/>
              <p:nvPr/>
            </p:nvCxnSpPr>
            <p:spPr>
              <a:xfrm>
                <a:off x="-438150" y="876300"/>
                <a:ext cx="3702279" cy="1869777"/>
              </a:xfrm>
              <a:prstGeom prst="bentConnector4">
                <a:avLst>
                  <a:gd name="adj1" fmla="val 49400"/>
                  <a:gd name="adj2" fmla="val 112226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7460" y="273671"/>
              <a:ext cx="586368" cy="586368"/>
            </a:xfrm>
            <a:prstGeom prst="rect">
              <a:avLst/>
            </a:prstGeom>
          </p:spPr>
        </p:pic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567" y="2316069"/>
              <a:ext cx="586368" cy="586368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72532" y="3054044"/>
              <a:ext cx="586368" cy="586368"/>
            </a:xfrm>
            <a:prstGeom prst="rect">
              <a:avLst/>
            </a:prstGeom>
          </p:spPr>
        </p:pic>
      </p:grpSp>
      <p:grpSp>
        <p:nvGrpSpPr>
          <p:cNvPr id="51" name="组合 50"/>
          <p:cNvGrpSpPr/>
          <p:nvPr/>
        </p:nvGrpSpPr>
        <p:grpSpPr>
          <a:xfrm>
            <a:off x="8668696" y="3188667"/>
            <a:ext cx="3884502" cy="3695957"/>
            <a:chOff x="8668696" y="3188667"/>
            <a:chExt cx="3884502" cy="3695957"/>
          </a:xfrm>
        </p:grpSpPr>
        <p:grpSp>
          <p:nvGrpSpPr>
            <p:cNvPr id="39" name="组合 38"/>
            <p:cNvGrpSpPr/>
            <p:nvPr/>
          </p:nvGrpSpPr>
          <p:grpSpPr>
            <a:xfrm rot="10800000">
              <a:off x="8668696" y="3188667"/>
              <a:ext cx="3884502" cy="3695957"/>
              <a:chOff x="-655020" y="-297807"/>
              <a:chExt cx="4963264" cy="3770262"/>
            </a:xfrm>
          </p:grpSpPr>
          <p:cxnSp>
            <p:nvCxnSpPr>
              <p:cNvPr id="40" name="连接符: 肘形 39"/>
              <p:cNvCxnSpPr/>
              <p:nvPr/>
            </p:nvCxnSpPr>
            <p:spPr>
              <a:xfrm flipV="1">
                <a:off x="-238422" y="1471759"/>
                <a:ext cx="2748390" cy="1271149"/>
              </a:xfrm>
              <a:prstGeom prst="bentConnector3">
                <a:avLst>
                  <a:gd name="adj1" fmla="val 70101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连接符: 肘形 40"/>
              <p:cNvCxnSpPr/>
              <p:nvPr/>
            </p:nvCxnSpPr>
            <p:spPr>
              <a:xfrm flipV="1">
                <a:off x="-655020" y="463269"/>
                <a:ext cx="4963264" cy="1256128"/>
              </a:xfrm>
              <a:prstGeom prst="bentConnector3">
                <a:avLst>
                  <a:gd name="adj1" fmla="val 34647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连接符: 肘形 41"/>
              <p:cNvCxnSpPr/>
              <p:nvPr/>
            </p:nvCxnSpPr>
            <p:spPr>
              <a:xfrm rot="16200000" flipH="1">
                <a:off x="-983149" y="1216590"/>
                <a:ext cx="3770262" cy="741467"/>
              </a:xfrm>
              <a:prstGeom prst="bentConnector3">
                <a:avLst>
                  <a:gd name="adj1" fmla="val 100022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连接符: 肘形 42"/>
              <p:cNvCxnSpPr/>
              <p:nvPr/>
            </p:nvCxnSpPr>
            <p:spPr>
              <a:xfrm>
                <a:off x="-438150" y="876300"/>
                <a:ext cx="3702279" cy="1869777"/>
              </a:xfrm>
              <a:prstGeom prst="bentConnector4">
                <a:avLst>
                  <a:gd name="adj1" fmla="val 49400"/>
                  <a:gd name="adj2" fmla="val 112226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31581" y="3601214"/>
              <a:ext cx="586368" cy="586368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41331" y="4817193"/>
              <a:ext cx="586368" cy="586368"/>
            </a:xfrm>
            <a:prstGeom prst="rect">
              <a:avLst/>
            </a:prstGeom>
          </p:spPr>
        </p:pic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73517" y="5849214"/>
              <a:ext cx="586368" cy="58636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139268" y="526921"/>
            <a:ext cx="2741237" cy="615255"/>
            <a:chOff x="139268" y="526921"/>
            <a:chExt cx="2741237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139268" y="526921"/>
              <a:ext cx="2546635" cy="583565"/>
              <a:chOff x="7665019" y="1737251"/>
              <a:chExt cx="2546635" cy="58356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9415960" y="1737251"/>
                <a:ext cx="776763" cy="582358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学生获奖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7665019" y="1737251"/>
                <a:ext cx="2546635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sz="3200" b="0" i="1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学生获奖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3" cstate="print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529590"/>
            <a:chOff x="450" y="2452"/>
            <a:chExt cx="11447" cy="834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8900160" y="454025"/>
            <a:ext cx="2685415" cy="529590"/>
            <a:chOff x="4213225" y="655308"/>
            <a:chExt cx="2913574" cy="574689"/>
          </a:xfrm>
        </p:grpSpPr>
        <p:sp>
          <p:nvSpPr>
            <p:cNvPr id="82" name="任意多边形: 形状 2"/>
            <p:cNvSpPr/>
            <p:nvPr/>
          </p:nvSpPr>
          <p:spPr>
            <a:xfrm>
              <a:off x="4213225" y="655308"/>
              <a:ext cx="383098" cy="176225"/>
            </a:xfrm>
            <a:custGeom>
              <a:avLst/>
              <a:gdLst>
                <a:gd name="connsiteX0" fmla="*/ 0 w 635000"/>
                <a:gd name="connsiteY0" fmla="*/ 292100 h 292100"/>
                <a:gd name="connsiteX1" fmla="*/ 292100 w 635000"/>
                <a:gd name="connsiteY1" fmla="*/ 0 h 292100"/>
                <a:gd name="connsiteX2" fmla="*/ 635000 w 635000"/>
                <a:gd name="connsiteY2" fmla="*/ 12700 h 292100"/>
                <a:gd name="connsiteX3" fmla="*/ 558800 w 635000"/>
                <a:gd name="connsiteY3" fmla="*/ 127000 h 292100"/>
                <a:gd name="connsiteX4" fmla="*/ 393700 w 635000"/>
                <a:gd name="connsiteY4" fmla="*/ 127000 h 292100"/>
                <a:gd name="connsiteX5" fmla="*/ 241300 w 635000"/>
                <a:gd name="connsiteY5" fmla="*/ 292100 h 292100"/>
                <a:gd name="connsiteX6" fmla="*/ 0 w 635000"/>
                <a:gd name="connsiteY6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5000" h="292100">
                  <a:moveTo>
                    <a:pt x="0" y="292100"/>
                  </a:moveTo>
                  <a:lnTo>
                    <a:pt x="292100" y="0"/>
                  </a:lnTo>
                  <a:lnTo>
                    <a:pt x="635000" y="12700"/>
                  </a:lnTo>
                  <a:lnTo>
                    <a:pt x="558800" y="127000"/>
                  </a:lnTo>
                  <a:lnTo>
                    <a:pt x="393700" y="127000"/>
                  </a:lnTo>
                  <a:lnTo>
                    <a:pt x="241300" y="292100"/>
                  </a:lnTo>
                  <a:lnTo>
                    <a:pt x="0" y="292100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83" name="任意多边形: 形状 3"/>
            <p:cNvSpPr/>
            <p:nvPr/>
          </p:nvSpPr>
          <p:spPr>
            <a:xfrm>
              <a:off x="4216580" y="912396"/>
              <a:ext cx="589198" cy="317601"/>
            </a:xfrm>
            <a:custGeom>
              <a:avLst/>
              <a:gdLst>
                <a:gd name="connsiteX0" fmla="*/ 0 w 589198"/>
                <a:gd name="connsiteY0" fmla="*/ 0 h 317601"/>
                <a:gd name="connsiteX1" fmla="*/ 38657 w 589198"/>
                <a:gd name="connsiteY1" fmla="*/ 0 h 317601"/>
                <a:gd name="connsiteX2" fmla="*/ 188194 w 589198"/>
                <a:gd name="connsiteY2" fmla="*/ 156658 h 317601"/>
                <a:gd name="connsiteX3" fmla="*/ 295462 w 589198"/>
                <a:gd name="connsiteY3" fmla="*/ 156658 h 317601"/>
                <a:gd name="connsiteX4" fmla="*/ 364419 w 589198"/>
                <a:gd name="connsiteY4" fmla="*/ 256263 h 317601"/>
                <a:gd name="connsiteX5" fmla="*/ 548306 w 589198"/>
                <a:gd name="connsiteY5" fmla="*/ 256263 h 317601"/>
                <a:gd name="connsiteX6" fmla="*/ 589198 w 589198"/>
                <a:gd name="connsiteY6" fmla="*/ 317601 h 317601"/>
                <a:gd name="connsiteX7" fmla="*/ 251127 w 589198"/>
                <a:gd name="connsiteY7" fmla="*/ 317601 h 31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9198" h="317601">
                  <a:moveTo>
                    <a:pt x="0" y="0"/>
                  </a:moveTo>
                  <a:lnTo>
                    <a:pt x="38657" y="0"/>
                  </a:lnTo>
                  <a:lnTo>
                    <a:pt x="188194" y="156658"/>
                  </a:lnTo>
                  <a:lnTo>
                    <a:pt x="295462" y="156658"/>
                  </a:lnTo>
                  <a:lnTo>
                    <a:pt x="364419" y="256263"/>
                  </a:lnTo>
                  <a:lnTo>
                    <a:pt x="548306" y="256263"/>
                  </a:lnTo>
                  <a:lnTo>
                    <a:pt x="589198" y="317601"/>
                  </a:lnTo>
                  <a:lnTo>
                    <a:pt x="251127" y="317601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84" name="任意多边形: 形状 4"/>
            <p:cNvSpPr/>
            <p:nvPr/>
          </p:nvSpPr>
          <p:spPr>
            <a:xfrm flipH="1">
              <a:off x="6743701" y="655308"/>
              <a:ext cx="383098" cy="176225"/>
            </a:xfrm>
            <a:custGeom>
              <a:avLst/>
              <a:gdLst>
                <a:gd name="connsiteX0" fmla="*/ 0 w 635000"/>
                <a:gd name="connsiteY0" fmla="*/ 292100 h 292100"/>
                <a:gd name="connsiteX1" fmla="*/ 292100 w 635000"/>
                <a:gd name="connsiteY1" fmla="*/ 0 h 292100"/>
                <a:gd name="connsiteX2" fmla="*/ 635000 w 635000"/>
                <a:gd name="connsiteY2" fmla="*/ 12700 h 292100"/>
                <a:gd name="connsiteX3" fmla="*/ 558800 w 635000"/>
                <a:gd name="connsiteY3" fmla="*/ 127000 h 292100"/>
                <a:gd name="connsiteX4" fmla="*/ 393700 w 635000"/>
                <a:gd name="connsiteY4" fmla="*/ 127000 h 292100"/>
                <a:gd name="connsiteX5" fmla="*/ 241300 w 635000"/>
                <a:gd name="connsiteY5" fmla="*/ 292100 h 292100"/>
                <a:gd name="connsiteX6" fmla="*/ 0 w 635000"/>
                <a:gd name="connsiteY6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5000" h="292100">
                  <a:moveTo>
                    <a:pt x="0" y="292100"/>
                  </a:moveTo>
                  <a:lnTo>
                    <a:pt x="292100" y="0"/>
                  </a:lnTo>
                  <a:lnTo>
                    <a:pt x="635000" y="12700"/>
                  </a:lnTo>
                  <a:lnTo>
                    <a:pt x="558800" y="127000"/>
                  </a:lnTo>
                  <a:lnTo>
                    <a:pt x="393700" y="127000"/>
                  </a:lnTo>
                  <a:lnTo>
                    <a:pt x="241300" y="292100"/>
                  </a:lnTo>
                  <a:lnTo>
                    <a:pt x="0" y="292100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85" name="任意多边形: 形状 5"/>
            <p:cNvSpPr/>
            <p:nvPr/>
          </p:nvSpPr>
          <p:spPr>
            <a:xfrm flipH="1">
              <a:off x="6534247" y="912396"/>
              <a:ext cx="589198" cy="317601"/>
            </a:xfrm>
            <a:custGeom>
              <a:avLst/>
              <a:gdLst>
                <a:gd name="connsiteX0" fmla="*/ 38657 w 589198"/>
                <a:gd name="connsiteY0" fmla="*/ 0 h 317601"/>
                <a:gd name="connsiteX1" fmla="*/ 0 w 589198"/>
                <a:gd name="connsiteY1" fmla="*/ 0 h 317601"/>
                <a:gd name="connsiteX2" fmla="*/ 251127 w 589198"/>
                <a:gd name="connsiteY2" fmla="*/ 317601 h 317601"/>
                <a:gd name="connsiteX3" fmla="*/ 589198 w 589198"/>
                <a:gd name="connsiteY3" fmla="*/ 317601 h 317601"/>
                <a:gd name="connsiteX4" fmla="*/ 548306 w 589198"/>
                <a:gd name="connsiteY4" fmla="*/ 256263 h 317601"/>
                <a:gd name="connsiteX5" fmla="*/ 364419 w 589198"/>
                <a:gd name="connsiteY5" fmla="*/ 256263 h 317601"/>
                <a:gd name="connsiteX6" fmla="*/ 295462 w 589198"/>
                <a:gd name="connsiteY6" fmla="*/ 156658 h 317601"/>
                <a:gd name="connsiteX7" fmla="*/ 188194 w 589198"/>
                <a:gd name="connsiteY7" fmla="*/ 156658 h 31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9198" h="317601">
                  <a:moveTo>
                    <a:pt x="38657" y="0"/>
                  </a:moveTo>
                  <a:lnTo>
                    <a:pt x="0" y="0"/>
                  </a:lnTo>
                  <a:lnTo>
                    <a:pt x="251127" y="317601"/>
                  </a:lnTo>
                  <a:lnTo>
                    <a:pt x="589198" y="317601"/>
                  </a:lnTo>
                  <a:lnTo>
                    <a:pt x="548306" y="256263"/>
                  </a:lnTo>
                  <a:lnTo>
                    <a:pt x="364419" y="256263"/>
                  </a:lnTo>
                  <a:lnTo>
                    <a:pt x="295462" y="156658"/>
                  </a:lnTo>
                  <a:lnTo>
                    <a:pt x="188194" y="156658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51E0"/>
                </a:gs>
              </a:gsLst>
              <a:lin ang="2700000" scaled="1"/>
              <a:tileRect/>
            </a:gra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86" name="任意多边形: 形状 6"/>
            <p:cNvSpPr/>
            <p:nvPr/>
          </p:nvSpPr>
          <p:spPr>
            <a:xfrm>
              <a:off x="4245398" y="712550"/>
              <a:ext cx="2845879" cy="443398"/>
            </a:xfrm>
            <a:custGeom>
              <a:avLst/>
              <a:gdLst>
                <a:gd name="connsiteX0" fmla="*/ 345948 w 2845879"/>
                <a:gd name="connsiteY0" fmla="*/ 0 h 443398"/>
                <a:gd name="connsiteX1" fmla="*/ 1401852 w 2845879"/>
                <a:gd name="connsiteY1" fmla="*/ 0 h 443398"/>
                <a:gd name="connsiteX2" fmla="*/ 1406100 w 2845879"/>
                <a:gd name="connsiteY2" fmla="*/ 0 h 443398"/>
                <a:gd name="connsiteX3" fmla="*/ 2499930 w 2845879"/>
                <a:gd name="connsiteY3" fmla="*/ 0 h 443398"/>
                <a:gd name="connsiteX4" fmla="*/ 2526991 w 2845879"/>
                <a:gd name="connsiteY4" fmla="*/ 40592 h 443398"/>
                <a:gd name="connsiteX5" fmla="*/ 2611044 w 2845879"/>
                <a:gd name="connsiteY5" fmla="*/ 40592 h 443398"/>
                <a:gd name="connsiteX6" fmla="*/ 2657537 w 2845879"/>
                <a:gd name="connsiteY6" fmla="*/ 87085 h 443398"/>
                <a:gd name="connsiteX7" fmla="*/ 2695508 w 2845879"/>
                <a:gd name="connsiteY7" fmla="*/ 128220 h 443398"/>
                <a:gd name="connsiteX8" fmla="*/ 2698533 w 2845879"/>
                <a:gd name="connsiteY8" fmla="*/ 128081 h 443398"/>
                <a:gd name="connsiteX9" fmla="*/ 2721649 w 2845879"/>
                <a:gd name="connsiteY9" fmla="*/ 151197 h 443398"/>
                <a:gd name="connsiteX10" fmla="*/ 2845879 w 2845879"/>
                <a:gd name="connsiteY10" fmla="*/ 151197 h 443398"/>
                <a:gd name="connsiteX11" fmla="*/ 2655064 w 2845879"/>
                <a:gd name="connsiteY11" fmla="*/ 337181 h 443398"/>
                <a:gd name="connsiteX12" fmla="*/ 2560694 w 2845879"/>
                <a:gd name="connsiteY12" fmla="*/ 337181 h 443398"/>
                <a:gd name="connsiteX13" fmla="*/ 2500029 w 2845879"/>
                <a:gd name="connsiteY13" fmla="*/ 424810 h 443398"/>
                <a:gd name="connsiteX14" fmla="*/ 2338253 w 2845879"/>
                <a:gd name="connsiteY14" fmla="*/ 424810 h 443398"/>
                <a:gd name="connsiteX15" fmla="*/ 2325860 w 2845879"/>
                <a:gd name="connsiteY15" fmla="*/ 443398 h 443398"/>
                <a:gd name="connsiteX16" fmla="*/ 1406100 w 2845879"/>
                <a:gd name="connsiteY16" fmla="*/ 443398 h 443398"/>
                <a:gd name="connsiteX17" fmla="*/ 1401852 w 2845879"/>
                <a:gd name="connsiteY17" fmla="*/ 443398 h 443398"/>
                <a:gd name="connsiteX18" fmla="*/ 520018 w 2845879"/>
                <a:gd name="connsiteY18" fmla="*/ 443398 h 443398"/>
                <a:gd name="connsiteX19" fmla="*/ 507626 w 2845879"/>
                <a:gd name="connsiteY19" fmla="*/ 424810 h 443398"/>
                <a:gd name="connsiteX20" fmla="*/ 345850 w 2845879"/>
                <a:gd name="connsiteY20" fmla="*/ 424810 h 443398"/>
                <a:gd name="connsiteX21" fmla="*/ 285184 w 2845879"/>
                <a:gd name="connsiteY21" fmla="*/ 337181 h 443398"/>
                <a:gd name="connsiteX22" fmla="*/ 190814 w 2845879"/>
                <a:gd name="connsiteY22" fmla="*/ 337181 h 443398"/>
                <a:gd name="connsiteX23" fmla="*/ 0 w 2845879"/>
                <a:gd name="connsiteY23" fmla="*/ 151197 h 443398"/>
                <a:gd name="connsiteX24" fmla="*/ 125503 w 2845879"/>
                <a:gd name="connsiteY24" fmla="*/ 151197 h 443398"/>
                <a:gd name="connsiteX25" fmla="*/ 148563 w 2845879"/>
                <a:gd name="connsiteY25" fmla="*/ 128137 h 443398"/>
                <a:gd name="connsiteX26" fmla="*/ 150370 w 2845879"/>
                <a:gd name="connsiteY26" fmla="*/ 128220 h 443398"/>
                <a:gd name="connsiteX27" fmla="*/ 173056 w 2845879"/>
                <a:gd name="connsiteY27" fmla="*/ 103644 h 443398"/>
                <a:gd name="connsiteX28" fmla="*/ 236108 w 2845879"/>
                <a:gd name="connsiteY28" fmla="*/ 40592 h 443398"/>
                <a:gd name="connsiteX29" fmla="*/ 318887 w 2845879"/>
                <a:gd name="connsiteY29" fmla="*/ 40592 h 44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845879" h="443398">
                  <a:moveTo>
                    <a:pt x="345948" y="0"/>
                  </a:moveTo>
                  <a:lnTo>
                    <a:pt x="1401852" y="0"/>
                  </a:lnTo>
                  <a:lnTo>
                    <a:pt x="1406100" y="0"/>
                  </a:lnTo>
                  <a:lnTo>
                    <a:pt x="2499930" y="0"/>
                  </a:lnTo>
                  <a:lnTo>
                    <a:pt x="2526991" y="40592"/>
                  </a:lnTo>
                  <a:lnTo>
                    <a:pt x="2611044" y="40592"/>
                  </a:lnTo>
                  <a:lnTo>
                    <a:pt x="2657537" y="87085"/>
                  </a:lnTo>
                  <a:lnTo>
                    <a:pt x="2695508" y="128220"/>
                  </a:lnTo>
                  <a:lnTo>
                    <a:pt x="2698533" y="128081"/>
                  </a:lnTo>
                  <a:lnTo>
                    <a:pt x="2721649" y="151197"/>
                  </a:lnTo>
                  <a:lnTo>
                    <a:pt x="2845879" y="151197"/>
                  </a:lnTo>
                  <a:lnTo>
                    <a:pt x="2655064" y="337181"/>
                  </a:lnTo>
                  <a:lnTo>
                    <a:pt x="2560694" y="337181"/>
                  </a:lnTo>
                  <a:lnTo>
                    <a:pt x="2500029" y="424810"/>
                  </a:lnTo>
                  <a:lnTo>
                    <a:pt x="2338253" y="424810"/>
                  </a:lnTo>
                  <a:lnTo>
                    <a:pt x="2325860" y="443398"/>
                  </a:lnTo>
                  <a:lnTo>
                    <a:pt x="1406100" y="443398"/>
                  </a:lnTo>
                  <a:lnTo>
                    <a:pt x="1401852" y="443398"/>
                  </a:lnTo>
                  <a:lnTo>
                    <a:pt x="520018" y="443398"/>
                  </a:lnTo>
                  <a:lnTo>
                    <a:pt x="507626" y="424810"/>
                  </a:lnTo>
                  <a:lnTo>
                    <a:pt x="345850" y="424810"/>
                  </a:lnTo>
                  <a:lnTo>
                    <a:pt x="285184" y="337181"/>
                  </a:lnTo>
                  <a:lnTo>
                    <a:pt x="190814" y="337181"/>
                  </a:lnTo>
                  <a:lnTo>
                    <a:pt x="0" y="151197"/>
                  </a:lnTo>
                  <a:lnTo>
                    <a:pt x="125503" y="151197"/>
                  </a:lnTo>
                  <a:lnTo>
                    <a:pt x="148563" y="128137"/>
                  </a:lnTo>
                  <a:lnTo>
                    <a:pt x="150370" y="128220"/>
                  </a:lnTo>
                  <a:lnTo>
                    <a:pt x="173056" y="103644"/>
                  </a:lnTo>
                  <a:lnTo>
                    <a:pt x="236108" y="40592"/>
                  </a:lnTo>
                  <a:lnTo>
                    <a:pt x="318887" y="40592"/>
                  </a:lnTo>
                  <a:close/>
                </a:path>
              </a:pathLst>
            </a:custGeom>
            <a:solidFill>
              <a:srgbClr val="25A6FC">
                <a:alpha val="40000"/>
              </a:srgbClr>
            </a:solidFill>
            <a:ln>
              <a:noFill/>
            </a:ln>
            <a:effectLst>
              <a:outerShdw dist="12700" dir="2700000" algn="tl" rotWithShape="0">
                <a:srgbClr val="08126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92" name="文本框 91"/>
          <p:cNvSpPr txBox="1"/>
          <p:nvPr/>
        </p:nvSpPr>
        <p:spPr>
          <a:xfrm>
            <a:off x="9362440" y="473710"/>
            <a:ext cx="1869440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CN" altLang="en-US" sz="2000" b="1" dirty="0">
                <a:gradFill flip="none" rotWithShape="1">
                  <a:gsLst>
                    <a:gs pos="2000">
                      <a:srgbClr val="02F8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effectLst>
                  <a:outerShdw dist="38100" dir="13500000" algn="br" rotWithShape="0">
                    <a:srgbClr val="08126C"/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数学竞赛</a:t>
            </a: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3679825" y="1260475"/>
          <a:ext cx="8001000" cy="4745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2810"/>
                <a:gridCol w="1423670"/>
                <a:gridCol w="1577975"/>
                <a:gridCol w="1566545"/>
              </a:tblGrid>
              <a:tr h="3384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一等奖</a:t>
                      </a:r>
                      <a:endParaRPr lang="zh-CN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二等奖</a:t>
                      </a:r>
                      <a:endParaRPr lang="zh-CN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三等奖</a:t>
                      </a:r>
                      <a:endParaRPr lang="zh-CN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0" spc="80">
                          <a:solidFill>
                            <a:schemeClr val="bg1"/>
                          </a:solidFill>
                          <a:uFillTx/>
                          <a:latin typeface="思源黑体 CN Bold" panose="020B0800000000000000" charset="-122"/>
                          <a:ea typeface="思源黑体 CN Bold" panose="020B0800000000000000" charset="-122"/>
                          <a:cs typeface="思源黑体 CN Bold" panose="020B0800000000000000" charset="-122"/>
                        </a:rPr>
                        <a:t>2009年</a:t>
                      </a:r>
                      <a:r>
                        <a:rPr lang="en-US" sz="1600" b="0" spc="80">
                          <a:solidFill>
                            <a:schemeClr val="bg1"/>
                          </a:solidFill>
                          <a:uFillTx/>
                          <a:latin typeface="思源黑体 CN Bold" panose="020B0800000000000000" charset="-122"/>
                          <a:ea typeface="思源黑体 CN Bold" panose="020B0800000000000000" charset="-122"/>
                          <a:cs typeface="思源黑体 CN Bold" panose="020B0800000000000000" charset="-122"/>
                        </a:rPr>
                        <a:t>（第一届）     </a:t>
                      </a:r>
                      <a:endParaRPr lang="en-US" altLang="en-US" sz="1600" b="0" spc="80">
                        <a:solidFill>
                          <a:schemeClr val="bg1"/>
                        </a:solidFill>
                        <a:uFillTx/>
                        <a:latin typeface="思源黑体 CN Bold" panose="020B0800000000000000" charset="-122"/>
                        <a:ea typeface="思源黑体 CN Bold" panose="020B0800000000000000" charset="-122"/>
                        <a:cs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  <a:cs typeface="思源黑体 CN Bold" panose="020B0800000000000000" charset="-122"/>
                        </a:rPr>
                        <a:t>1</a:t>
                      </a:r>
                      <a:endParaRPr lang="zh-CN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  <a:cs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4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0" spc="80">
                          <a:solidFill>
                            <a:schemeClr val="bg1"/>
                          </a:solidFill>
                          <a:uFillTx/>
                          <a:latin typeface="思源黑体 CN Bold" panose="020B0800000000000000" charset="-122"/>
                          <a:ea typeface="思源黑体 CN Bold" panose="020B0800000000000000" charset="-122"/>
                          <a:cs typeface="思源黑体 CN Bold" panose="020B0800000000000000" charset="-122"/>
                        </a:rPr>
                        <a:t>2011年</a:t>
                      </a:r>
                      <a:r>
                        <a:rPr lang="en-US" sz="1600" b="0" spc="80">
                          <a:solidFill>
                            <a:schemeClr val="bg1"/>
                          </a:solidFill>
                          <a:uFillTx/>
                          <a:latin typeface="思源黑体 CN Bold" panose="020B0800000000000000" charset="-122"/>
                          <a:ea typeface="思源黑体 CN Bold" panose="020B0800000000000000" charset="-122"/>
                          <a:cs typeface="思源黑体 CN Bold" panose="020B0800000000000000" charset="-122"/>
                        </a:rPr>
                        <a:t>（第三届）</a:t>
                      </a:r>
                      <a:endParaRPr lang="en-US" altLang="en-US" sz="1600" b="0" spc="80">
                        <a:solidFill>
                          <a:schemeClr val="bg1"/>
                        </a:solidFill>
                        <a:uFillTx/>
                        <a:latin typeface="思源黑体 CN Bold" panose="020B0800000000000000" charset="-122"/>
                        <a:ea typeface="思源黑体 CN Bold" panose="020B0800000000000000" charset="-122"/>
                        <a:cs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1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1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1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4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0" spc="80">
                          <a:solidFill>
                            <a:schemeClr val="bg1"/>
                          </a:solidFill>
                          <a:uFillTx/>
                          <a:latin typeface="思源黑体 CN Bold" panose="020B0800000000000000" charset="-122"/>
                          <a:ea typeface="思源黑体 CN Bold" panose="020B0800000000000000" charset="-122"/>
                          <a:cs typeface="思源黑体 CN Bold" panose="020B0800000000000000" charset="-122"/>
                        </a:rPr>
                        <a:t>2012年</a:t>
                      </a:r>
                      <a:r>
                        <a:rPr lang="en-US" sz="1600" b="0" spc="80">
                          <a:solidFill>
                            <a:schemeClr val="bg1"/>
                          </a:solidFill>
                          <a:uFillTx/>
                          <a:latin typeface="思源黑体 CN Bold" panose="020B0800000000000000" charset="-122"/>
                          <a:ea typeface="思源黑体 CN Bold" panose="020B0800000000000000" charset="-122"/>
                          <a:cs typeface="思源黑体 CN Bold" panose="020B0800000000000000" charset="-122"/>
                        </a:rPr>
                        <a:t>（第四届）</a:t>
                      </a:r>
                      <a:endParaRPr lang="en-US" altLang="en-US" sz="1600" b="0" spc="80">
                        <a:solidFill>
                          <a:schemeClr val="bg1"/>
                        </a:solidFill>
                        <a:uFillTx/>
                        <a:latin typeface="思源黑体 CN Bold" panose="020B0800000000000000" charset="-122"/>
                        <a:ea typeface="思源黑体 CN Bold" panose="020B0800000000000000" charset="-122"/>
                        <a:cs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2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1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3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4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0" spc="80">
                          <a:solidFill>
                            <a:schemeClr val="bg1"/>
                          </a:solidFill>
                          <a:uFillTx/>
                          <a:latin typeface="思源黑体 CN Bold" panose="020B0800000000000000" charset="-122"/>
                          <a:ea typeface="思源黑体 CN Bold" panose="020B0800000000000000" charset="-122"/>
                          <a:cs typeface="思源黑体 CN Bold" panose="020B0800000000000000" charset="-122"/>
                        </a:rPr>
                        <a:t>2013年</a:t>
                      </a:r>
                      <a:r>
                        <a:rPr lang="en-US" sz="1600" b="0" spc="80">
                          <a:solidFill>
                            <a:schemeClr val="bg1"/>
                          </a:solidFill>
                          <a:uFillTx/>
                          <a:latin typeface="思源黑体 CN Bold" panose="020B0800000000000000" charset="-122"/>
                          <a:ea typeface="思源黑体 CN Bold" panose="020B0800000000000000" charset="-122"/>
                          <a:cs typeface="思源黑体 CN Bold" panose="020B0800000000000000" charset="-122"/>
                        </a:rPr>
                        <a:t>（第五届）</a:t>
                      </a:r>
                      <a:endParaRPr lang="en-US" altLang="en-US" sz="1600" b="0" spc="80">
                        <a:solidFill>
                          <a:schemeClr val="bg1"/>
                        </a:solidFill>
                        <a:uFillTx/>
                        <a:latin typeface="思源黑体 CN Bold" panose="020B0800000000000000" charset="-122"/>
                        <a:ea typeface="思源黑体 CN Bold" panose="020B0800000000000000" charset="-122"/>
                        <a:cs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1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3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4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4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0" spc="80">
                          <a:solidFill>
                            <a:schemeClr val="bg1"/>
                          </a:solidFill>
                          <a:uFillTx/>
                          <a:latin typeface="思源黑体 CN Bold" panose="020B0800000000000000" charset="-122"/>
                          <a:ea typeface="思源黑体 CN Bold" panose="020B0800000000000000" charset="-122"/>
                          <a:cs typeface="思源黑体 CN Bold" panose="020B0800000000000000" charset="-122"/>
                        </a:rPr>
                        <a:t>2014年</a:t>
                      </a:r>
                      <a:r>
                        <a:rPr lang="en-US" sz="1600" b="0" spc="80">
                          <a:solidFill>
                            <a:schemeClr val="bg1"/>
                          </a:solidFill>
                          <a:uFillTx/>
                          <a:latin typeface="思源黑体 CN Bold" panose="020B0800000000000000" charset="-122"/>
                          <a:ea typeface="思源黑体 CN Bold" panose="020B0800000000000000" charset="-122"/>
                          <a:cs typeface="思源黑体 CN Bold" panose="020B0800000000000000" charset="-122"/>
                        </a:rPr>
                        <a:t>（第六届）</a:t>
                      </a:r>
                      <a:endParaRPr lang="en-US" altLang="en-US" sz="1600" b="0" spc="80">
                        <a:solidFill>
                          <a:schemeClr val="bg1"/>
                        </a:solidFill>
                        <a:uFillTx/>
                        <a:latin typeface="思源黑体 CN Bold" panose="020B0800000000000000" charset="-122"/>
                        <a:ea typeface="思源黑体 CN Bold" panose="020B0800000000000000" charset="-122"/>
                        <a:cs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2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2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3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4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0" spc="80">
                          <a:solidFill>
                            <a:schemeClr val="bg1"/>
                          </a:solidFill>
                          <a:uFillTx/>
                          <a:latin typeface="思源黑体 CN Bold" panose="020B0800000000000000" charset="-122"/>
                          <a:ea typeface="思源黑体 CN Bold" panose="020B0800000000000000" charset="-122"/>
                          <a:cs typeface="思源黑体 CN Bold" panose="020B0800000000000000" charset="-122"/>
                        </a:rPr>
                        <a:t>2015年</a:t>
                      </a:r>
                      <a:r>
                        <a:rPr lang="en-US" sz="1600" b="0" spc="80">
                          <a:solidFill>
                            <a:schemeClr val="bg1"/>
                          </a:solidFill>
                          <a:uFillTx/>
                          <a:latin typeface="思源黑体 CN Bold" panose="020B0800000000000000" charset="-122"/>
                          <a:ea typeface="思源黑体 CN Bold" panose="020B0800000000000000" charset="-122"/>
                          <a:cs typeface="思源黑体 CN Bold" panose="020B0800000000000000" charset="-122"/>
                        </a:rPr>
                        <a:t>（第七届）</a:t>
                      </a:r>
                      <a:endParaRPr lang="en-US" altLang="en-US" sz="1600" b="0" spc="80">
                        <a:solidFill>
                          <a:schemeClr val="bg1"/>
                        </a:solidFill>
                        <a:uFillTx/>
                        <a:latin typeface="思源黑体 CN Bold" panose="020B0800000000000000" charset="-122"/>
                        <a:ea typeface="思源黑体 CN Bold" panose="020B0800000000000000" charset="-122"/>
                        <a:cs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1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2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5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4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0" spc="80">
                          <a:solidFill>
                            <a:schemeClr val="bg1"/>
                          </a:solidFill>
                          <a:uFillTx/>
                          <a:latin typeface="思源黑体 CN Bold" panose="020B0800000000000000" charset="-122"/>
                          <a:ea typeface="思源黑体 CN Bold" panose="020B0800000000000000" charset="-122"/>
                          <a:cs typeface="思源黑体 CN Bold" panose="020B0800000000000000" charset="-122"/>
                        </a:rPr>
                        <a:t>2016年</a:t>
                      </a:r>
                      <a:r>
                        <a:rPr lang="en-US" sz="1600" b="0" spc="80">
                          <a:solidFill>
                            <a:schemeClr val="bg1"/>
                          </a:solidFill>
                          <a:uFillTx/>
                          <a:latin typeface="思源黑体 CN Bold" panose="020B0800000000000000" charset="-122"/>
                          <a:ea typeface="思源黑体 CN Bold" panose="020B0800000000000000" charset="-122"/>
                          <a:cs typeface="思源黑体 CN Bold" panose="020B0800000000000000" charset="-122"/>
                        </a:rPr>
                        <a:t>（第八届）</a:t>
                      </a:r>
                      <a:endParaRPr lang="en-US" altLang="en-US" sz="1600" b="0" spc="80">
                        <a:solidFill>
                          <a:schemeClr val="bg1"/>
                        </a:solidFill>
                        <a:uFillTx/>
                        <a:latin typeface="思源黑体 CN Bold" panose="020B0800000000000000" charset="-122"/>
                        <a:ea typeface="思源黑体 CN Bold" panose="020B0800000000000000" charset="-122"/>
                        <a:cs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5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2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3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4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0" spc="80">
                          <a:solidFill>
                            <a:schemeClr val="bg1"/>
                          </a:solidFill>
                          <a:uFillTx/>
                          <a:latin typeface="思源黑体 CN Bold" panose="020B0800000000000000" charset="-122"/>
                          <a:ea typeface="思源黑体 CN Bold" panose="020B0800000000000000" charset="-122"/>
                          <a:cs typeface="思源黑体 CN Bold" panose="020B0800000000000000" charset="-122"/>
                        </a:rPr>
                        <a:t>2017年</a:t>
                      </a:r>
                      <a:r>
                        <a:rPr lang="en-US" sz="1600" b="0" spc="80">
                          <a:solidFill>
                            <a:schemeClr val="bg1"/>
                          </a:solidFill>
                          <a:uFillTx/>
                          <a:latin typeface="思源黑体 CN Bold" panose="020B0800000000000000" charset="-122"/>
                          <a:ea typeface="思源黑体 CN Bold" panose="020B0800000000000000" charset="-122"/>
                          <a:cs typeface="思源黑体 CN Bold" panose="020B0800000000000000" charset="-122"/>
                        </a:rPr>
                        <a:t>（第九届）</a:t>
                      </a:r>
                      <a:endParaRPr lang="en-US" altLang="en-US" sz="1600" b="0" spc="80">
                        <a:solidFill>
                          <a:schemeClr val="bg1"/>
                        </a:solidFill>
                        <a:uFillTx/>
                        <a:latin typeface="思源黑体 CN Bold" panose="020B0800000000000000" charset="-122"/>
                        <a:ea typeface="思源黑体 CN Bold" panose="020B0800000000000000" charset="-122"/>
                        <a:cs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3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1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4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4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0" spc="80">
                          <a:solidFill>
                            <a:schemeClr val="bg1"/>
                          </a:solidFill>
                          <a:uFillTx/>
                          <a:latin typeface="思源黑体 CN Bold" panose="020B0800000000000000" charset="-122"/>
                          <a:ea typeface="思源黑体 CN Bold" panose="020B0800000000000000" charset="-122"/>
                          <a:cs typeface="思源黑体 CN Bold" panose="020B0800000000000000" charset="-122"/>
                        </a:rPr>
                        <a:t>2018年</a:t>
                      </a:r>
                      <a:r>
                        <a:rPr lang="en-US" sz="1600" b="0" spc="80">
                          <a:solidFill>
                            <a:schemeClr val="bg1"/>
                          </a:solidFill>
                          <a:uFillTx/>
                          <a:latin typeface="思源黑体 CN Bold" panose="020B0800000000000000" charset="-122"/>
                          <a:ea typeface="思源黑体 CN Bold" panose="020B0800000000000000" charset="-122"/>
                          <a:cs typeface="思源黑体 CN Bold" panose="020B0800000000000000" charset="-122"/>
                        </a:rPr>
                        <a:t>（第十届）</a:t>
                      </a:r>
                      <a:endParaRPr lang="en-US" altLang="en-US" sz="1600" b="0" spc="80">
                        <a:solidFill>
                          <a:schemeClr val="bg1"/>
                        </a:solidFill>
                        <a:uFillTx/>
                        <a:latin typeface="思源黑体 CN Bold" panose="020B0800000000000000" charset="-122"/>
                        <a:ea typeface="思源黑体 CN Bold" panose="020B0800000000000000" charset="-122"/>
                        <a:cs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4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1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4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4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0" spc="80">
                          <a:solidFill>
                            <a:schemeClr val="bg1"/>
                          </a:solidFill>
                          <a:uFillTx/>
                          <a:latin typeface="思源黑体 CN Bold" panose="020B0800000000000000" charset="-122"/>
                          <a:ea typeface="思源黑体 CN Bold" panose="020B0800000000000000" charset="-122"/>
                          <a:cs typeface="思源黑体 CN Bold" panose="020B0800000000000000" charset="-122"/>
                        </a:rPr>
                        <a:t>2019年</a:t>
                      </a:r>
                      <a:r>
                        <a:rPr lang="en-US" sz="1600" b="0" spc="80">
                          <a:solidFill>
                            <a:schemeClr val="bg1"/>
                          </a:solidFill>
                          <a:uFillTx/>
                          <a:latin typeface="思源黑体 CN Bold" panose="020B0800000000000000" charset="-122"/>
                          <a:ea typeface="思源黑体 CN Bold" panose="020B0800000000000000" charset="-122"/>
                          <a:cs typeface="思源黑体 CN Bold" panose="020B0800000000000000" charset="-122"/>
                        </a:rPr>
                        <a:t>（第十一届）</a:t>
                      </a:r>
                      <a:endParaRPr lang="en-US" altLang="en-US" sz="1600" b="0" spc="80">
                        <a:solidFill>
                          <a:schemeClr val="bg1"/>
                        </a:solidFill>
                        <a:uFillTx/>
                        <a:latin typeface="思源黑体 CN Bold" panose="020B0800000000000000" charset="-122"/>
                        <a:ea typeface="思源黑体 CN Bold" panose="020B0800000000000000" charset="-122"/>
                        <a:cs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3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3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8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4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0" spc="80">
                          <a:solidFill>
                            <a:schemeClr val="bg1"/>
                          </a:solidFill>
                          <a:uFillTx/>
                          <a:latin typeface="思源黑体 CN Bold" panose="020B0800000000000000" charset="-122"/>
                          <a:ea typeface="思源黑体 CN Bold" panose="020B0800000000000000" charset="-122"/>
                          <a:cs typeface="思源黑体 CN Bold" panose="020B0800000000000000" charset="-122"/>
                        </a:rPr>
                        <a:t>2020年</a:t>
                      </a:r>
                      <a:r>
                        <a:rPr lang="en-US" sz="1600" b="0" spc="80">
                          <a:solidFill>
                            <a:schemeClr val="bg1"/>
                          </a:solidFill>
                          <a:uFillTx/>
                          <a:latin typeface="思源黑体 CN Bold" panose="020B0800000000000000" charset="-122"/>
                          <a:ea typeface="思源黑体 CN Bold" panose="020B0800000000000000" charset="-122"/>
                          <a:cs typeface="思源黑体 CN Bold" panose="020B0800000000000000" charset="-122"/>
                        </a:rPr>
                        <a:t>（第十二届）</a:t>
                      </a:r>
                      <a:endParaRPr lang="en-US" altLang="en-US" sz="1600" b="0" spc="80">
                        <a:solidFill>
                          <a:schemeClr val="bg1"/>
                        </a:solidFill>
                        <a:uFillTx/>
                        <a:latin typeface="思源黑体 CN Bold" panose="020B0800000000000000" charset="-122"/>
                        <a:ea typeface="思源黑体 CN Bold" panose="020B0800000000000000" charset="-122"/>
                        <a:cs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3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8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10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3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合计</a:t>
                      </a:r>
                      <a:endParaRPr lang="zh-CN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25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24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思源黑体 CN Bold" panose="020B0800000000000000" charset="-122"/>
                          <a:ea typeface="思源黑体 CN Bold" panose="020B0800000000000000" charset="-122"/>
                        </a:rPr>
                        <a:t>45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</a:endParaRPr>
                    </a:p>
                  </a:txBody>
                  <a:tcPr marL="12700" marR="12700" marT="12700" anchor="b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6" name="组合 5"/>
          <p:cNvGrpSpPr/>
          <p:nvPr/>
        </p:nvGrpSpPr>
        <p:grpSpPr>
          <a:xfrm>
            <a:off x="4243070" y="1758950"/>
            <a:ext cx="7294880" cy="3983355"/>
            <a:chOff x="5938" y="2455"/>
            <a:chExt cx="11488" cy="6273"/>
          </a:xfrm>
        </p:grpSpPr>
        <p:cxnSp>
          <p:nvCxnSpPr>
            <p:cNvPr id="10" name="直接连接符 9"/>
            <p:cNvCxnSpPr/>
            <p:nvPr/>
          </p:nvCxnSpPr>
          <p:spPr>
            <a:xfrm flipV="1">
              <a:off x="5940" y="2455"/>
              <a:ext cx="11486" cy="48"/>
            </a:xfrm>
            <a:prstGeom prst="line">
              <a:avLst/>
            </a:prstGeom>
            <a:ln w="412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 flipV="1">
              <a:off x="5938" y="8688"/>
              <a:ext cx="11310" cy="40"/>
            </a:xfrm>
            <a:prstGeom prst="line">
              <a:avLst/>
            </a:prstGeom>
            <a:ln w="12700" cmpd="sng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/>
        </p:nvSpPr>
        <p:spPr>
          <a:xfrm>
            <a:off x="645160" y="1859915"/>
            <a:ext cx="326707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截至2020年，累计共获得</a:t>
            </a:r>
            <a:endParaRPr lang="zh-CN" altLang="en-US" b="1" dirty="0">
              <a:gradFill flip="none" rotWithShape="1">
                <a:gsLst>
                  <a:gs pos="2000">
                    <a:srgbClr val="02F8FF"/>
                  </a:gs>
                  <a:gs pos="100000">
                    <a:srgbClr val="25A6FC"/>
                  </a:gs>
                </a:gsLst>
                <a:lin ang="54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b="1" dirty="0">
              <a:gradFill flip="none" rotWithShape="1">
                <a:gsLst>
                  <a:gs pos="2000">
                    <a:srgbClr val="02F8FF"/>
                  </a:gs>
                  <a:gs pos="100000">
                    <a:srgbClr val="25A6FC"/>
                  </a:gs>
                </a:gsLst>
                <a:lin ang="54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25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b="1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安徽赛区一等奖</a:t>
            </a: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24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b="1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安徽赛区二等奖</a:t>
            </a: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45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b="1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安徽赛区三等奖</a:t>
            </a:r>
          </a:p>
          <a:p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其中多次获得安徽赛区第一名的好成绩。</a:t>
            </a:r>
          </a:p>
          <a:p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:random/>
      </p:transition>
    </mc:Choice>
    <mc:Fallback xmlns="">
      <p:transition spd="slow" advTm="0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3681204" y="2399845"/>
            <a:ext cx="3050380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6000" b="1" dirty="0">
                <a:solidFill>
                  <a:srgbClr val="02F8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PART 07</a:t>
            </a:r>
            <a:endParaRPr lang="zh-CN" altLang="en-US" sz="6000" b="1" dirty="0">
              <a:solidFill>
                <a:srgbClr val="02F8FF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3219679" y="2900470"/>
            <a:ext cx="5752643" cy="1392078"/>
            <a:chOff x="3219679" y="2900470"/>
            <a:chExt cx="5752643" cy="1392078"/>
          </a:xfrm>
        </p:grpSpPr>
        <p:sp>
          <p:nvSpPr>
            <p:cNvPr id="2" name="任意多边形: 形状 1"/>
            <p:cNvSpPr/>
            <p:nvPr/>
          </p:nvSpPr>
          <p:spPr>
            <a:xfrm flipV="1">
              <a:off x="3923448" y="3188006"/>
              <a:ext cx="3417304" cy="115190"/>
            </a:xfrm>
            <a:custGeom>
              <a:avLst/>
              <a:gdLst>
                <a:gd name="connsiteX0" fmla="*/ 0 w 4221480"/>
                <a:gd name="connsiteY0" fmla="*/ 236220 h 236220"/>
                <a:gd name="connsiteX1" fmla="*/ 320040 w 4221480"/>
                <a:gd name="connsiteY1" fmla="*/ 0 h 236220"/>
                <a:gd name="connsiteX2" fmla="*/ 4053840 w 4221480"/>
                <a:gd name="connsiteY2" fmla="*/ 0 h 236220"/>
                <a:gd name="connsiteX3" fmla="*/ 4221480 w 4221480"/>
                <a:gd name="connsiteY3" fmla="*/ 137160 h 236220"/>
                <a:gd name="connsiteX4" fmla="*/ 152400 w 4221480"/>
                <a:gd name="connsiteY4" fmla="*/ 129540 h 236220"/>
                <a:gd name="connsiteX0-1" fmla="*/ 167640 w 4069080"/>
                <a:gd name="connsiteY0-2" fmla="*/ 0 h 137160"/>
                <a:gd name="connsiteX1-3" fmla="*/ 3901440 w 4069080"/>
                <a:gd name="connsiteY1-4" fmla="*/ 0 h 137160"/>
                <a:gd name="connsiteX2-5" fmla="*/ 4069080 w 4069080"/>
                <a:gd name="connsiteY2-6" fmla="*/ 137160 h 137160"/>
                <a:gd name="connsiteX3-7" fmla="*/ 0 w 4069080"/>
                <a:gd name="connsiteY3-8" fmla="*/ 129540 h 137160"/>
                <a:gd name="connsiteX0-9" fmla="*/ 167640 w 4069080"/>
                <a:gd name="connsiteY0-10" fmla="*/ 0 h 137160"/>
                <a:gd name="connsiteX1-11" fmla="*/ 3901440 w 4069080"/>
                <a:gd name="connsiteY1-12" fmla="*/ 0 h 137160"/>
                <a:gd name="connsiteX2-13" fmla="*/ 4069080 w 4069080"/>
                <a:gd name="connsiteY2-14" fmla="*/ 137160 h 137160"/>
                <a:gd name="connsiteX3-15" fmla="*/ 0 w 4069080"/>
                <a:gd name="connsiteY3-16" fmla="*/ 129540 h 137160"/>
                <a:gd name="connsiteX4-17" fmla="*/ 167640 w 4069080"/>
                <a:gd name="connsiteY4-18" fmla="*/ 0 h 137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4069080" h="137160">
                  <a:moveTo>
                    <a:pt x="167640" y="0"/>
                  </a:moveTo>
                  <a:lnTo>
                    <a:pt x="3901440" y="0"/>
                  </a:lnTo>
                  <a:lnTo>
                    <a:pt x="4069080" y="137160"/>
                  </a:lnTo>
                  <a:lnTo>
                    <a:pt x="0" y="129540"/>
                  </a:lnTo>
                  <a:lnTo>
                    <a:pt x="16764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5A6FC"/>
                </a:gs>
                <a:gs pos="100000">
                  <a:srgbClr val="02F8FF"/>
                </a:gs>
              </a:gsLst>
              <a:lin ang="54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cxnSp>
          <p:nvCxnSpPr>
            <p:cNvPr id="3" name="直接连接符 2"/>
            <p:cNvCxnSpPr/>
            <p:nvPr/>
          </p:nvCxnSpPr>
          <p:spPr>
            <a:xfrm>
              <a:off x="3811378" y="3190268"/>
              <a:ext cx="3708400" cy="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>
              <a:off x="8533708" y="3314093"/>
              <a:ext cx="353681" cy="24765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3460079" y="3190268"/>
              <a:ext cx="353681" cy="24765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H="1">
              <a:off x="6705722" y="2942618"/>
              <a:ext cx="353681" cy="24765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698998" y="3314093"/>
              <a:ext cx="832330" cy="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7522158" y="3190268"/>
              <a:ext cx="176840" cy="123825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7059403" y="2942618"/>
              <a:ext cx="1084116" cy="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3415628" y="3399818"/>
              <a:ext cx="88900" cy="88900"/>
            </a:xfrm>
            <a:prstGeom prst="ellipse">
              <a:avLst/>
            </a:pr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89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8103258" y="2900470"/>
              <a:ext cx="88900" cy="88900"/>
            </a:xfrm>
            <a:prstGeom prst="ellipse">
              <a:avLst/>
            </a:pr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35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8883422" y="3547457"/>
              <a:ext cx="88900" cy="88900"/>
            </a:xfrm>
            <a:prstGeom prst="ellipse">
              <a:avLst/>
            </a:prstGeom>
            <a:noFill/>
            <a:ln w="12700">
              <a:solidFill>
                <a:srgbClr val="02F8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3312769" y="4113771"/>
              <a:ext cx="1094359" cy="0"/>
            </a:xfrm>
            <a:prstGeom prst="line">
              <a:avLst/>
            </a:prstGeom>
            <a:ln w="12700" cap="rnd">
              <a:gradFill flip="none" rotWithShape="1"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4586348" y="4239183"/>
              <a:ext cx="832330" cy="0"/>
            </a:xfrm>
            <a:prstGeom prst="line">
              <a:avLst/>
            </a:prstGeom>
            <a:ln w="12700" cap="rnd">
              <a:gradFill flip="none" rotWithShape="1"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4409508" y="4115358"/>
              <a:ext cx="176840" cy="123825"/>
            </a:xfrm>
            <a:prstGeom prst="line">
              <a:avLst/>
            </a:prstGeom>
            <a:ln w="12700" cap="rnd">
              <a:gradFill flip="none" rotWithShape="1"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1080000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/>
            <p:cNvSpPr/>
            <p:nvPr/>
          </p:nvSpPr>
          <p:spPr>
            <a:xfrm>
              <a:off x="3219679" y="4069321"/>
              <a:ext cx="88900" cy="88900"/>
            </a:xfrm>
            <a:prstGeom prst="ellipse">
              <a:avLst/>
            </a:prstGeom>
            <a:noFill/>
            <a:ln>
              <a:solidFill>
                <a:srgbClr val="25A6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5419694" y="4194733"/>
              <a:ext cx="88900" cy="88900"/>
            </a:xfrm>
            <a:prstGeom prst="ellipse">
              <a:avLst/>
            </a:prstGeom>
            <a:noFill/>
            <a:ln>
              <a:solidFill>
                <a:srgbClr val="02F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5622863" y="4189766"/>
              <a:ext cx="146787" cy="102782"/>
            </a:xfrm>
            <a:prstGeom prst="line">
              <a:avLst/>
            </a:prstGeom>
            <a:ln w="12700" cap="rnd">
              <a:gradFill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5755755" y="4189766"/>
              <a:ext cx="146787" cy="102782"/>
            </a:xfrm>
            <a:prstGeom prst="line">
              <a:avLst/>
            </a:prstGeom>
            <a:ln w="12700" cap="rnd">
              <a:gradFill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5900609" y="4189766"/>
              <a:ext cx="146787" cy="102782"/>
            </a:xfrm>
            <a:prstGeom prst="line">
              <a:avLst/>
            </a:prstGeom>
            <a:ln w="12700" cap="rnd">
              <a:gradFill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3681203" y="3361079"/>
              <a:ext cx="4761223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dist"/>
              <a:r>
                <a:rPr lang="zh-CN" altLang="en-US" sz="4000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招生就业</a:t>
              </a: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3486150" y="3188776"/>
              <a:ext cx="5405438" cy="366712"/>
            </a:xfrm>
            <a:custGeom>
              <a:avLst/>
              <a:gdLst>
                <a:gd name="connsiteX0" fmla="*/ 0 w 5405438"/>
                <a:gd name="connsiteY0" fmla="*/ 233362 h 366712"/>
                <a:gd name="connsiteX1" fmla="*/ 328613 w 5405438"/>
                <a:gd name="connsiteY1" fmla="*/ 0 h 366712"/>
                <a:gd name="connsiteX2" fmla="*/ 4043363 w 5405438"/>
                <a:gd name="connsiteY2" fmla="*/ 0 h 366712"/>
                <a:gd name="connsiteX3" fmla="*/ 4214813 w 5405438"/>
                <a:gd name="connsiteY3" fmla="*/ 123825 h 366712"/>
                <a:gd name="connsiteX4" fmla="*/ 5048250 w 5405438"/>
                <a:gd name="connsiteY4" fmla="*/ 123825 h 366712"/>
                <a:gd name="connsiteX5" fmla="*/ 5405438 w 5405438"/>
                <a:gd name="connsiteY5" fmla="*/ 366712 h 36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5438" h="366712">
                  <a:moveTo>
                    <a:pt x="0" y="233362"/>
                  </a:moveTo>
                  <a:lnTo>
                    <a:pt x="328613" y="0"/>
                  </a:lnTo>
                  <a:lnTo>
                    <a:pt x="4043363" y="0"/>
                  </a:lnTo>
                  <a:lnTo>
                    <a:pt x="4214813" y="123825"/>
                  </a:lnTo>
                  <a:lnTo>
                    <a:pt x="5048250" y="123825"/>
                  </a:lnTo>
                  <a:lnTo>
                    <a:pt x="5405438" y="366712"/>
                  </a:lnTo>
                </a:path>
              </a:pathLst>
            </a:cu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6719888" y="2936363"/>
              <a:ext cx="1381125" cy="247650"/>
            </a:xfrm>
            <a:custGeom>
              <a:avLst/>
              <a:gdLst>
                <a:gd name="connsiteX0" fmla="*/ 0 w 1381125"/>
                <a:gd name="connsiteY0" fmla="*/ 247650 h 247650"/>
                <a:gd name="connsiteX1" fmla="*/ 342900 w 1381125"/>
                <a:gd name="connsiteY1" fmla="*/ 0 h 247650"/>
                <a:gd name="connsiteX2" fmla="*/ 1381125 w 1381125"/>
                <a:gd name="connsiteY2" fmla="*/ 4763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1125" h="247650">
                  <a:moveTo>
                    <a:pt x="0" y="247650"/>
                  </a:moveTo>
                  <a:lnTo>
                    <a:pt x="342900" y="0"/>
                  </a:lnTo>
                  <a:lnTo>
                    <a:pt x="1381125" y="4763"/>
                  </a:lnTo>
                </a:path>
              </a:pathLst>
            </a:cu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-407370" y="-297808"/>
            <a:ext cx="3505022" cy="4198535"/>
            <a:chOff x="-407370" y="-297808"/>
            <a:chExt cx="3505022" cy="4198535"/>
          </a:xfrm>
        </p:grpSpPr>
        <p:grpSp>
          <p:nvGrpSpPr>
            <p:cNvPr id="34" name="组合 33"/>
            <p:cNvGrpSpPr/>
            <p:nvPr/>
          </p:nvGrpSpPr>
          <p:grpSpPr>
            <a:xfrm>
              <a:off x="-407370" y="-297808"/>
              <a:ext cx="3505022" cy="4198535"/>
              <a:chOff x="-655020" y="-297807"/>
              <a:chExt cx="4963264" cy="3770262"/>
            </a:xfrm>
          </p:grpSpPr>
          <p:cxnSp>
            <p:nvCxnSpPr>
              <p:cNvPr id="35" name="连接符: 肘形 34"/>
              <p:cNvCxnSpPr/>
              <p:nvPr/>
            </p:nvCxnSpPr>
            <p:spPr>
              <a:xfrm flipV="1">
                <a:off x="-238422" y="1471759"/>
                <a:ext cx="2748390" cy="1271149"/>
              </a:xfrm>
              <a:prstGeom prst="bentConnector3">
                <a:avLst>
                  <a:gd name="adj1" fmla="val 70101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连接符: 肘形 35"/>
              <p:cNvCxnSpPr/>
              <p:nvPr/>
            </p:nvCxnSpPr>
            <p:spPr>
              <a:xfrm flipV="1">
                <a:off x="-655020" y="463269"/>
                <a:ext cx="4963264" cy="1256128"/>
              </a:xfrm>
              <a:prstGeom prst="bentConnector3">
                <a:avLst>
                  <a:gd name="adj1" fmla="val 34647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连接符: 肘形 36"/>
              <p:cNvCxnSpPr/>
              <p:nvPr/>
            </p:nvCxnSpPr>
            <p:spPr>
              <a:xfrm rot="16200000" flipH="1">
                <a:off x="-983149" y="1216590"/>
                <a:ext cx="3770262" cy="741467"/>
              </a:xfrm>
              <a:prstGeom prst="bentConnector3">
                <a:avLst>
                  <a:gd name="adj1" fmla="val 100022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连接符: 肘形 37"/>
              <p:cNvCxnSpPr/>
              <p:nvPr/>
            </p:nvCxnSpPr>
            <p:spPr>
              <a:xfrm>
                <a:off x="-438150" y="876300"/>
                <a:ext cx="3702279" cy="1869777"/>
              </a:xfrm>
              <a:prstGeom prst="bentConnector4">
                <a:avLst>
                  <a:gd name="adj1" fmla="val 49400"/>
                  <a:gd name="adj2" fmla="val 112226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7460" y="273671"/>
              <a:ext cx="586368" cy="586368"/>
            </a:xfrm>
            <a:prstGeom prst="rect">
              <a:avLst/>
            </a:prstGeom>
          </p:spPr>
        </p:pic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567" y="2316069"/>
              <a:ext cx="586368" cy="586368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72532" y="3054044"/>
              <a:ext cx="586368" cy="586368"/>
            </a:xfrm>
            <a:prstGeom prst="rect">
              <a:avLst/>
            </a:prstGeom>
          </p:spPr>
        </p:pic>
      </p:grpSp>
      <p:grpSp>
        <p:nvGrpSpPr>
          <p:cNvPr id="51" name="组合 50"/>
          <p:cNvGrpSpPr/>
          <p:nvPr/>
        </p:nvGrpSpPr>
        <p:grpSpPr>
          <a:xfrm>
            <a:off x="8668696" y="3188667"/>
            <a:ext cx="3884502" cy="3695957"/>
            <a:chOff x="8668696" y="3188667"/>
            <a:chExt cx="3884502" cy="3695957"/>
          </a:xfrm>
        </p:grpSpPr>
        <p:grpSp>
          <p:nvGrpSpPr>
            <p:cNvPr id="39" name="组合 38"/>
            <p:cNvGrpSpPr/>
            <p:nvPr/>
          </p:nvGrpSpPr>
          <p:grpSpPr>
            <a:xfrm rot="10800000">
              <a:off x="8668696" y="3188667"/>
              <a:ext cx="3884502" cy="3695957"/>
              <a:chOff x="-655020" y="-297807"/>
              <a:chExt cx="4963264" cy="3770262"/>
            </a:xfrm>
          </p:grpSpPr>
          <p:cxnSp>
            <p:nvCxnSpPr>
              <p:cNvPr id="40" name="连接符: 肘形 39"/>
              <p:cNvCxnSpPr/>
              <p:nvPr/>
            </p:nvCxnSpPr>
            <p:spPr>
              <a:xfrm flipV="1">
                <a:off x="-238422" y="1471759"/>
                <a:ext cx="2748390" cy="1271149"/>
              </a:xfrm>
              <a:prstGeom prst="bentConnector3">
                <a:avLst>
                  <a:gd name="adj1" fmla="val 70101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连接符: 肘形 40"/>
              <p:cNvCxnSpPr/>
              <p:nvPr/>
            </p:nvCxnSpPr>
            <p:spPr>
              <a:xfrm flipV="1">
                <a:off x="-655020" y="463269"/>
                <a:ext cx="4963264" cy="1256128"/>
              </a:xfrm>
              <a:prstGeom prst="bentConnector3">
                <a:avLst>
                  <a:gd name="adj1" fmla="val 34647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连接符: 肘形 41"/>
              <p:cNvCxnSpPr/>
              <p:nvPr/>
            </p:nvCxnSpPr>
            <p:spPr>
              <a:xfrm rot="16200000" flipH="1">
                <a:off x="-983149" y="1216590"/>
                <a:ext cx="3770262" cy="741467"/>
              </a:xfrm>
              <a:prstGeom prst="bentConnector3">
                <a:avLst>
                  <a:gd name="adj1" fmla="val 100022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连接符: 肘形 42"/>
              <p:cNvCxnSpPr/>
              <p:nvPr/>
            </p:nvCxnSpPr>
            <p:spPr>
              <a:xfrm>
                <a:off x="-438150" y="876300"/>
                <a:ext cx="3702279" cy="1869777"/>
              </a:xfrm>
              <a:prstGeom prst="bentConnector4">
                <a:avLst>
                  <a:gd name="adj1" fmla="val 49400"/>
                  <a:gd name="adj2" fmla="val 112226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31581" y="3601214"/>
              <a:ext cx="586368" cy="586368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41331" y="4817193"/>
              <a:ext cx="586368" cy="586368"/>
            </a:xfrm>
            <a:prstGeom prst="rect">
              <a:avLst/>
            </a:prstGeom>
          </p:spPr>
        </p:pic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73517" y="5849214"/>
              <a:ext cx="586368" cy="58636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388066" y="519301"/>
            <a:ext cx="3439160" cy="583565"/>
            <a:chOff x="-524429" y="526921"/>
            <a:chExt cx="3439160" cy="58356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-344724" y="839341"/>
              <a:ext cx="3259455" cy="269875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-524429" y="526921"/>
              <a:ext cx="3210332" cy="583565"/>
              <a:chOff x="7001322" y="1737251"/>
              <a:chExt cx="3210332" cy="58356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9090302" y="1737251"/>
                <a:ext cx="1102421" cy="582358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招生就业情况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7001322" y="1737251"/>
                <a:ext cx="3210332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招生就业情况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5" cstate="print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529590"/>
            <a:chOff x="450" y="2452"/>
            <a:chExt cx="11447" cy="834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527175" y="3183890"/>
            <a:ext cx="2316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bg1"/>
                </a:solidFill>
                <a:latin typeface="方正粗雅宋_GBK" panose="02000000000000000000" charset="-122"/>
                <a:ea typeface="方正粗雅宋_GBK" panose="02000000000000000000" charset="-122"/>
                <a:cs typeface="方正粗雅宋_GBK" panose="02000000000000000000" charset="-122"/>
                <a:sym typeface="+mn-ea"/>
              </a:rPr>
              <a:t>就业以本地为主</a:t>
            </a:r>
            <a:endParaRPr lang="zh-CN" altLang="en-US" sz="2400" dirty="0">
              <a:solidFill>
                <a:schemeClr val="bg1"/>
              </a:solidFill>
              <a:latin typeface="方正粗雅宋_GBK" panose="02000000000000000000" charset="-122"/>
              <a:ea typeface="方正粗雅宋_GBK" panose="02000000000000000000" charset="-122"/>
              <a:cs typeface="方正粗雅宋_GBK" panose="02000000000000000000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831715" y="2459355"/>
            <a:ext cx="1748790" cy="1939290"/>
            <a:chOff x="6617" y="3898"/>
            <a:chExt cx="2754" cy="3054"/>
          </a:xfrm>
        </p:grpSpPr>
        <p:graphicFrame>
          <p:nvGraphicFramePr>
            <p:cNvPr id="10" name="图表 9"/>
            <p:cNvGraphicFramePr/>
            <p:nvPr/>
          </p:nvGraphicFramePr>
          <p:xfrm>
            <a:off x="6617" y="3898"/>
            <a:ext cx="2755" cy="305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4" name="文本框 13"/>
            <p:cNvSpPr txBox="1"/>
            <p:nvPr/>
          </p:nvSpPr>
          <p:spPr>
            <a:xfrm>
              <a:off x="7282" y="5014"/>
              <a:ext cx="1426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800">
                  <a:solidFill>
                    <a:schemeClr val="bg1">
                      <a:lumMod val="9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Arial" panose="020B0604020202020204" pitchFamily="34" charset="0"/>
                  <a:sym typeface="+mn-ea"/>
                </a:rPr>
                <a:t>60%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823710" y="2459355"/>
            <a:ext cx="1748790" cy="1939290"/>
            <a:chOff x="9924" y="3994"/>
            <a:chExt cx="2754" cy="3054"/>
          </a:xfrm>
        </p:grpSpPr>
        <p:graphicFrame>
          <p:nvGraphicFramePr>
            <p:cNvPr id="11" name="图表 10"/>
            <p:cNvGraphicFramePr/>
            <p:nvPr/>
          </p:nvGraphicFramePr>
          <p:xfrm>
            <a:off x="9924" y="3994"/>
            <a:ext cx="2755" cy="305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15" name="文本框 14"/>
            <p:cNvSpPr txBox="1"/>
            <p:nvPr/>
          </p:nvSpPr>
          <p:spPr>
            <a:xfrm>
              <a:off x="10588" y="5110"/>
              <a:ext cx="1426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2800">
                  <a:solidFill>
                    <a:schemeClr val="bg1">
                      <a:lumMod val="9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Arial" panose="020B0604020202020204" pitchFamily="34" charset="0"/>
                  <a:sym typeface="+mn-ea"/>
                </a:rPr>
                <a:t>70%</a:t>
              </a:r>
              <a:endParaRPr lang="zh-CN" altLang="en-US" sz="280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815705" y="2459355"/>
            <a:ext cx="1748790" cy="1939290"/>
            <a:chOff x="12890" y="3994"/>
            <a:chExt cx="2754" cy="3054"/>
          </a:xfrm>
        </p:grpSpPr>
        <p:graphicFrame>
          <p:nvGraphicFramePr>
            <p:cNvPr id="12" name="图表 11"/>
            <p:cNvGraphicFramePr/>
            <p:nvPr/>
          </p:nvGraphicFramePr>
          <p:xfrm>
            <a:off x="12890" y="3994"/>
            <a:ext cx="2755" cy="305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16" name="文本框 15"/>
            <p:cNvSpPr txBox="1"/>
            <p:nvPr/>
          </p:nvSpPr>
          <p:spPr>
            <a:xfrm>
              <a:off x="13554" y="5110"/>
              <a:ext cx="1426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800">
                  <a:solidFill>
                    <a:schemeClr val="bg1">
                      <a:lumMod val="9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Arial" panose="020B0604020202020204" pitchFamily="34" charset="0"/>
                  <a:sym typeface="+mn-ea"/>
                </a:rPr>
                <a:t>30%</a:t>
              </a:r>
              <a:endParaRPr lang="zh-CN" altLang="en-US" sz="280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1527175" y="5094605"/>
            <a:ext cx="475615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方正粗雅宋_GBK" panose="02000000000000000000" charset="-122"/>
                <a:ea typeface="方正粗雅宋_GBK" panose="02000000000000000000" charset="-122"/>
                <a:cs typeface="方正粗雅宋_GBK" panose="02000000000000000000" charset="-122"/>
                <a:sym typeface="+mn-ea"/>
              </a:rPr>
              <a:t>2020</a:t>
            </a:r>
            <a:r>
              <a:rPr lang="zh-CN" altLang="en-US" sz="2400" dirty="0">
                <a:solidFill>
                  <a:schemeClr val="bg1"/>
                </a:solidFill>
                <a:latin typeface="方正粗雅宋_GBK" panose="02000000000000000000" charset="-122"/>
                <a:ea typeface="方正粗雅宋_GBK" panose="02000000000000000000" charset="-122"/>
                <a:cs typeface="方正粗雅宋_GBK" panose="02000000000000000000" charset="-122"/>
                <a:sym typeface="+mn-ea"/>
              </a:rPr>
              <a:t>年终就业率为</a:t>
            </a:r>
            <a:r>
              <a:rPr lang="en-US" altLang="zh-CN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方正粗雅宋_GBK" panose="02000000000000000000" charset="-122"/>
                <a:ea typeface="方正粗雅宋_GBK" panose="02000000000000000000" charset="-122"/>
                <a:cs typeface="方正粗雅宋_GBK" panose="02000000000000000000" charset="-122"/>
                <a:sym typeface="+mn-ea"/>
              </a:rPr>
              <a:t>  </a:t>
            </a:r>
            <a:r>
              <a:rPr lang="zh-CN" altLang="en-US" sz="40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汉仪晓波折纸体简" panose="00020600040101010101" charset="-122"/>
                <a:ea typeface="汉仪晓波折纸体简" panose="00020600040101010101" charset="-122"/>
                <a:cs typeface="方正粗雅宋_GBK" panose="02000000000000000000" charset="-122"/>
                <a:sym typeface="+mn-ea"/>
              </a:rPr>
              <a:t>95.79%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527175" y="1343025"/>
            <a:ext cx="5115560" cy="1014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方正粗雅宋_GBK" panose="02000000000000000000" charset="-122"/>
                <a:ea typeface="方正粗雅宋_GBK" panose="02000000000000000000" charset="-122"/>
                <a:cs typeface="方正粗雅宋_GBK" panose="02000000000000000000" charset="-122"/>
                <a:sym typeface="+mn-ea"/>
              </a:rPr>
              <a:t>毕业生就业率连续多年超过</a:t>
            </a:r>
            <a:r>
              <a:rPr lang="en-US" altLang="zh-CN" sz="2400" dirty="0">
                <a:solidFill>
                  <a:schemeClr val="bg1"/>
                </a:solidFill>
                <a:latin typeface="方正粗雅宋_GBK" panose="02000000000000000000" charset="-122"/>
                <a:ea typeface="方正粗雅宋_GBK" panose="02000000000000000000" charset="-122"/>
                <a:cs typeface="方正粗雅宋_GBK" panose="02000000000000000000" charset="-122"/>
                <a:sym typeface="+mn-ea"/>
              </a:rPr>
              <a:t>  </a:t>
            </a:r>
            <a:r>
              <a:rPr lang="zh-CN" altLang="en-US" sz="40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汉仪晓波折纸体简" panose="00020600040101010101" charset="-122"/>
                <a:ea typeface="汉仪晓波折纸体简" panose="00020600040101010101" charset="-122"/>
                <a:cs typeface="方正粗雅宋_GBK" panose="02000000000000000000" charset="-122"/>
                <a:sym typeface="+mn-ea"/>
              </a:rPr>
              <a:t>96%</a:t>
            </a:r>
          </a:p>
        </p:txBody>
      </p:sp>
      <p:grpSp>
        <p:nvGrpSpPr>
          <p:cNvPr id="159" name="PA_组合 434"/>
          <p:cNvGrpSpPr/>
          <p:nvPr>
            <p:custDataLst>
              <p:tags r:id="rId1"/>
            </p:custDataLst>
          </p:nvPr>
        </p:nvGrpSpPr>
        <p:grpSpPr>
          <a:xfrm>
            <a:off x="889138" y="1707937"/>
            <a:ext cx="487164" cy="459531"/>
            <a:chOff x="7755658" y="3102428"/>
            <a:chExt cx="1526264" cy="1439692"/>
          </a:xfrm>
          <a:gradFill>
            <a:gsLst>
              <a:gs pos="0">
                <a:srgbClr val="5AD9FC">
                  <a:alpha val="60000"/>
                </a:srgbClr>
              </a:gs>
              <a:gs pos="100000">
                <a:srgbClr val="0361D3">
                  <a:alpha val="55000"/>
                </a:srgbClr>
              </a:gs>
            </a:gsLst>
            <a:lin ang="5400000" scaled="1"/>
          </a:gradFill>
        </p:grpSpPr>
        <p:sp>
          <p:nvSpPr>
            <p:cNvPr id="160" name="矩形 159"/>
            <p:cNvSpPr/>
            <p:nvPr/>
          </p:nvSpPr>
          <p:spPr>
            <a:xfrm>
              <a:off x="8388209" y="3648407"/>
              <a:ext cx="893713" cy="893713"/>
            </a:xfrm>
            <a:prstGeom prst="rect">
              <a:avLst/>
            </a:prstGeom>
            <a:gradFill flip="none" rotWithShape="1">
              <a:gsLst>
                <a:gs pos="0">
                  <a:srgbClr val="07C5FB">
                    <a:alpha val="63000"/>
                  </a:srgbClr>
                </a:gs>
                <a:gs pos="100000">
                  <a:srgbClr val="0361D3">
                    <a:alpha val="7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RightUp"/>
              <a:lightRig rig="threePt" dir="t"/>
            </a:scene3d>
          </p:spPr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kern="0">
                <a:solidFill>
                  <a:srgbClr val="132545">
                    <a:lumMod val="75000"/>
                  </a:srgbClr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61" name="矩形 160"/>
            <p:cNvSpPr/>
            <p:nvPr/>
          </p:nvSpPr>
          <p:spPr>
            <a:xfrm>
              <a:off x="8071920" y="3102428"/>
              <a:ext cx="893713" cy="893713"/>
            </a:xfrm>
            <a:prstGeom prst="rect">
              <a:avLst/>
            </a:prstGeom>
            <a:gradFill flip="none" rotWithShape="1">
              <a:gsLst>
                <a:gs pos="0">
                  <a:srgbClr val="5AD9FC">
                    <a:alpha val="79000"/>
                  </a:srgbClr>
                </a:gs>
                <a:gs pos="100000">
                  <a:srgbClr val="07C5FB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TopUp"/>
              <a:lightRig rig="threePt" dir="t"/>
            </a:scene3d>
          </p:spPr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kern="0">
                <a:solidFill>
                  <a:srgbClr val="132545">
                    <a:lumMod val="75000"/>
                  </a:srgbClr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62" name="图文框 161"/>
            <p:cNvSpPr>
              <a:spLocks noChangeAspect="1"/>
            </p:cNvSpPr>
            <p:nvPr/>
          </p:nvSpPr>
          <p:spPr>
            <a:xfrm>
              <a:off x="7755658" y="3648435"/>
              <a:ext cx="893657" cy="893657"/>
            </a:xfrm>
            <a:prstGeom prst="frame">
              <a:avLst>
                <a:gd name="adj1" fmla="val 50000"/>
              </a:avLst>
            </a:prstGeom>
            <a:gradFill flip="none" rotWithShape="1">
              <a:gsLst>
                <a:gs pos="0">
                  <a:srgbClr val="024596">
                    <a:alpha val="76000"/>
                  </a:srgbClr>
                </a:gs>
                <a:gs pos="100000">
                  <a:srgbClr val="0361D3">
                    <a:alpha val="67000"/>
                  </a:srgbClr>
                </a:gs>
              </a:gsLst>
              <a:lin ang="189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LeftDown"/>
              <a:lightRig rig="threePt" dir="t"/>
            </a:scene3d>
          </p:spPr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kern="0">
                <a:solidFill>
                  <a:srgbClr val="132545">
                    <a:lumMod val="75000"/>
                  </a:srgbClr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22" name="PA_组合 434"/>
          <p:cNvGrpSpPr/>
          <p:nvPr>
            <p:custDataLst>
              <p:tags r:id="rId2"/>
            </p:custDataLst>
          </p:nvPr>
        </p:nvGrpSpPr>
        <p:grpSpPr>
          <a:xfrm>
            <a:off x="889138" y="3230667"/>
            <a:ext cx="487164" cy="459531"/>
            <a:chOff x="7755658" y="3102428"/>
            <a:chExt cx="1526264" cy="1439692"/>
          </a:xfrm>
          <a:gradFill>
            <a:gsLst>
              <a:gs pos="0">
                <a:srgbClr val="5AD9FC">
                  <a:alpha val="60000"/>
                </a:srgbClr>
              </a:gs>
              <a:gs pos="100000">
                <a:srgbClr val="0361D3">
                  <a:alpha val="55000"/>
                </a:srgbClr>
              </a:gs>
            </a:gsLst>
            <a:lin ang="5400000" scaled="1"/>
          </a:gradFill>
        </p:grpSpPr>
        <p:sp>
          <p:nvSpPr>
            <p:cNvPr id="23" name="矩形 22"/>
            <p:cNvSpPr/>
            <p:nvPr/>
          </p:nvSpPr>
          <p:spPr>
            <a:xfrm>
              <a:off x="8388209" y="3648407"/>
              <a:ext cx="893713" cy="893713"/>
            </a:xfrm>
            <a:prstGeom prst="rect">
              <a:avLst/>
            </a:prstGeom>
            <a:gradFill flip="none" rotWithShape="1">
              <a:gsLst>
                <a:gs pos="0">
                  <a:srgbClr val="07C5FB">
                    <a:alpha val="63000"/>
                  </a:srgbClr>
                </a:gs>
                <a:gs pos="100000">
                  <a:srgbClr val="0361D3">
                    <a:alpha val="7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RightUp"/>
              <a:lightRig rig="threePt" dir="t"/>
            </a:scene3d>
          </p:spPr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kern="0">
                <a:solidFill>
                  <a:srgbClr val="132545">
                    <a:lumMod val="75000"/>
                  </a:srgbClr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071920" y="3102428"/>
              <a:ext cx="893713" cy="893713"/>
            </a:xfrm>
            <a:prstGeom prst="rect">
              <a:avLst/>
            </a:prstGeom>
            <a:gradFill flip="none" rotWithShape="1">
              <a:gsLst>
                <a:gs pos="0">
                  <a:srgbClr val="5AD9FC">
                    <a:alpha val="79000"/>
                  </a:srgbClr>
                </a:gs>
                <a:gs pos="100000">
                  <a:srgbClr val="07C5FB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TopUp"/>
              <a:lightRig rig="threePt" dir="t"/>
            </a:scene3d>
          </p:spPr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kern="0">
                <a:solidFill>
                  <a:srgbClr val="132545">
                    <a:lumMod val="75000"/>
                  </a:srgbClr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5" name="图文框 24"/>
            <p:cNvSpPr>
              <a:spLocks noChangeAspect="1"/>
            </p:cNvSpPr>
            <p:nvPr/>
          </p:nvSpPr>
          <p:spPr>
            <a:xfrm>
              <a:off x="7755658" y="3648435"/>
              <a:ext cx="893657" cy="893657"/>
            </a:xfrm>
            <a:prstGeom prst="frame">
              <a:avLst>
                <a:gd name="adj1" fmla="val 50000"/>
              </a:avLst>
            </a:prstGeom>
            <a:gradFill flip="none" rotWithShape="1">
              <a:gsLst>
                <a:gs pos="0">
                  <a:srgbClr val="024596">
                    <a:alpha val="76000"/>
                  </a:srgbClr>
                </a:gs>
                <a:gs pos="100000">
                  <a:srgbClr val="0361D3">
                    <a:alpha val="67000"/>
                  </a:srgbClr>
                </a:gs>
              </a:gsLst>
              <a:lin ang="189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LeftDown"/>
              <a:lightRig rig="threePt" dir="t"/>
            </a:scene3d>
          </p:spPr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kern="0">
                <a:solidFill>
                  <a:srgbClr val="132545">
                    <a:lumMod val="75000"/>
                  </a:srgbClr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26" name="PA_组合 434"/>
          <p:cNvGrpSpPr/>
          <p:nvPr>
            <p:custDataLst>
              <p:tags r:id="rId3"/>
            </p:custDataLst>
          </p:nvPr>
        </p:nvGrpSpPr>
        <p:grpSpPr>
          <a:xfrm>
            <a:off x="889138" y="5227107"/>
            <a:ext cx="487164" cy="459531"/>
            <a:chOff x="7755658" y="3102428"/>
            <a:chExt cx="1526264" cy="1439692"/>
          </a:xfrm>
          <a:gradFill>
            <a:gsLst>
              <a:gs pos="0">
                <a:srgbClr val="5AD9FC">
                  <a:alpha val="60000"/>
                </a:srgbClr>
              </a:gs>
              <a:gs pos="100000">
                <a:srgbClr val="0361D3">
                  <a:alpha val="55000"/>
                </a:srgbClr>
              </a:gs>
            </a:gsLst>
            <a:lin ang="5400000" scaled="1"/>
          </a:gradFill>
        </p:grpSpPr>
        <p:sp>
          <p:nvSpPr>
            <p:cNvPr id="27" name="矩形 26"/>
            <p:cNvSpPr/>
            <p:nvPr/>
          </p:nvSpPr>
          <p:spPr>
            <a:xfrm>
              <a:off x="8388209" y="3648407"/>
              <a:ext cx="893713" cy="893713"/>
            </a:xfrm>
            <a:prstGeom prst="rect">
              <a:avLst/>
            </a:prstGeom>
            <a:gradFill flip="none" rotWithShape="1">
              <a:gsLst>
                <a:gs pos="0">
                  <a:srgbClr val="07C5FB">
                    <a:alpha val="63000"/>
                  </a:srgbClr>
                </a:gs>
                <a:gs pos="100000">
                  <a:srgbClr val="0361D3">
                    <a:alpha val="7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RightUp"/>
              <a:lightRig rig="threePt" dir="t"/>
            </a:scene3d>
          </p:spPr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kern="0">
                <a:solidFill>
                  <a:srgbClr val="132545">
                    <a:lumMod val="75000"/>
                  </a:srgbClr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8071920" y="3102428"/>
              <a:ext cx="893713" cy="893713"/>
            </a:xfrm>
            <a:prstGeom prst="rect">
              <a:avLst/>
            </a:prstGeom>
            <a:gradFill flip="none" rotWithShape="1">
              <a:gsLst>
                <a:gs pos="0">
                  <a:srgbClr val="5AD9FC">
                    <a:alpha val="79000"/>
                  </a:srgbClr>
                </a:gs>
                <a:gs pos="100000">
                  <a:srgbClr val="07C5FB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TopUp"/>
              <a:lightRig rig="threePt" dir="t"/>
            </a:scene3d>
          </p:spPr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kern="0">
                <a:solidFill>
                  <a:srgbClr val="132545">
                    <a:lumMod val="75000"/>
                  </a:srgbClr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9" name="图文框 28"/>
            <p:cNvSpPr>
              <a:spLocks noChangeAspect="1"/>
            </p:cNvSpPr>
            <p:nvPr/>
          </p:nvSpPr>
          <p:spPr>
            <a:xfrm>
              <a:off x="7755658" y="3648435"/>
              <a:ext cx="893657" cy="893657"/>
            </a:xfrm>
            <a:prstGeom prst="frame">
              <a:avLst>
                <a:gd name="adj1" fmla="val 50000"/>
              </a:avLst>
            </a:prstGeom>
            <a:gradFill flip="none" rotWithShape="1">
              <a:gsLst>
                <a:gs pos="0">
                  <a:srgbClr val="024596">
                    <a:alpha val="76000"/>
                  </a:srgbClr>
                </a:gs>
                <a:gs pos="100000">
                  <a:srgbClr val="0361D3">
                    <a:alpha val="67000"/>
                  </a:srgbClr>
                </a:gs>
              </a:gsLst>
              <a:lin ang="189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LeftDown"/>
              <a:lightRig rig="threePt" dir="t"/>
            </a:scene3d>
          </p:spPr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kern="0">
                <a:solidFill>
                  <a:srgbClr val="132545">
                    <a:lumMod val="75000"/>
                  </a:srgbClr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5005070" y="4324985"/>
            <a:ext cx="1402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合肥市内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6997065" y="4324985"/>
            <a:ext cx="1402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安徽省内</a:t>
            </a:r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8989060" y="4324985"/>
            <a:ext cx="1402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其他地区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:random/>
      </p:transition>
    </mc:Choice>
    <mc:Fallback xmlns="">
      <p:transition spd="slow" advTm="0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3681204" y="2399845"/>
            <a:ext cx="3050380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6000" b="1" dirty="0">
                <a:solidFill>
                  <a:srgbClr val="02F8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PART 08</a:t>
            </a:r>
            <a:endParaRPr lang="zh-CN" altLang="en-US" sz="6000" b="1" dirty="0">
              <a:solidFill>
                <a:srgbClr val="02F8FF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3219679" y="2900470"/>
            <a:ext cx="5752643" cy="1392078"/>
            <a:chOff x="3219679" y="2900470"/>
            <a:chExt cx="5752643" cy="1392078"/>
          </a:xfrm>
        </p:grpSpPr>
        <p:sp>
          <p:nvSpPr>
            <p:cNvPr id="2" name="任意多边形: 形状 1"/>
            <p:cNvSpPr/>
            <p:nvPr/>
          </p:nvSpPr>
          <p:spPr>
            <a:xfrm flipV="1">
              <a:off x="3923448" y="3188006"/>
              <a:ext cx="3417304" cy="115190"/>
            </a:xfrm>
            <a:custGeom>
              <a:avLst/>
              <a:gdLst>
                <a:gd name="connsiteX0" fmla="*/ 0 w 4221480"/>
                <a:gd name="connsiteY0" fmla="*/ 236220 h 236220"/>
                <a:gd name="connsiteX1" fmla="*/ 320040 w 4221480"/>
                <a:gd name="connsiteY1" fmla="*/ 0 h 236220"/>
                <a:gd name="connsiteX2" fmla="*/ 4053840 w 4221480"/>
                <a:gd name="connsiteY2" fmla="*/ 0 h 236220"/>
                <a:gd name="connsiteX3" fmla="*/ 4221480 w 4221480"/>
                <a:gd name="connsiteY3" fmla="*/ 137160 h 236220"/>
                <a:gd name="connsiteX4" fmla="*/ 152400 w 4221480"/>
                <a:gd name="connsiteY4" fmla="*/ 129540 h 236220"/>
                <a:gd name="connsiteX0-1" fmla="*/ 167640 w 4069080"/>
                <a:gd name="connsiteY0-2" fmla="*/ 0 h 137160"/>
                <a:gd name="connsiteX1-3" fmla="*/ 3901440 w 4069080"/>
                <a:gd name="connsiteY1-4" fmla="*/ 0 h 137160"/>
                <a:gd name="connsiteX2-5" fmla="*/ 4069080 w 4069080"/>
                <a:gd name="connsiteY2-6" fmla="*/ 137160 h 137160"/>
                <a:gd name="connsiteX3-7" fmla="*/ 0 w 4069080"/>
                <a:gd name="connsiteY3-8" fmla="*/ 129540 h 137160"/>
                <a:gd name="connsiteX0-9" fmla="*/ 167640 w 4069080"/>
                <a:gd name="connsiteY0-10" fmla="*/ 0 h 137160"/>
                <a:gd name="connsiteX1-11" fmla="*/ 3901440 w 4069080"/>
                <a:gd name="connsiteY1-12" fmla="*/ 0 h 137160"/>
                <a:gd name="connsiteX2-13" fmla="*/ 4069080 w 4069080"/>
                <a:gd name="connsiteY2-14" fmla="*/ 137160 h 137160"/>
                <a:gd name="connsiteX3-15" fmla="*/ 0 w 4069080"/>
                <a:gd name="connsiteY3-16" fmla="*/ 129540 h 137160"/>
                <a:gd name="connsiteX4-17" fmla="*/ 167640 w 4069080"/>
                <a:gd name="connsiteY4-18" fmla="*/ 0 h 137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4069080" h="137160">
                  <a:moveTo>
                    <a:pt x="167640" y="0"/>
                  </a:moveTo>
                  <a:lnTo>
                    <a:pt x="3901440" y="0"/>
                  </a:lnTo>
                  <a:lnTo>
                    <a:pt x="4069080" y="137160"/>
                  </a:lnTo>
                  <a:lnTo>
                    <a:pt x="0" y="129540"/>
                  </a:lnTo>
                  <a:lnTo>
                    <a:pt x="16764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5A6FC"/>
                </a:gs>
                <a:gs pos="100000">
                  <a:srgbClr val="02F8FF"/>
                </a:gs>
              </a:gsLst>
              <a:lin ang="54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cxnSp>
          <p:nvCxnSpPr>
            <p:cNvPr id="3" name="直接连接符 2"/>
            <p:cNvCxnSpPr/>
            <p:nvPr/>
          </p:nvCxnSpPr>
          <p:spPr>
            <a:xfrm>
              <a:off x="3811378" y="3190268"/>
              <a:ext cx="3708400" cy="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>
              <a:off x="8533708" y="3314093"/>
              <a:ext cx="353681" cy="24765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3460079" y="3190268"/>
              <a:ext cx="353681" cy="24765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H="1">
              <a:off x="6705722" y="2942618"/>
              <a:ext cx="353681" cy="24765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698998" y="3314093"/>
              <a:ext cx="832330" cy="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7522158" y="3190268"/>
              <a:ext cx="176840" cy="123825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7059403" y="2942618"/>
              <a:ext cx="1084116" cy="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3415628" y="3399818"/>
              <a:ext cx="88900" cy="88900"/>
            </a:xfrm>
            <a:prstGeom prst="ellipse">
              <a:avLst/>
            </a:pr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89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8103258" y="2900470"/>
              <a:ext cx="88900" cy="88900"/>
            </a:xfrm>
            <a:prstGeom prst="ellipse">
              <a:avLst/>
            </a:pr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35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8883422" y="3547457"/>
              <a:ext cx="88900" cy="88900"/>
            </a:xfrm>
            <a:prstGeom prst="ellipse">
              <a:avLst/>
            </a:prstGeom>
            <a:noFill/>
            <a:ln w="12700">
              <a:solidFill>
                <a:srgbClr val="02F8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3312769" y="4113771"/>
              <a:ext cx="1094359" cy="0"/>
            </a:xfrm>
            <a:prstGeom prst="line">
              <a:avLst/>
            </a:prstGeom>
            <a:ln w="12700" cap="rnd">
              <a:gradFill flip="none" rotWithShape="1"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4586348" y="4239183"/>
              <a:ext cx="832330" cy="0"/>
            </a:xfrm>
            <a:prstGeom prst="line">
              <a:avLst/>
            </a:prstGeom>
            <a:ln w="12700" cap="rnd">
              <a:gradFill flip="none" rotWithShape="1"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4409508" y="4115358"/>
              <a:ext cx="176840" cy="123825"/>
            </a:xfrm>
            <a:prstGeom prst="line">
              <a:avLst/>
            </a:prstGeom>
            <a:ln w="12700" cap="rnd">
              <a:gradFill flip="none" rotWithShape="1"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1080000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/>
            <p:cNvSpPr/>
            <p:nvPr/>
          </p:nvSpPr>
          <p:spPr>
            <a:xfrm>
              <a:off x="3219679" y="4069321"/>
              <a:ext cx="88900" cy="88900"/>
            </a:xfrm>
            <a:prstGeom prst="ellipse">
              <a:avLst/>
            </a:prstGeom>
            <a:noFill/>
            <a:ln>
              <a:solidFill>
                <a:srgbClr val="25A6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5419694" y="4194733"/>
              <a:ext cx="88900" cy="88900"/>
            </a:xfrm>
            <a:prstGeom prst="ellipse">
              <a:avLst/>
            </a:prstGeom>
            <a:noFill/>
            <a:ln>
              <a:solidFill>
                <a:srgbClr val="02F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5622863" y="4189766"/>
              <a:ext cx="146787" cy="102782"/>
            </a:xfrm>
            <a:prstGeom prst="line">
              <a:avLst/>
            </a:prstGeom>
            <a:ln w="12700" cap="rnd">
              <a:gradFill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5755755" y="4189766"/>
              <a:ext cx="146787" cy="102782"/>
            </a:xfrm>
            <a:prstGeom prst="line">
              <a:avLst/>
            </a:prstGeom>
            <a:ln w="12700" cap="rnd">
              <a:gradFill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5900609" y="4189766"/>
              <a:ext cx="146787" cy="102782"/>
            </a:xfrm>
            <a:prstGeom prst="line">
              <a:avLst/>
            </a:prstGeom>
            <a:ln w="12700" cap="rnd">
              <a:gradFill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3681203" y="3361079"/>
              <a:ext cx="4761223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dist"/>
              <a:r>
                <a:rPr lang="zh-CN" altLang="en-US" sz="4000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领导视察</a:t>
              </a: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3486150" y="3188776"/>
              <a:ext cx="5405438" cy="366712"/>
            </a:xfrm>
            <a:custGeom>
              <a:avLst/>
              <a:gdLst>
                <a:gd name="connsiteX0" fmla="*/ 0 w 5405438"/>
                <a:gd name="connsiteY0" fmla="*/ 233362 h 366712"/>
                <a:gd name="connsiteX1" fmla="*/ 328613 w 5405438"/>
                <a:gd name="connsiteY1" fmla="*/ 0 h 366712"/>
                <a:gd name="connsiteX2" fmla="*/ 4043363 w 5405438"/>
                <a:gd name="connsiteY2" fmla="*/ 0 h 366712"/>
                <a:gd name="connsiteX3" fmla="*/ 4214813 w 5405438"/>
                <a:gd name="connsiteY3" fmla="*/ 123825 h 366712"/>
                <a:gd name="connsiteX4" fmla="*/ 5048250 w 5405438"/>
                <a:gd name="connsiteY4" fmla="*/ 123825 h 366712"/>
                <a:gd name="connsiteX5" fmla="*/ 5405438 w 5405438"/>
                <a:gd name="connsiteY5" fmla="*/ 366712 h 36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5438" h="366712">
                  <a:moveTo>
                    <a:pt x="0" y="233362"/>
                  </a:moveTo>
                  <a:lnTo>
                    <a:pt x="328613" y="0"/>
                  </a:lnTo>
                  <a:lnTo>
                    <a:pt x="4043363" y="0"/>
                  </a:lnTo>
                  <a:lnTo>
                    <a:pt x="4214813" y="123825"/>
                  </a:lnTo>
                  <a:lnTo>
                    <a:pt x="5048250" y="123825"/>
                  </a:lnTo>
                  <a:lnTo>
                    <a:pt x="5405438" y="366712"/>
                  </a:lnTo>
                </a:path>
              </a:pathLst>
            </a:cu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6719888" y="2936363"/>
              <a:ext cx="1381125" cy="247650"/>
            </a:xfrm>
            <a:custGeom>
              <a:avLst/>
              <a:gdLst>
                <a:gd name="connsiteX0" fmla="*/ 0 w 1381125"/>
                <a:gd name="connsiteY0" fmla="*/ 247650 h 247650"/>
                <a:gd name="connsiteX1" fmla="*/ 342900 w 1381125"/>
                <a:gd name="connsiteY1" fmla="*/ 0 h 247650"/>
                <a:gd name="connsiteX2" fmla="*/ 1381125 w 1381125"/>
                <a:gd name="connsiteY2" fmla="*/ 4763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1125" h="247650">
                  <a:moveTo>
                    <a:pt x="0" y="247650"/>
                  </a:moveTo>
                  <a:lnTo>
                    <a:pt x="342900" y="0"/>
                  </a:lnTo>
                  <a:lnTo>
                    <a:pt x="1381125" y="4763"/>
                  </a:lnTo>
                </a:path>
              </a:pathLst>
            </a:cu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-407370" y="-297808"/>
            <a:ext cx="3505022" cy="4198535"/>
            <a:chOff x="-407370" y="-297808"/>
            <a:chExt cx="3505022" cy="4198535"/>
          </a:xfrm>
        </p:grpSpPr>
        <p:grpSp>
          <p:nvGrpSpPr>
            <p:cNvPr id="34" name="组合 33"/>
            <p:cNvGrpSpPr/>
            <p:nvPr/>
          </p:nvGrpSpPr>
          <p:grpSpPr>
            <a:xfrm>
              <a:off x="-407370" y="-297808"/>
              <a:ext cx="3505022" cy="4198535"/>
              <a:chOff x="-655020" y="-297807"/>
              <a:chExt cx="4963264" cy="3770262"/>
            </a:xfrm>
          </p:grpSpPr>
          <p:cxnSp>
            <p:nvCxnSpPr>
              <p:cNvPr id="35" name="连接符: 肘形 34"/>
              <p:cNvCxnSpPr/>
              <p:nvPr/>
            </p:nvCxnSpPr>
            <p:spPr>
              <a:xfrm flipV="1">
                <a:off x="-238422" y="1471759"/>
                <a:ext cx="2748390" cy="1271149"/>
              </a:xfrm>
              <a:prstGeom prst="bentConnector3">
                <a:avLst>
                  <a:gd name="adj1" fmla="val 70101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连接符: 肘形 35"/>
              <p:cNvCxnSpPr/>
              <p:nvPr/>
            </p:nvCxnSpPr>
            <p:spPr>
              <a:xfrm flipV="1">
                <a:off x="-655020" y="463269"/>
                <a:ext cx="4963264" cy="1256128"/>
              </a:xfrm>
              <a:prstGeom prst="bentConnector3">
                <a:avLst>
                  <a:gd name="adj1" fmla="val 34647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连接符: 肘形 36"/>
              <p:cNvCxnSpPr/>
              <p:nvPr/>
            </p:nvCxnSpPr>
            <p:spPr>
              <a:xfrm rot="16200000" flipH="1">
                <a:off x="-983149" y="1216590"/>
                <a:ext cx="3770262" cy="741467"/>
              </a:xfrm>
              <a:prstGeom prst="bentConnector3">
                <a:avLst>
                  <a:gd name="adj1" fmla="val 100022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连接符: 肘形 37"/>
              <p:cNvCxnSpPr/>
              <p:nvPr/>
            </p:nvCxnSpPr>
            <p:spPr>
              <a:xfrm>
                <a:off x="-438150" y="876300"/>
                <a:ext cx="3702279" cy="1869777"/>
              </a:xfrm>
              <a:prstGeom prst="bentConnector4">
                <a:avLst>
                  <a:gd name="adj1" fmla="val 49400"/>
                  <a:gd name="adj2" fmla="val 112226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7460" y="273671"/>
              <a:ext cx="586368" cy="586368"/>
            </a:xfrm>
            <a:prstGeom prst="rect">
              <a:avLst/>
            </a:prstGeom>
          </p:spPr>
        </p:pic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567" y="2316069"/>
              <a:ext cx="586368" cy="586368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72532" y="3054044"/>
              <a:ext cx="586368" cy="586368"/>
            </a:xfrm>
            <a:prstGeom prst="rect">
              <a:avLst/>
            </a:prstGeom>
          </p:spPr>
        </p:pic>
      </p:grpSp>
      <p:grpSp>
        <p:nvGrpSpPr>
          <p:cNvPr id="51" name="组合 50"/>
          <p:cNvGrpSpPr/>
          <p:nvPr/>
        </p:nvGrpSpPr>
        <p:grpSpPr>
          <a:xfrm>
            <a:off x="8668696" y="3188667"/>
            <a:ext cx="3884502" cy="3695957"/>
            <a:chOff x="8668696" y="3188667"/>
            <a:chExt cx="3884502" cy="3695957"/>
          </a:xfrm>
        </p:grpSpPr>
        <p:grpSp>
          <p:nvGrpSpPr>
            <p:cNvPr id="39" name="组合 38"/>
            <p:cNvGrpSpPr/>
            <p:nvPr/>
          </p:nvGrpSpPr>
          <p:grpSpPr>
            <a:xfrm rot="10800000">
              <a:off x="8668696" y="3188667"/>
              <a:ext cx="3884502" cy="3695957"/>
              <a:chOff x="-655020" y="-297807"/>
              <a:chExt cx="4963264" cy="3770262"/>
            </a:xfrm>
          </p:grpSpPr>
          <p:cxnSp>
            <p:nvCxnSpPr>
              <p:cNvPr id="40" name="连接符: 肘形 39"/>
              <p:cNvCxnSpPr/>
              <p:nvPr/>
            </p:nvCxnSpPr>
            <p:spPr>
              <a:xfrm flipV="1">
                <a:off x="-238422" y="1471759"/>
                <a:ext cx="2748390" cy="1271149"/>
              </a:xfrm>
              <a:prstGeom prst="bentConnector3">
                <a:avLst>
                  <a:gd name="adj1" fmla="val 70101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连接符: 肘形 40"/>
              <p:cNvCxnSpPr/>
              <p:nvPr/>
            </p:nvCxnSpPr>
            <p:spPr>
              <a:xfrm flipV="1">
                <a:off x="-655020" y="463269"/>
                <a:ext cx="4963264" cy="1256128"/>
              </a:xfrm>
              <a:prstGeom prst="bentConnector3">
                <a:avLst>
                  <a:gd name="adj1" fmla="val 34647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连接符: 肘形 41"/>
              <p:cNvCxnSpPr/>
              <p:nvPr/>
            </p:nvCxnSpPr>
            <p:spPr>
              <a:xfrm rot="16200000" flipH="1">
                <a:off x="-983149" y="1216590"/>
                <a:ext cx="3770262" cy="741467"/>
              </a:xfrm>
              <a:prstGeom prst="bentConnector3">
                <a:avLst>
                  <a:gd name="adj1" fmla="val 100022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连接符: 肘形 42"/>
              <p:cNvCxnSpPr/>
              <p:nvPr/>
            </p:nvCxnSpPr>
            <p:spPr>
              <a:xfrm>
                <a:off x="-438150" y="876300"/>
                <a:ext cx="3702279" cy="1869777"/>
              </a:xfrm>
              <a:prstGeom prst="bentConnector4">
                <a:avLst>
                  <a:gd name="adj1" fmla="val 49400"/>
                  <a:gd name="adj2" fmla="val 112226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31581" y="3601214"/>
              <a:ext cx="586368" cy="586368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41331" y="4817193"/>
              <a:ext cx="586368" cy="586368"/>
            </a:xfrm>
            <a:prstGeom prst="rect">
              <a:avLst/>
            </a:prstGeom>
          </p:spPr>
        </p:pic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73517" y="5849214"/>
              <a:ext cx="586368" cy="58636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440919" y="526921"/>
            <a:ext cx="2439586" cy="615255"/>
            <a:chOff x="440919" y="526921"/>
            <a:chExt cx="2439586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858492" y="526921"/>
              <a:ext cx="1827411" cy="583565"/>
              <a:chOff x="8384243" y="1737251"/>
              <a:chExt cx="1827411" cy="58356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8384243" y="1737251"/>
                <a:ext cx="1808480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领导视察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8403174" y="1737251"/>
                <a:ext cx="1808480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sz="3200" b="0" i="1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领导视察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529590"/>
            <a:chOff x="450" y="2452"/>
            <a:chExt cx="11447" cy="834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803910" y="1860550"/>
            <a:ext cx="5586730" cy="3636645"/>
            <a:chOff x="2896" y="1800"/>
            <a:chExt cx="11992" cy="7202"/>
          </a:xfrm>
        </p:grpSpPr>
        <p:pic>
          <p:nvPicPr>
            <p:cNvPr id="2" name="图片 1" descr="C:\Users\27132\Desktop\2-孙副总理接待现场照片1_副本.jpg2-孙副总理接待现场照片1_副本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3047" y="2347"/>
              <a:ext cx="11689" cy="6474"/>
            </a:xfrm>
            <a:prstGeom prst="roundRect">
              <a:avLst/>
            </a:prstGeom>
          </p:spPr>
        </p:pic>
        <p:sp>
          <p:nvSpPr>
            <p:cNvPr id="5" name="任意多边形: 形状 2"/>
            <p:cNvSpPr/>
            <p:nvPr/>
          </p:nvSpPr>
          <p:spPr>
            <a:xfrm>
              <a:off x="2896" y="1800"/>
              <a:ext cx="11992" cy="7203"/>
            </a:xfrm>
            <a:custGeom>
              <a:avLst/>
              <a:gdLst>
                <a:gd name="connsiteX0" fmla="*/ 1156183 w 12550051"/>
                <a:gd name="connsiteY0" fmla="*/ 1039865 h 10767811"/>
                <a:gd name="connsiteX1" fmla="*/ 389025 w 12550051"/>
                <a:gd name="connsiteY1" fmla="*/ 1807023 h 10767811"/>
                <a:gd name="connsiteX2" fmla="*/ 389025 w 12550051"/>
                <a:gd name="connsiteY2" fmla="*/ 9605602 h 10767811"/>
                <a:gd name="connsiteX3" fmla="*/ 1161786 w 12550051"/>
                <a:gd name="connsiteY3" fmla="*/ 10378363 h 10767811"/>
                <a:gd name="connsiteX4" fmla="*/ 11393867 w 12550051"/>
                <a:gd name="connsiteY4" fmla="*/ 10378363 h 10767811"/>
                <a:gd name="connsiteX5" fmla="*/ 12161025 w 12550051"/>
                <a:gd name="connsiteY5" fmla="*/ 9611205 h 10767811"/>
                <a:gd name="connsiteX6" fmla="*/ 12161025 w 12550051"/>
                <a:gd name="connsiteY6" fmla="*/ 1812626 h 10767811"/>
                <a:gd name="connsiteX7" fmla="*/ 11388264 w 12550051"/>
                <a:gd name="connsiteY7" fmla="*/ 1039865 h 10767811"/>
                <a:gd name="connsiteX8" fmla="*/ 825332 w 12550051"/>
                <a:gd name="connsiteY8" fmla="*/ 0 h 10767811"/>
                <a:gd name="connsiteX9" fmla="*/ 4789798 w 12550051"/>
                <a:gd name="connsiteY9" fmla="*/ 0 h 10767811"/>
                <a:gd name="connsiteX10" fmla="*/ 5411833 w 12550051"/>
                <a:gd name="connsiteY10" fmla="*/ 650417 h 10767811"/>
                <a:gd name="connsiteX11" fmla="*/ 11712837 w 12550051"/>
                <a:gd name="connsiteY11" fmla="*/ 650417 h 10767811"/>
                <a:gd name="connsiteX12" fmla="*/ 12550051 w 12550051"/>
                <a:gd name="connsiteY12" fmla="*/ 1487631 h 10767811"/>
                <a:gd name="connsiteX13" fmla="*/ 12550051 w 12550051"/>
                <a:gd name="connsiteY13" fmla="*/ 9936667 h 10767811"/>
                <a:gd name="connsiteX14" fmla="*/ 11718907 w 12550051"/>
                <a:gd name="connsiteY14" fmla="*/ 10767811 h 10767811"/>
                <a:gd name="connsiteX15" fmla="*/ 837214 w 12550051"/>
                <a:gd name="connsiteY15" fmla="*/ 10767811 h 10767811"/>
                <a:gd name="connsiteX16" fmla="*/ 0 w 12550051"/>
                <a:gd name="connsiteY16" fmla="*/ 9930597 h 10767811"/>
                <a:gd name="connsiteX17" fmla="*/ 0 w 12550051"/>
                <a:gd name="connsiteY17" fmla="*/ 1481561 h 10767811"/>
                <a:gd name="connsiteX18" fmla="*/ 1 w 12550051"/>
                <a:gd name="connsiteY18" fmla="*/ 1481560 h 10767811"/>
                <a:gd name="connsiteX19" fmla="*/ 1 w 12550051"/>
                <a:gd name="connsiteY19" fmla="*/ 838115 h 10767811"/>
                <a:gd name="connsiteX20" fmla="*/ 825332 w 12550051"/>
                <a:gd name="connsiteY20" fmla="*/ 12784 h 1076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550051" h="10767811">
                  <a:moveTo>
                    <a:pt x="1156183" y="1039865"/>
                  </a:moveTo>
                  <a:lnTo>
                    <a:pt x="389025" y="1807023"/>
                  </a:lnTo>
                  <a:lnTo>
                    <a:pt x="389025" y="9605602"/>
                  </a:lnTo>
                  <a:lnTo>
                    <a:pt x="1161786" y="10378363"/>
                  </a:lnTo>
                  <a:lnTo>
                    <a:pt x="11393867" y="10378363"/>
                  </a:lnTo>
                  <a:lnTo>
                    <a:pt x="12161025" y="9611205"/>
                  </a:lnTo>
                  <a:lnTo>
                    <a:pt x="12161025" y="1812626"/>
                  </a:lnTo>
                  <a:lnTo>
                    <a:pt x="11388264" y="1039865"/>
                  </a:lnTo>
                  <a:close/>
                  <a:moveTo>
                    <a:pt x="825332" y="0"/>
                  </a:moveTo>
                  <a:lnTo>
                    <a:pt x="4789798" y="0"/>
                  </a:lnTo>
                  <a:lnTo>
                    <a:pt x="5411833" y="650417"/>
                  </a:lnTo>
                  <a:lnTo>
                    <a:pt x="11712837" y="650417"/>
                  </a:lnTo>
                  <a:lnTo>
                    <a:pt x="12550051" y="1487631"/>
                  </a:lnTo>
                  <a:lnTo>
                    <a:pt x="12550051" y="9936667"/>
                  </a:lnTo>
                  <a:lnTo>
                    <a:pt x="11718907" y="10767811"/>
                  </a:lnTo>
                  <a:lnTo>
                    <a:pt x="837214" y="10767811"/>
                  </a:lnTo>
                  <a:lnTo>
                    <a:pt x="0" y="9930597"/>
                  </a:lnTo>
                  <a:lnTo>
                    <a:pt x="0" y="1481561"/>
                  </a:lnTo>
                  <a:lnTo>
                    <a:pt x="1" y="1481560"/>
                  </a:lnTo>
                  <a:lnTo>
                    <a:pt x="1" y="838115"/>
                  </a:lnTo>
                  <a:lnTo>
                    <a:pt x="825332" y="12784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02F8FF"/>
                </a:gs>
                <a:gs pos="100000">
                  <a:srgbClr val="0251E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6826885" y="3885565"/>
            <a:ext cx="47529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方正粗雅宋_GBK" panose="02000000000000000000" charset="-122"/>
                <a:ea typeface="方正粗雅宋_GBK" panose="02000000000000000000" charset="-122"/>
                <a:cs typeface="方正兰亭圆_GBK_特" panose="02000000000000000000" charset="-122"/>
              </a:rPr>
              <a:t>2021年4月23日，中共中央政治局委员、国务院副总理孙春兰听取合肥学院人工智能与大数据学院学生汇报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440919" y="526921"/>
            <a:ext cx="2439586" cy="615255"/>
            <a:chOff x="440919" y="526921"/>
            <a:chExt cx="2439586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858492" y="526921"/>
              <a:ext cx="1827411" cy="583565"/>
              <a:chOff x="8384243" y="1737251"/>
              <a:chExt cx="1827411" cy="58356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8384243" y="1737251"/>
                <a:ext cx="1808480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领导视察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8403174" y="1737251"/>
                <a:ext cx="1808480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sz="3200" b="0" i="1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领导视察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529590"/>
            <a:chOff x="450" y="2452"/>
            <a:chExt cx="11447" cy="834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7348855" y="5121910"/>
            <a:ext cx="32861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方正粗雅宋_GBK" panose="02000000000000000000" charset="-122"/>
                <a:ea typeface="方正粗雅宋_GBK" panose="02000000000000000000" charset="-122"/>
                <a:cs typeface="方正兰亭圆_GBK_特" panose="02000000000000000000" charset="-122"/>
                <a:sym typeface="+mn-ea"/>
              </a:rPr>
              <a:t>教育部高教司司长吴岩参观学院创新实验室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021080" y="1759585"/>
            <a:ext cx="10170160" cy="3166110"/>
            <a:chOff x="1529" y="2880"/>
            <a:chExt cx="16016" cy="4986"/>
          </a:xfrm>
        </p:grpSpPr>
        <p:grpSp>
          <p:nvGrpSpPr>
            <p:cNvPr id="2" name="组合 1"/>
            <p:cNvGrpSpPr/>
            <p:nvPr/>
          </p:nvGrpSpPr>
          <p:grpSpPr>
            <a:xfrm>
              <a:off x="1529" y="2880"/>
              <a:ext cx="7287" cy="4926"/>
              <a:chOff x="1529" y="2896"/>
              <a:chExt cx="7686" cy="4926"/>
            </a:xfrm>
          </p:grpSpPr>
          <p:pic>
            <p:nvPicPr>
              <p:cNvPr id="21506" name="图片 3" descr="德国施特拉尔松德大学校长来访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788" y="3423"/>
                <a:ext cx="7169" cy="4157"/>
              </a:xfrm>
              <a:prstGeom prst="round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7" name="组合 6"/>
              <p:cNvGrpSpPr/>
              <p:nvPr/>
            </p:nvGrpSpPr>
            <p:grpSpPr>
              <a:xfrm>
                <a:off x="1529" y="2896"/>
                <a:ext cx="7687" cy="4927"/>
                <a:chOff x="1921914" y="2518355"/>
                <a:chExt cx="3004327" cy="2603293"/>
              </a:xfrm>
            </p:grpSpPr>
            <p:sp>
              <p:nvSpPr>
                <p:cNvPr id="8" name="任意多边形: 形状 2"/>
                <p:cNvSpPr/>
                <p:nvPr/>
              </p:nvSpPr>
              <p:spPr>
                <a:xfrm>
                  <a:off x="1968610" y="2584719"/>
                  <a:ext cx="2910936" cy="2497552"/>
                </a:xfrm>
                <a:custGeom>
                  <a:avLst/>
                  <a:gdLst>
                    <a:gd name="connsiteX0" fmla="*/ 1156183 w 12550051"/>
                    <a:gd name="connsiteY0" fmla="*/ 1039865 h 10767811"/>
                    <a:gd name="connsiteX1" fmla="*/ 389025 w 12550051"/>
                    <a:gd name="connsiteY1" fmla="*/ 1807023 h 10767811"/>
                    <a:gd name="connsiteX2" fmla="*/ 389025 w 12550051"/>
                    <a:gd name="connsiteY2" fmla="*/ 9605602 h 10767811"/>
                    <a:gd name="connsiteX3" fmla="*/ 1161786 w 12550051"/>
                    <a:gd name="connsiteY3" fmla="*/ 10378363 h 10767811"/>
                    <a:gd name="connsiteX4" fmla="*/ 11393867 w 12550051"/>
                    <a:gd name="connsiteY4" fmla="*/ 10378363 h 10767811"/>
                    <a:gd name="connsiteX5" fmla="*/ 12161025 w 12550051"/>
                    <a:gd name="connsiteY5" fmla="*/ 9611205 h 10767811"/>
                    <a:gd name="connsiteX6" fmla="*/ 12161025 w 12550051"/>
                    <a:gd name="connsiteY6" fmla="*/ 1812626 h 10767811"/>
                    <a:gd name="connsiteX7" fmla="*/ 11388264 w 12550051"/>
                    <a:gd name="connsiteY7" fmla="*/ 1039865 h 10767811"/>
                    <a:gd name="connsiteX8" fmla="*/ 825332 w 12550051"/>
                    <a:gd name="connsiteY8" fmla="*/ 0 h 10767811"/>
                    <a:gd name="connsiteX9" fmla="*/ 4789798 w 12550051"/>
                    <a:gd name="connsiteY9" fmla="*/ 0 h 10767811"/>
                    <a:gd name="connsiteX10" fmla="*/ 5411833 w 12550051"/>
                    <a:gd name="connsiteY10" fmla="*/ 650417 h 10767811"/>
                    <a:gd name="connsiteX11" fmla="*/ 11712837 w 12550051"/>
                    <a:gd name="connsiteY11" fmla="*/ 650417 h 10767811"/>
                    <a:gd name="connsiteX12" fmla="*/ 12550051 w 12550051"/>
                    <a:gd name="connsiteY12" fmla="*/ 1487631 h 10767811"/>
                    <a:gd name="connsiteX13" fmla="*/ 12550051 w 12550051"/>
                    <a:gd name="connsiteY13" fmla="*/ 9936667 h 10767811"/>
                    <a:gd name="connsiteX14" fmla="*/ 11718907 w 12550051"/>
                    <a:gd name="connsiteY14" fmla="*/ 10767811 h 10767811"/>
                    <a:gd name="connsiteX15" fmla="*/ 837214 w 12550051"/>
                    <a:gd name="connsiteY15" fmla="*/ 10767811 h 10767811"/>
                    <a:gd name="connsiteX16" fmla="*/ 0 w 12550051"/>
                    <a:gd name="connsiteY16" fmla="*/ 9930597 h 10767811"/>
                    <a:gd name="connsiteX17" fmla="*/ 0 w 12550051"/>
                    <a:gd name="connsiteY17" fmla="*/ 1481561 h 10767811"/>
                    <a:gd name="connsiteX18" fmla="*/ 1 w 12550051"/>
                    <a:gd name="connsiteY18" fmla="*/ 1481560 h 10767811"/>
                    <a:gd name="connsiteX19" fmla="*/ 1 w 12550051"/>
                    <a:gd name="connsiteY19" fmla="*/ 838115 h 10767811"/>
                    <a:gd name="connsiteX20" fmla="*/ 825332 w 12550051"/>
                    <a:gd name="connsiteY20" fmla="*/ 12784 h 10767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2550051" h="10767811">
                      <a:moveTo>
                        <a:pt x="1156183" y="1039865"/>
                      </a:moveTo>
                      <a:lnTo>
                        <a:pt x="389025" y="1807023"/>
                      </a:lnTo>
                      <a:lnTo>
                        <a:pt x="389025" y="9605602"/>
                      </a:lnTo>
                      <a:lnTo>
                        <a:pt x="1161786" y="10378363"/>
                      </a:lnTo>
                      <a:lnTo>
                        <a:pt x="11393867" y="10378363"/>
                      </a:lnTo>
                      <a:lnTo>
                        <a:pt x="12161025" y="9611205"/>
                      </a:lnTo>
                      <a:lnTo>
                        <a:pt x="12161025" y="1812626"/>
                      </a:lnTo>
                      <a:lnTo>
                        <a:pt x="11388264" y="1039865"/>
                      </a:lnTo>
                      <a:close/>
                      <a:moveTo>
                        <a:pt x="825332" y="0"/>
                      </a:moveTo>
                      <a:lnTo>
                        <a:pt x="4789798" y="0"/>
                      </a:lnTo>
                      <a:lnTo>
                        <a:pt x="5411833" y="650417"/>
                      </a:lnTo>
                      <a:lnTo>
                        <a:pt x="11712837" y="650417"/>
                      </a:lnTo>
                      <a:lnTo>
                        <a:pt x="12550051" y="1487631"/>
                      </a:lnTo>
                      <a:lnTo>
                        <a:pt x="12550051" y="9936667"/>
                      </a:lnTo>
                      <a:lnTo>
                        <a:pt x="11718907" y="10767811"/>
                      </a:lnTo>
                      <a:lnTo>
                        <a:pt x="837214" y="10767811"/>
                      </a:lnTo>
                      <a:lnTo>
                        <a:pt x="0" y="9930597"/>
                      </a:lnTo>
                      <a:lnTo>
                        <a:pt x="0" y="1481561"/>
                      </a:lnTo>
                      <a:lnTo>
                        <a:pt x="1" y="1481560"/>
                      </a:lnTo>
                      <a:lnTo>
                        <a:pt x="1" y="838115"/>
                      </a:lnTo>
                      <a:lnTo>
                        <a:pt x="825332" y="12784"/>
                      </a:lnTo>
                      <a:close/>
                    </a:path>
                  </a:pathLst>
                </a:custGeom>
                <a:gradFill flip="none" rotWithShape="1">
                  <a:gsLst>
                    <a:gs pos="31000">
                      <a:srgbClr val="02F8FF"/>
                    </a:gs>
                    <a:gs pos="100000">
                      <a:srgbClr val="0251E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字魂59号-创粗黑" panose="00000500000000000000" pitchFamily="2" charset="-122"/>
                    <a:ea typeface="字魂59号-创粗黑" panose="00000500000000000000" pitchFamily="2" charset="-122"/>
                  </a:endParaRPr>
                </a:p>
              </p:txBody>
            </p:sp>
            <p:sp>
              <p:nvSpPr>
                <p:cNvPr id="9" name="任意多边形: 形状 3"/>
                <p:cNvSpPr/>
                <p:nvPr/>
              </p:nvSpPr>
              <p:spPr>
                <a:xfrm>
                  <a:off x="4469655" y="4485373"/>
                  <a:ext cx="456586" cy="636275"/>
                </a:xfrm>
                <a:custGeom>
                  <a:avLst/>
                  <a:gdLst>
                    <a:gd name="connsiteX0" fmla="*/ 0 w 1968500"/>
                    <a:gd name="connsiteY0" fmla="*/ 3708400 h 3708400"/>
                    <a:gd name="connsiteX1" fmla="*/ 88900 w 1968500"/>
                    <a:gd name="connsiteY1" fmla="*/ 3708400 h 3708400"/>
                    <a:gd name="connsiteX2" fmla="*/ 1130300 w 1968500"/>
                    <a:gd name="connsiteY2" fmla="*/ 3708400 h 3708400"/>
                    <a:gd name="connsiteX3" fmla="*/ 1968500 w 1968500"/>
                    <a:gd name="connsiteY3" fmla="*/ 2857500 h 3708400"/>
                    <a:gd name="connsiteX4" fmla="*/ 1968500 w 1968500"/>
                    <a:gd name="connsiteY4" fmla="*/ 965200 h 3708400"/>
                    <a:gd name="connsiteX5" fmla="*/ 1955800 w 1968500"/>
                    <a:gd name="connsiteY5" fmla="*/ 0 h 3708400"/>
                    <a:gd name="connsiteX0-1" fmla="*/ 0 w 1968500"/>
                    <a:gd name="connsiteY0-2" fmla="*/ 2743200 h 2743200"/>
                    <a:gd name="connsiteX1-3" fmla="*/ 88900 w 1968500"/>
                    <a:gd name="connsiteY1-4" fmla="*/ 2743200 h 2743200"/>
                    <a:gd name="connsiteX2-5" fmla="*/ 1130300 w 1968500"/>
                    <a:gd name="connsiteY2-6" fmla="*/ 2743200 h 2743200"/>
                    <a:gd name="connsiteX3-7" fmla="*/ 1968500 w 1968500"/>
                    <a:gd name="connsiteY3-8" fmla="*/ 1892300 h 2743200"/>
                    <a:gd name="connsiteX4-9" fmla="*/ 1968500 w 1968500"/>
                    <a:gd name="connsiteY4-10" fmla="*/ 0 h 274320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968500" h="2743200">
                      <a:moveTo>
                        <a:pt x="0" y="2743200"/>
                      </a:moveTo>
                      <a:lnTo>
                        <a:pt x="88900" y="2743200"/>
                      </a:lnTo>
                      <a:lnTo>
                        <a:pt x="1130300" y="2743200"/>
                      </a:lnTo>
                      <a:lnTo>
                        <a:pt x="1968500" y="1892300"/>
                      </a:lnTo>
                      <a:lnTo>
                        <a:pt x="1968500" y="0"/>
                      </a:lnTo>
                    </a:path>
                  </a:pathLst>
                </a:custGeom>
                <a:noFill/>
                <a:ln w="19050">
                  <a:gradFill flip="none" rotWithShape="1">
                    <a:gsLst>
                      <a:gs pos="0">
                        <a:srgbClr val="25A6FC"/>
                      </a:gs>
                      <a:gs pos="100000">
                        <a:srgbClr val="02F8FF"/>
                      </a:gs>
                    </a:gsLst>
                    <a:lin ang="54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字魂59号-创粗黑" panose="00000500000000000000" pitchFamily="2" charset="-122"/>
                    <a:ea typeface="字魂59号-创粗黑" panose="00000500000000000000" pitchFamily="2" charset="-122"/>
                  </a:endParaRPr>
                </a:p>
              </p:txBody>
            </p:sp>
            <p:sp>
              <p:nvSpPr>
                <p:cNvPr id="10" name="任意多边形: 形状 4"/>
                <p:cNvSpPr/>
                <p:nvPr/>
              </p:nvSpPr>
              <p:spPr>
                <a:xfrm flipH="1">
                  <a:off x="1921914" y="4485373"/>
                  <a:ext cx="456586" cy="636275"/>
                </a:xfrm>
                <a:custGeom>
                  <a:avLst/>
                  <a:gdLst>
                    <a:gd name="connsiteX0" fmla="*/ 0 w 1968500"/>
                    <a:gd name="connsiteY0" fmla="*/ 3708400 h 3708400"/>
                    <a:gd name="connsiteX1" fmla="*/ 88900 w 1968500"/>
                    <a:gd name="connsiteY1" fmla="*/ 3708400 h 3708400"/>
                    <a:gd name="connsiteX2" fmla="*/ 1130300 w 1968500"/>
                    <a:gd name="connsiteY2" fmla="*/ 3708400 h 3708400"/>
                    <a:gd name="connsiteX3" fmla="*/ 1968500 w 1968500"/>
                    <a:gd name="connsiteY3" fmla="*/ 2857500 h 3708400"/>
                    <a:gd name="connsiteX4" fmla="*/ 1968500 w 1968500"/>
                    <a:gd name="connsiteY4" fmla="*/ 965200 h 3708400"/>
                    <a:gd name="connsiteX5" fmla="*/ 1955800 w 1968500"/>
                    <a:gd name="connsiteY5" fmla="*/ 0 h 3708400"/>
                    <a:gd name="connsiteX0-1" fmla="*/ 0 w 1968500"/>
                    <a:gd name="connsiteY0-2" fmla="*/ 2743200 h 2743200"/>
                    <a:gd name="connsiteX1-3" fmla="*/ 88900 w 1968500"/>
                    <a:gd name="connsiteY1-4" fmla="*/ 2743200 h 2743200"/>
                    <a:gd name="connsiteX2-5" fmla="*/ 1130300 w 1968500"/>
                    <a:gd name="connsiteY2-6" fmla="*/ 2743200 h 2743200"/>
                    <a:gd name="connsiteX3-7" fmla="*/ 1968500 w 1968500"/>
                    <a:gd name="connsiteY3-8" fmla="*/ 1892300 h 2743200"/>
                    <a:gd name="connsiteX4-9" fmla="*/ 1968500 w 1968500"/>
                    <a:gd name="connsiteY4-10" fmla="*/ 0 h 274320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968500" h="2743200">
                      <a:moveTo>
                        <a:pt x="0" y="2743200"/>
                      </a:moveTo>
                      <a:lnTo>
                        <a:pt x="88900" y="2743200"/>
                      </a:lnTo>
                      <a:lnTo>
                        <a:pt x="1130300" y="2743200"/>
                      </a:lnTo>
                      <a:lnTo>
                        <a:pt x="1968500" y="1892300"/>
                      </a:lnTo>
                      <a:lnTo>
                        <a:pt x="1968500" y="0"/>
                      </a:lnTo>
                    </a:path>
                  </a:pathLst>
                </a:custGeom>
                <a:noFill/>
                <a:ln w="19050">
                  <a:gradFill flip="none" rotWithShape="1">
                    <a:gsLst>
                      <a:gs pos="0">
                        <a:srgbClr val="25A6FC"/>
                      </a:gs>
                      <a:gs pos="100000">
                        <a:srgbClr val="02F8FF"/>
                      </a:gs>
                    </a:gsLst>
                    <a:lin ang="54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字魂59号-创粗黑" panose="00000500000000000000" pitchFamily="2" charset="-122"/>
                    <a:ea typeface="字魂59号-创粗黑" panose="00000500000000000000" pitchFamily="2" charset="-122"/>
                  </a:endParaRPr>
                </a:p>
              </p:txBody>
            </p:sp>
            <p:sp>
              <p:nvSpPr>
                <p:cNvPr id="11" name="任意多边形: 形状 5"/>
                <p:cNvSpPr/>
                <p:nvPr/>
              </p:nvSpPr>
              <p:spPr>
                <a:xfrm>
                  <a:off x="1921914" y="2518355"/>
                  <a:ext cx="1310198" cy="349067"/>
                </a:xfrm>
                <a:custGeom>
                  <a:avLst/>
                  <a:gdLst>
                    <a:gd name="connsiteX0" fmla="*/ 0 w 5219700"/>
                    <a:gd name="connsiteY0" fmla="*/ 1390650 h 1390650"/>
                    <a:gd name="connsiteX1" fmla="*/ 19050 w 5219700"/>
                    <a:gd name="connsiteY1" fmla="*/ 800100 h 1390650"/>
                    <a:gd name="connsiteX2" fmla="*/ 819150 w 5219700"/>
                    <a:gd name="connsiteY2" fmla="*/ 0 h 1390650"/>
                    <a:gd name="connsiteX3" fmla="*/ 4781550 w 5219700"/>
                    <a:gd name="connsiteY3" fmla="*/ 0 h 1390650"/>
                    <a:gd name="connsiteX4" fmla="*/ 5219700 w 5219700"/>
                    <a:gd name="connsiteY4" fmla="*/ 438150 h 1390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19700" h="1390650">
                      <a:moveTo>
                        <a:pt x="0" y="1390650"/>
                      </a:moveTo>
                      <a:lnTo>
                        <a:pt x="19050" y="800100"/>
                      </a:lnTo>
                      <a:lnTo>
                        <a:pt x="819150" y="0"/>
                      </a:lnTo>
                      <a:lnTo>
                        <a:pt x="4781550" y="0"/>
                      </a:lnTo>
                      <a:lnTo>
                        <a:pt x="5219700" y="438150"/>
                      </a:lnTo>
                    </a:path>
                  </a:pathLst>
                </a:custGeom>
                <a:noFill/>
                <a:ln w="19050">
                  <a:gradFill>
                    <a:gsLst>
                      <a:gs pos="0">
                        <a:srgbClr val="25A6FC"/>
                      </a:gs>
                      <a:gs pos="100000">
                        <a:srgbClr val="02F8FF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dirty="0">
                    <a:latin typeface="字魂59号-创粗黑" panose="00000500000000000000" pitchFamily="2" charset="-122"/>
                    <a:ea typeface="字魂59号-创粗黑" panose="00000500000000000000" pitchFamily="2" charset="-122"/>
                  </a:endParaRPr>
                </a:p>
              </p:txBody>
            </p:sp>
          </p:grpSp>
        </p:grpSp>
        <p:grpSp>
          <p:nvGrpSpPr>
            <p:cNvPr id="3" name="组合 2"/>
            <p:cNvGrpSpPr/>
            <p:nvPr/>
          </p:nvGrpSpPr>
          <p:grpSpPr>
            <a:xfrm>
              <a:off x="10259" y="2940"/>
              <a:ext cx="7287" cy="4926"/>
              <a:chOff x="10259" y="2956"/>
              <a:chExt cx="7686" cy="4926"/>
            </a:xfrm>
          </p:grpSpPr>
          <p:pic>
            <p:nvPicPr>
              <p:cNvPr id="21508" name="图片 9" descr="教育部评估中心主任吴岩参观我系创新实验室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441" y="3410"/>
                <a:ext cx="7323" cy="4231"/>
              </a:xfrm>
              <a:prstGeom prst="round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3" name="组合 12"/>
              <p:cNvGrpSpPr/>
              <p:nvPr/>
            </p:nvGrpSpPr>
            <p:grpSpPr>
              <a:xfrm>
                <a:off x="10259" y="2956"/>
                <a:ext cx="7687" cy="4927"/>
                <a:chOff x="1921914" y="2518355"/>
                <a:chExt cx="3004327" cy="2603293"/>
              </a:xfrm>
            </p:grpSpPr>
            <p:sp>
              <p:nvSpPr>
                <p:cNvPr id="15" name="任意多边形: 形状 3"/>
                <p:cNvSpPr/>
                <p:nvPr/>
              </p:nvSpPr>
              <p:spPr>
                <a:xfrm>
                  <a:off x="4469655" y="4485373"/>
                  <a:ext cx="456586" cy="636275"/>
                </a:xfrm>
                <a:custGeom>
                  <a:avLst/>
                  <a:gdLst>
                    <a:gd name="connsiteX0" fmla="*/ 0 w 1968500"/>
                    <a:gd name="connsiteY0" fmla="*/ 3708400 h 3708400"/>
                    <a:gd name="connsiteX1" fmla="*/ 88900 w 1968500"/>
                    <a:gd name="connsiteY1" fmla="*/ 3708400 h 3708400"/>
                    <a:gd name="connsiteX2" fmla="*/ 1130300 w 1968500"/>
                    <a:gd name="connsiteY2" fmla="*/ 3708400 h 3708400"/>
                    <a:gd name="connsiteX3" fmla="*/ 1968500 w 1968500"/>
                    <a:gd name="connsiteY3" fmla="*/ 2857500 h 3708400"/>
                    <a:gd name="connsiteX4" fmla="*/ 1968500 w 1968500"/>
                    <a:gd name="connsiteY4" fmla="*/ 965200 h 3708400"/>
                    <a:gd name="connsiteX5" fmla="*/ 1955800 w 1968500"/>
                    <a:gd name="connsiteY5" fmla="*/ 0 h 3708400"/>
                    <a:gd name="connsiteX0-1" fmla="*/ 0 w 1968500"/>
                    <a:gd name="connsiteY0-2" fmla="*/ 2743200 h 2743200"/>
                    <a:gd name="connsiteX1-3" fmla="*/ 88900 w 1968500"/>
                    <a:gd name="connsiteY1-4" fmla="*/ 2743200 h 2743200"/>
                    <a:gd name="connsiteX2-5" fmla="*/ 1130300 w 1968500"/>
                    <a:gd name="connsiteY2-6" fmla="*/ 2743200 h 2743200"/>
                    <a:gd name="connsiteX3-7" fmla="*/ 1968500 w 1968500"/>
                    <a:gd name="connsiteY3-8" fmla="*/ 1892300 h 2743200"/>
                    <a:gd name="connsiteX4-9" fmla="*/ 1968500 w 1968500"/>
                    <a:gd name="connsiteY4-10" fmla="*/ 0 h 274320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968500" h="2743200">
                      <a:moveTo>
                        <a:pt x="0" y="2743200"/>
                      </a:moveTo>
                      <a:lnTo>
                        <a:pt x="88900" y="2743200"/>
                      </a:lnTo>
                      <a:lnTo>
                        <a:pt x="1130300" y="2743200"/>
                      </a:lnTo>
                      <a:lnTo>
                        <a:pt x="1968500" y="1892300"/>
                      </a:lnTo>
                      <a:lnTo>
                        <a:pt x="1968500" y="0"/>
                      </a:lnTo>
                    </a:path>
                  </a:pathLst>
                </a:custGeom>
                <a:noFill/>
                <a:ln w="19050">
                  <a:gradFill flip="none" rotWithShape="1">
                    <a:gsLst>
                      <a:gs pos="0">
                        <a:srgbClr val="25A6FC"/>
                      </a:gs>
                      <a:gs pos="100000">
                        <a:srgbClr val="02F8FF"/>
                      </a:gs>
                    </a:gsLst>
                    <a:lin ang="54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字魂59号-创粗黑" panose="00000500000000000000" pitchFamily="2" charset="-122"/>
                    <a:ea typeface="字魂59号-创粗黑" panose="00000500000000000000" pitchFamily="2" charset="-122"/>
                  </a:endParaRPr>
                </a:p>
              </p:txBody>
            </p:sp>
            <p:sp>
              <p:nvSpPr>
                <p:cNvPr id="16" name="任意多边形: 形状 4"/>
                <p:cNvSpPr/>
                <p:nvPr/>
              </p:nvSpPr>
              <p:spPr>
                <a:xfrm flipH="1">
                  <a:off x="1921914" y="4485373"/>
                  <a:ext cx="456586" cy="636275"/>
                </a:xfrm>
                <a:custGeom>
                  <a:avLst/>
                  <a:gdLst>
                    <a:gd name="connsiteX0" fmla="*/ 0 w 1968500"/>
                    <a:gd name="connsiteY0" fmla="*/ 3708400 h 3708400"/>
                    <a:gd name="connsiteX1" fmla="*/ 88900 w 1968500"/>
                    <a:gd name="connsiteY1" fmla="*/ 3708400 h 3708400"/>
                    <a:gd name="connsiteX2" fmla="*/ 1130300 w 1968500"/>
                    <a:gd name="connsiteY2" fmla="*/ 3708400 h 3708400"/>
                    <a:gd name="connsiteX3" fmla="*/ 1968500 w 1968500"/>
                    <a:gd name="connsiteY3" fmla="*/ 2857500 h 3708400"/>
                    <a:gd name="connsiteX4" fmla="*/ 1968500 w 1968500"/>
                    <a:gd name="connsiteY4" fmla="*/ 965200 h 3708400"/>
                    <a:gd name="connsiteX5" fmla="*/ 1955800 w 1968500"/>
                    <a:gd name="connsiteY5" fmla="*/ 0 h 3708400"/>
                    <a:gd name="connsiteX0-1" fmla="*/ 0 w 1968500"/>
                    <a:gd name="connsiteY0-2" fmla="*/ 2743200 h 2743200"/>
                    <a:gd name="connsiteX1-3" fmla="*/ 88900 w 1968500"/>
                    <a:gd name="connsiteY1-4" fmla="*/ 2743200 h 2743200"/>
                    <a:gd name="connsiteX2-5" fmla="*/ 1130300 w 1968500"/>
                    <a:gd name="connsiteY2-6" fmla="*/ 2743200 h 2743200"/>
                    <a:gd name="connsiteX3-7" fmla="*/ 1968500 w 1968500"/>
                    <a:gd name="connsiteY3-8" fmla="*/ 1892300 h 2743200"/>
                    <a:gd name="connsiteX4-9" fmla="*/ 1968500 w 1968500"/>
                    <a:gd name="connsiteY4-10" fmla="*/ 0 h 274320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968500" h="2743200">
                      <a:moveTo>
                        <a:pt x="0" y="2743200"/>
                      </a:moveTo>
                      <a:lnTo>
                        <a:pt x="88900" y="2743200"/>
                      </a:lnTo>
                      <a:lnTo>
                        <a:pt x="1130300" y="2743200"/>
                      </a:lnTo>
                      <a:lnTo>
                        <a:pt x="1968500" y="1892300"/>
                      </a:lnTo>
                      <a:lnTo>
                        <a:pt x="1968500" y="0"/>
                      </a:lnTo>
                    </a:path>
                  </a:pathLst>
                </a:custGeom>
                <a:noFill/>
                <a:ln w="19050">
                  <a:gradFill flip="none" rotWithShape="1">
                    <a:gsLst>
                      <a:gs pos="0">
                        <a:srgbClr val="25A6FC"/>
                      </a:gs>
                      <a:gs pos="100000">
                        <a:srgbClr val="02F8FF"/>
                      </a:gs>
                    </a:gsLst>
                    <a:lin ang="54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字魂59号-创粗黑" panose="00000500000000000000" pitchFamily="2" charset="-122"/>
                    <a:ea typeface="字魂59号-创粗黑" panose="00000500000000000000" pitchFamily="2" charset="-122"/>
                  </a:endParaRPr>
                </a:p>
              </p:txBody>
            </p:sp>
            <p:sp>
              <p:nvSpPr>
                <p:cNvPr id="18" name="任意多边形: 形状 5"/>
                <p:cNvSpPr/>
                <p:nvPr/>
              </p:nvSpPr>
              <p:spPr>
                <a:xfrm>
                  <a:off x="1921914" y="2518355"/>
                  <a:ext cx="1310198" cy="349067"/>
                </a:xfrm>
                <a:custGeom>
                  <a:avLst/>
                  <a:gdLst>
                    <a:gd name="connsiteX0" fmla="*/ 0 w 5219700"/>
                    <a:gd name="connsiteY0" fmla="*/ 1390650 h 1390650"/>
                    <a:gd name="connsiteX1" fmla="*/ 19050 w 5219700"/>
                    <a:gd name="connsiteY1" fmla="*/ 800100 h 1390650"/>
                    <a:gd name="connsiteX2" fmla="*/ 819150 w 5219700"/>
                    <a:gd name="connsiteY2" fmla="*/ 0 h 1390650"/>
                    <a:gd name="connsiteX3" fmla="*/ 4781550 w 5219700"/>
                    <a:gd name="connsiteY3" fmla="*/ 0 h 1390650"/>
                    <a:gd name="connsiteX4" fmla="*/ 5219700 w 5219700"/>
                    <a:gd name="connsiteY4" fmla="*/ 438150 h 1390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19700" h="1390650">
                      <a:moveTo>
                        <a:pt x="0" y="1390650"/>
                      </a:moveTo>
                      <a:lnTo>
                        <a:pt x="19050" y="800100"/>
                      </a:lnTo>
                      <a:lnTo>
                        <a:pt x="819150" y="0"/>
                      </a:lnTo>
                      <a:lnTo>
                        <a:pt x="4781550" y="0"/>
                      </a:lnTo>
                      <a:lnTo>
                        <a:pt x="5219700" y="438150"/>
                      </a:lnTo>
                    </a:path>
                  </a:pathLst>
                </a:custGeom>
                <a:noFill/>
                <a:ln w="19050">
                  <a:gradFill>
                    <a:gsLst>
                      <a:gs pos="0">
                        <a:srgbClr val="25A6FC"/>
                      </a:gs>
                      <a:gs pos="100000">
                        <a:srgbClr val="02F8FF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dirty="0">
                    <a:latin typeface="字魂59号-创粗黑" panose="00000500000000000000" pitchFamily="2" charset="-122"/>
                    <a:ea typeface="字魂59号-创粗黑" panose="00000500000000000000" pitchFamily="2" charset="-122"/>
                  </a:endParaRPr>
                </a:p>
              </p:txBody>
            </p:sp>
            <p:sp>
              <p:nvSpPr>
                <p:cNvPr id="14" name="任意多边形: 形状 2"/>
                <p:cNvSpPr/>
                <p:nvPr/>
              </p:nvSpPr>
              <p:spPr>
                <a:xfrm>
                  <a:off x="1968610" y="2584719"/>
                  <a:ext cx="2910936" cy="2497552"/>
                </a:xfrm>
                <a:custGeom>
                  <a:avLst/>
                  <a:gdLst>
                    <a:gd name="connsiteX0" fmla="*/ 1156183 w 12550051"/>
                    <a:gd name="connsiteY0" fmla="*/ 1039865 h 10767811"/>
                    <a:gd name="connsiteX1" fmla="*/ 389025 w 12550051"/>
                    <a:gd name="connsiteY1" fmla="*/ 1807023 h 10767811"/>
                    <a:gd name="connsiteX2" fmla="*/ 389025 w 12550051"/>
                    <a:gd name="connsiteY2" fmla="*/ 9605602 h 10767811"/>
                    <a:gd name="connsiteX3" fmla="*/ 1161786 w 12550051"/>
                    <a:gd name="connsiteY3" fmla="*/ 10378363 h 10767811"/>
                    <a:gd name="connsiteX4" fmla="*/ 11393867 w 12550051"/>
                    <a:gd name="connsiteY4" fmla="*/ 10378363 h 10767811"/>
                    <a:gd name="connsiteX5" fmla="*/ 12161025 w 12550051"/>
                    <a:gd name="connsiteY5" fmla="*/ 9611205 h 10767811"/>
                    <a:gd name="connsiteX6" fmla="*/ 12161025 w 12550051"/>
                    <a:gd name="connsiteY6" fmla="*/ 1812626 h 10767811"/>
                    <a:gd name="connsiteX7" fmla="*/ 11388264 w 12550051"/>
                    <a:gd name="connsiteY7" fmla="*/ 1039865 h 10767811"/>
                    <a:gd name="connsiteX8" fmla="*/ 825332 w 12550051"/>
                    <a:gd name="connsiteY8" fmla="*/ 0 h 10767811"/>
                    <a:gd name="connsiteX9" fmla="*/ 4789798 w 12550051"/>
                    <a:gd name="connsiteY9" fmla="*/ 0 h 10767811"/>
                    <a:gd name="connsiteX10" fmla="*/ 5411833 w 12550051"/>
                    <a:gd name="connsiteY10" fmla="*/ 650417 h 10767811"/>
                    <a:gd name="connsiteX11" fmla="*/ 11712837 w 12550051"/>
                    <a:gd name="connsiteY11" fmla="*/ 650417 h 10767811"/>
                    <a:gd name="connsiteX12" fmla="*/ 12550051 w 12550051"/>
                    <a:gd name="connsiteY12" fmla="*/ 1487631 h 10767811"/>
                    <a:gd name="connsiteX13" fmla="*/ 12550051 w 12550051"/>
                    <a:gd name="connsiteY13" fmla="*/ 9936667 h 10767811"/>
                    <a:gd name="connsiteX14" fmla="*/ 11718907 w 12550051"/>
                    <a:gd name="connsiteY14" fmla="*/ 10767811 h 10767811"/>
                    <a:gd name="connsiteX15" fmla="*/ 837214 w 12550051"/>
                    <a:gd name="connsiteY15" fmla="*/ 10767811 h 10767811"/>
                    <a:gd name="connsiteX16" fmla="*/ 0 w 12550051"/>
                    <a:gd name="connsiteY16" fmla="*/ 9930597 h 10767811"/>
                    <a:gd name="connsiteX17" fmla="*/ 0 w 12550051"/>
                    <a:gd name="connsiteY17" fmla="*/ 1481561 h 10767811"/>
                    <a:gd name="connsiteX18" fmla="*/ 1 w 12550051"/>
                    <a:gd name="connsiteY18" fmla="*/ 1481560 h 10767811"/>
                    <a:gd name="connsiteX19" fmla="*/ 1 w 12550051"/>
                    <a:gd name="connsiteY19" fmla="*/ 838115 h 10767811"/>
                    <a:gd name="connsiteX20" fmla="*/ 825332 w 12550051"/>
                    <a:gd name="connsiteY20" fmla="*/ 12784 h 10767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2550051" h="10767811">
                      <a:moveTo>
                        <a:pt x="1156183" y="1039865"/>
                      </a:moveTo>
                      <a:lnTo>
                        <a:pt x="389025" y="1807023"/>
                      </a:lnTo>
                      <a:lnTo>
                        <a:pt x="389025" y="9605602"/>
                      </a:lnTo>
                      <a:lnTo>
                        <a:pt x="1161786" y="10378363"/>
                      </a:lnTo>
                      <a:lnTo>
                        <a:pt x="11393867" y="10378363"/>
                      </a:lnTo>
                      <a:lnTo>
                        <a:pt x="12161025" y="9611205"/>
                      </a:lnTo>
                      <a:lnTo>
                        <a:pt x="12161025" y="1812626"/>
                      </a:lnTo>
                      <a:lnTo>
                        <a:pt x="11388264" y="1039865"/>
                      </a:lnTo>
                      <a:close/>
                      <a:moveTo>
                        <a:pt x="825332" y="0"/>
                      </a:moveTo>
                      <a:lnTo>
                        <a:pt x="4789798" y="0"/>
                      </a:lnTo>
                      <a:lnTo>
                        <a:pt x="5411833" y="650417"/>
                      </a:lnTo>
                      <a:lnTo>
                        <a:pt x="11712837" y="650417"/>
                      </a:lnTo>
                      <a:lnTo>
                        <a:pt x="12550051" y="1487631"/>
                      </a:lnTo>
                      <a:lnTo>
                        <a:pt x="12550051" y="9936667"/>
                      </a:lnTo>
                      <a:lnTo>
                        <a:pt x="11718907" y="10767811"/>
                      </a:lnTo>
                      <a:lnTo>
                        <a:pt x="837214" y="10767811"/>
                      </a:lnTo>
                      <a:lnTo>
                        <a:pt x="0" y="9930597"/>
                      </a:lnTo>
                      <a:lnTo>
                        <a:pt x="0" y="1481561"/>
                      </a:lnTo>
                      <a:lnTo>
                        <a:pt x="1" y="1481560"/>
                      </a:lnTo>
                      <a:lnTo>
                        <a:pt x="1" y="838115"/>
                      </a:lnTo>
                      <a:lnTo>
                        <a:pt x="825332" y="12784"/>
                      </a:lnTo>
                      <a:close/>
                    </a:path>
                  </a:pathLst>
                </a:custGeom>
                <a:gradFill flip="none" rotWithShape="1">
                  <a:gsLst>
                    <a:gs pos="31000">
                      <a:srgbClr val="02F8FF"/>
                    </a:gs>
                    <a:gs pos="100000">
                      <a:srgbClr val="0251E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字魂59号-创粗黑" panose="00000500000000000000" pitchFamily="2" charset="-122"/>
                    <a:ea typeface="字魂59号-创粗黑" panose="00000500000000000000" pitchFamily="2" charset="-122"/>
                  </a:endParaRPr>
                </a:p>
              </p:txBody>
            </p:sp>
          </p:grpSp>
        </p:grpSp>
      </p:grpSp>
      <p:sp>
        <p:nvSpPr>
          <p:cNvPr id="6" name="文本框 5"/>
          <p:cNvSpPr txBox="1"/>
          <p:nvPr/>
        </p:nvSpPr>
        <p:spPr>
          <a:xfrm>
            <a:off x="1324610" y="5271770"/>
            <a:ext cx="40208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zh-CN" altLang="en-US" sz="20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方正粗雅宋_GBK" panose="02000000000000000000" charset="-122"/>
                <a:ea typeface="方正粗雅宋_GBK" panose="02000000000000000000" charset="-122"/>
                <a:cs typeface="方正兰亭圆_GBK_特" panose="02000000000000000000" charset="-122"/>
                <a:sym typeface="+mn-ea"/>
              </a:rPr>
              <a:t>德国施特拉尔松德大学校长来访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440919" y="526921"/>
            <a:ext cx="2439586" cy="615255"/>
            <a:chOff x="440919" y="526921"/>
            <a:chExt cx="2439586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858492" y="526921"/>
              <a:ext cx="1827411" cy="583565"/>
              <a:chOff x="8384243" y="1737251"/>
              <a:chExt cx="1827411" cy="58356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8384243" y="1737251"/>
                <a:ext cx="1808480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领导视察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8403174" y="1737251"/>
                <a:ext cx="1808480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sz="3200" b="0" i="1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领导视察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529590"/>
            <a:chOff x="450" y="2452"/>
            <a:chExt cx="11447" cy="834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7160260" y="5178425"/>
            <a:ext cx="34137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方正粗雅宋_GBK" panose="02000000000000000000" charset="-122"/>
                <a:ea typeface="方正粗雅宋_GBK" panose="02000000000000000000" charset="-122"/>
                <a:cs typeface="方正兰亭圆_GBK_特" panose="02000000000000000000" charset="-122"/>
                <a:sym typeface="+mn-ea"/>
              </a:rPr>
              <a:t>朱高峰院士来院参观</a:t>
            </a:r>
            <a:endParaRPr lang="zh-CN" altLang="en-US" sz="2000" dirty="0">
              <a:gradFill flip="none" rotWithShape="1">
                <a:gsLst>
                  <a:gs pos="2000">
                    <a:srgbClr val="02F8FF"/>
                  </a:gs>
                  <a:gs pos="100000">
                    <a:srgbClr val="25A6FC"/>
                  </a:gs>
                </a:gsLst>
                <a:lin ang="5400000" scaled="1"/>
                <a:tileRect/>
              </a:gradFill>
              <a:latin typeface="方正粗雅宋_GBK" panose="02000000000000000000" charset="-122"/>
              <a:ea typeface="方正粗雅宋_GBK" panose="02000000000000000000" charset="-122"/>
              <a:cs typeface="方正兰亭圆_GBK_特" panose="02000000000000000000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55370" y="1792605"/>
            <a:ext cx="10081260" cy="3128010"/>
            <a:chOff x="1514" y="2823"/>
            <a:chExt cx="15876" cy="4926"/>
          </a:xfrm>
        </p:grpSpPr>
        <p:grpSp>
          <p:nvGrpSpPr>
            <p:cNvPr id="3" name="组合 2"/>
            <p:cNvGrpSpPr/>
            <p:nvPr/>
          </p:nvGrpSpPr>
          <p:grpSpPr>
            <a:xfrm>
              <a:off x="1514" y="2823"/>
              <a:ext cx="7146" cy="4926"/>
              <a:chOff x="1530" y="2823"/>
              <a:chExt cx="7686" cy="4926"/>
            </a:xfrm>
          </p:grpSpPr>
          <p:pic>
            <p:nvPicPr>
              <p:cNvPr id="22530" name="图片 3" descr="C:\Users\郝辉\Desktop\计科系创新创业作品展\新建文件夹\领导参观\瞿振元会长来系视察.JPG瞿振元会长来系视察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785" y="3323"/>
                <a:ext cx="7152" cy="4247"/>
              </a:xfrm>
              <a:prstGeom prst="round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7" name="组合 6"/>
              <p:cNvGrpSpPr/>
              <p:nvPr/>
            </p:nvGrpSpPr>
            <p:grpSpPr>
              <a:xfrm>
                <a:off x="1530" y="2823"/>
                <a:ext cx="7687" cy="4927"/>
                <a:chOff x="1921914" y="2518355"/>
                <a:chExt cx="3004327" cy="2603293"/>
              </a:xfrm>
            </p:grpSpPr>
            <p:sp>
              <p:nvSpPr>
                <p:cNvPr id="8" name="任意多边形: 形状 2"/>
                <p:cNvSpPr/>
                <p:nvPr/>
              </p:nvSpPr>
              <p:spPr>
                <a:xfrm>
                  <a:off x="1968610" y="2584719"/>
                  <a:ext cx="2910936" cy="2497552"/>
                </a:xfrm>
                <a:custGeom>
                  <a:avLst/>
                  <a:gdLst>
                    <a:gd name="connsiteX0" fmla="*/ 1156183 w 12550051"/>
                    <a:gd name="connsiteY0" fmla="*/ 1039865 h 10767811"/>
                    <a:gd name="connsiteX1" fmla="*/ 389025 w 12550051"/>
                    <a:gd name="connsiteY1" fmla="*/ 1807023 h 10767811"/>
                    <a:gd name="connsiteX2" fmla="*/ 389025 w 12550051"/>
                    <a:gd name="connsiteY2" fmla="*/ 9605602 h 10767811"/>
                    <a:gd name="connsiteX3" fmla="*/ 1161786 w 12550051"/>
                    <a:gd name="connsiteY3" fmla="*/ 10378363 h 10767811"/>
                    <a:gd name="connsiteX4" fmla="*/ 11393867 w 12550051"/>
                    <a:gd name="connsiteY4" fmla="*/ 10378363 h 10767811"/>
                    <a:gd name="connsiteX5" fmla="*/ 12161025 w 12550051"/>
                    <a:gd name="connsiteY5" fmla="*/ 9611205 h 10767811"/>
                    <a:gd name="connsiteX6" fmla="*/ 12161025 w 12550051"/>
                    <a:gd name="connsiteY6" fmla="*/ 1812626 h 10767811"/>
                    <a:gd name="connsiteX7" fmla="*/ 11388264 w 12550051"/>
                    <a:gd name="connsiteY7" fmla="*/ 1039865 h 10767811"/>
                    <a:gd name="connsiteX8" fmla="*/ 825332 w 12550051"/>
                    <a:gd name="connsiteY8" fmla="*/ 0 h 10767811"/>
                    <a:gd name="connsiteX9" fmla="*/ 4789798 w 12550051"/>
                    <a:gd name="connsiteY9" fmla="*/ 0 h 10767811"/>
                    <a:gd name="connsiteX10" fmla="*/ 5411833 w 12550051"/>
                    <a:gd name="connsiteY10" fmla="*/ 650417 h 10767811"/>
                    <a:gd name="connsiteX11" fmla="*/ 11712837 w 12550051"/>
                    <a:gd name="connsiteY11" fmla="*/ 650417 h 10767811"/>
                    <a:gd name="connsiteX12" fmla="*/ 12550051 w 12550051"/>
                    <a:gd name="connsiteY12" fmla="*/ 1487631 h 10767811"/>
                    <a:gd name="connsiteX13" fmla="*/ 12550051 w 12550051"/>
                    <a:gd name="connsiteY13" fmla="*/ 9936667 h 10767811"/>
                    <a:gd name="connsiteX14" fmla="*/ 11718907 w 12550051"/>
                    <a:gd name="connsiteY14" fmla="*/ 10767811 h 10767811"/>
                    <a:gd name="connsiteX15" fmla="*/ 837214 w 12550051"/>
                    <a:gd name="connsiteY15" fmla="*/ 10767811 h 10767811"/>
                    <a:gd name="connsiteX16" fmla="*/ 0 w 12550051"/>
                    <a:gd name="connsiteY16" fmla="*/ 9930597 h 10767811"/>
                    <a:gd name="connsiteX17" fmla="*/ 0 w 12550051"/>
                    <a:gd name="connsiteY17" fmla="*/ 1481561 h 10767811"/>
                    <a:gd name="connsiteX18" fmla="*/ 1 w 12550051"/>
                    <a:gd name="connsiteY18" fmla="*/ 1481560 h 10767811"/>
                    <a:gd name="connsiteX19" fmla="*/ 1 w 12550051"/>
                    <a:gd name="connsiteY19" fmla="*/ 838115 h 10767811"/>
                    <a:gd name="connsiteX20" fmla="*/ 825332 w 12550051"/>
                    <a:gd name="connsiteY20" fmla="*/ 12784 h 10767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2550051" h="10767811">
                      <a:moveTo>
                        <a:pt x="1156183" y="1039865"/>
                      </a:moveTo>
                      <a:lnTo>
                        <a:pt x="389025" y="1807023"/>
                      </a:lnTo>
                      <a:lnTo>
                        <a:pt x="389025" y="9605602"/>
                      </a:lnTo>
                      <a:lnTo>
                        <a:pt x="1161786" y="10378363"/>
                      </a:lnTo>
                      <a:lnTo>
                        <a:pt x="11393867" y="10378363"/>
                      </a:lnTo>
                      <a:lnTo>
                        <a:pt x="12161025" y="9611205"/>
                      </a:lnTo>
                      <a:lnTo>
                        <a:pt x="12161025" y="1812626"/>
                      </a:lnTo>
                      <a:lnTo>
                        <a:pt x="11388264" y="1039865"/>
                      </a:lnTo>
                      <a:close/>
                      <a:moveTo>
                        <a:pt x="825332" y="0"/>
                      </a:moveTo>
                      <a:lnTo>
                        <a:pt x="4789798" y="0"/>
                      </a:lnTo>
                      <a:lnTo>
                        <a:pt x="5411833" y="650417"/>
                      </a:lnTo>
                      <a:lnTo>
                        <a:pt x="11712837" y="650417"/>
                      </a:lnTo>
                      <a:lnTo>
                        <a:pt x="12550051" y="1487631"/>
                      </a:lnTo>
                      <a:lnTo>
                        <a:pt x="12550051" y="9936667"/>
                      </a:lnTo>
                      <a:lnTo>
                        <a:pt x="11718907" y="10767811"/>
                      </a:lnTo>
                      <a:lnTo>
                        <a:pt x="837214" y="10767811"/>
                      </a:lnTo>
                      <a:lnTo>
                        <a:pt x="0" y="9930597"/>
                      </a:lnTo>
                      <a:lnTo>
                        <a:pt x="0" y="1481561"/>
                      </a:lnTo>
                      <a:lnTo>
                        <a:pt x="1" y="1481560"/>
                      </a:lnTo>
                      <a:lnTo>
                        <a:pt x="1" y="838115"/>
                      </a:lnTo>
                      <a:lnTo>
                        <a:pt x="825332" y="12784"/>
                      </a:lnTo>
                      <a:close/>
                    </a:path>
                  </a:pathLst>
                </a:custGeom>
                <a:gradFill flip="none" rotWithShape="1">
                  <a:gsLst>
                    <a:gs pos="31000">
                      <a:srgbClr val="02F8FF"/>
                    </a:gs>
                    <a:gs pos="100000">
                      <a:srgbClr val="0251E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字魂59号-创粗黑" panose="00000500000000000000" pitchFamily="2" charset="-122"/>
                    <a:ea typeface="字魂59号-创粗黑" panose="00000500000000000000" pitchFamily="2" charset="-122"/>
                  </a:endParaRPr>
                </a:p>
              </p:txBody>
            </p:sp>
            <p:sp>
              <p:nvSpPr>
                <p:cNvPr id="9" name="任意多边形: 形状 3"/>
                <p:cNvSpPr/>
                <p:nvPr/>
              </p:nvSpPr>
              <p:spPr>
                <a:xfrm>
                  <a:off x="4469655" y="4485373"/>
                  <a:ext cx="456586" cy="636275"/>
                </a:xfrm>
                <a:custGeom>
                  <a:avLst/>
                  <a:gdLst>
                    <a:gd name="connsiteX0" fmla="*/ 0 w 1968500"/>
                    <a:gd name="connsiteY0" fmla="*/ 3708400 h 3708400"/>
                    <a:gd name="connsiteX1" fmla="*/ 88900 w 1968500"/>
                    <a:gd name="connsiteY1" fmla="*/ 3708400 h 3708400"/>
                    <a:gd name="connsiteX2" fmla="*/ 1130300 w 1968500"/>
                    <a:gd name="connsiteY2" fmla="*/ 3708400 h 3708400"/>
                    <a:gd name="connsiteX3" fmla="*/ 1968500 w 1968500"/>
                    <a:gd name="connsiteY3" fmla="*/ 2857500 h 3708400"/>
                    <a:gd name="connsiteX4" fmla="*/ 1968500 w 1968500"/>
                    <a:gd name="connsiteY4" fmla="*/ 965200 h 3708400"/>
                    <a:gd name="connsiteX5" fmla="*/ 1955800 w 1968500"/>
                    <a:gd name="connsiteY5" fmla="*/ 0 h 3708400"/>
                    <a:gd name="connsiteX0-1" fmla="*/ 0 w 1968500"/>
                    <a:gd name="connsiteY0-2" fmla="*/ 2743200 h 2743200"/>
                    <a:gd name="connsiteX1-3" fmla="*/ 88900 w 1968500"/>
                    <a:gd name="connsiteY1-4" fmla="*/ 2743200 h 2743200"/>
                    <a:gd name="connsiteX2-5" fmla="*/ 1130300 w 1968500"/>
                    <a:gd name="connsiteY2-6" fmla="*/ 2743200 h 2743200"/>
                    <a:gd name="connsiteX3-7" fmla="*/ 1968500 w 1968500"/>
                    <a:gd name="connsiteY3-8" fmla="*/ 1892300 h 2743200"/>
                    <a:gd name="connsiteX4-9" fmla="*/ 1968500 w 1968500"/>
                    <a:gd name="connsiteY4-10" fmla="*/ 0 h 274320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968500" h="2743200">
                      <a:moveTo>
                        <a:pt x="0" y="2743200"/>
                      </a:moveTo>
                      <a:lnTo>
                        <a:pt x="88900" y="2743200"/>
                      </a:lnTo>
                      <a:lnTo>
                        <a:pt x="1130300" y="2743200"/>
                      </a:lnTo>
                      <a:lnTo>
                        <a:pt x="1968500" y="1892300"/>
                      </a:lnTo>
                      <a:lnTo>
                        <a:pt x="1968500" y="0"/>
                      </a:lnTo>
                    </a:path>
                  </a:pathLst>
                </a:custGeom>
                <a:noFill/>
                <a:ln w="19050">
                  <a:gradFill flip="none" rotWithShape="1">
                    <a:gsLst>
                      <a:gs pos="0">
                        <a:srgbClr val="25A6FC"/>
                      </a:gs>
                      <a:gs pos="100000">
                        <a:srgbClr val="02F8FF"/>
                      </a:gs>
                    </a:gsLst>
                    <a:lin ang="54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字魂59号-创粗黑" panose="00000500000000000000" pitchFamily="2" charset="-122"/>
                    <a:ea typeface="字魂59号-创粗黑" panose="00000500000000000000" pitchFamily="2" charset="-122"/>
                  </a:endParaRPr>
                </a:p>
              </p:txBody>
            </p:sp>
            <p:sp>
              <p:nvSpPr>
                <p:cNvPr id="10" name="任意多边形: 形状 4"/>
                <p:cNvSpPr/>
                <p:nvPr/>
              </p:nvSpPr>
              <p:spPr>
                <a:xfrm flipH="1">
                  <a:off x="1921914" y="4485373"/>
                  <a:ext cx="456586" cy="636275"/>
                </a:xfrm>
                <a:custGeom>
                  <a:avLst/>
                  <a:gdLst>
                    <a:gd name="connsiteX0" fmla="*/ 0 w 1968500"/>
                    <a:gd name="connsiteY0" fmla="*/ 3708400 h 3708400"/>
                    <a:gd name="connsiteX1" fmla="*/ 88900 w 1968500"/>
                    <a:gd name="connsiteY1" fmla="*/ 3708400 h 3708400"/>
                    <a:gd name="connsiteX2" fmla="*/ 1130300 w 1968500"/>
                    <a:gd name="connsiteY2" fmla="*/ 3708400 h 3708400"/>
                    <a:gd name="connsiteX3" fmla="*/ 1968500 w 1968500"/>
                    <a:gd name="connsiteY3" fmla="*/ 2857500 h 3708400"/>
                    <a:gd name="connsiteX4" fmla="*/ 1968500 w 1968500"/>
                    <a:gd name="connsiteY4" fmla="*/ 965200 h 3708400"/>
                    <a:gd name="connsiteX5" fmla="*/ 1955800 w 1968500"/>
                    <a:gd name="connsiteY5" fmla="*/ 0 h 3708400"/>
                    <a:gd name="connsiteX0-1" fmla="*/ 0 w 1968500"/>
                    <a:gd name="connsiteY0-2" fmla="*/ 2743200 h 2743200"/>
                    <a:gd name="connsiteX1-3" fmla="*/ 88900 w 1968500"/>
                    <a:gd name="connsiteY1-4" fmla="*/ 2743200 h 2743200"/>
                    <a:gd name="connsiteX2-5" fmla="*/ 1130300 w 1968500"/>
                    <a:gd name="connsiteY2-6" fmla="*/ 2743200 h 2743200"/>
                    <a:gd name="connsiteX3-7" fmla="*/ 1968500 w 1968500"/>
                    <a:gd name="connsiteY3-8" fmla="*/ 1892300 h 2743200"/>
                    <a:gd name="connsiteX4-9" fmla="*/ 1968500 w 1968500"/>
                    <a:gd name="connsiteY4-10" fmla="*/ 0 h 274320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968500" h="2743200">
                      <a:moveTo>
                        <a:pt x="0" y="2743200"/>
                      </a:moveTo>
                      <a:lnTo>
                        <a:pt x="88900" y="2743200"/>
                      </a:lnTo>
                      <a:lnTo>
                        <a:pt x="1130300" y="2743200"/>
                      </a:lnTo>
                      <a:lnTo>
                        <a:pt x="1968500" y="1892300"/>
                      </a:lnTo>
                      <a:lnTo>
                        <a:pt x="1968500" y="0"/>
                      </a:lnTo>
                    </a:path>
                  </a:pathLst>
                </a:custGeom>
                <a:noFill/>
                <a:ln w="19050">
                  <a:gradFill flip="none" rotWithShape="1">
                    <a:gsLst>
                      <a:gs pos="0">
                        <a:srgbClr val="25A6FC"/>
                      </a:gs>
                      <a:gs pos="100000">
                        <a:srgbClr val="02F8FF"/>
                      </a:gs>
                    </a:gsLst>
                    <a:lin ang="54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字魂59号-创粗黑" panose="00000500000000000000" pitchFamily="2" charset="-122"/>
                    <a:ea typeface="字魂59号-创粗黑" panose="00000500000000000000" pitchFamily="2" charset="-122"/>
                  </a:endParaRPr>
                </a:p>
              </p:txBody>
            </p:sp>
            <p:sp>
              <p:nvSpPr>
                <p:cNvPr id="11" name="任意多边形: 形状 5"/>
                <p:cNvSpPr/>
                <p:nvPr/>
              </p:nvSpPr>
              <p:spPr>
                <a:xfrm>
                  <a:off x="1921914" y="2518355"/>
                  <a:ext cx="1310198" cy="349067"/>
                </a:xfrm>
                <a:custGeom>
                  <a:avLst/>
                  <a:gdLst>
                    <a:gd name="connsiteX0" fmla="*/ 0 w 5219700"/>
                    <a:gd name="connsiteY0" fmla="*/ 1390650 h 1390650"/>
                    <a:gd name="connsiteX1" fmla="*/ 19050 w 5219700"/>
                    <a:gd name="connsiteY1" fmla="*/ 800100 h 1390650"/>
                    <a:gd name="connsiteX2" fmla="*/ 819150 w 5219700"/>
                    <a:gd name="connsiteY2" fmla="*/ 0 h 1390650"/>
                    <a:gd name="connsiteX3" fmla="*/ 4781550 w 5219700"/>
                    <a:gd name="connsiteY3" fmla="*/ 0 h 1390650"/>
                    <a:gd name="connsiteX4" fmla="*/ 5219700 w 5219700"/>
                    <a:gd name="connsiteY4" fmla="*/ 438150 h 1390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19700" h="1390650">
                      <a:moveTo>
                        <a:pt x="0" y="1390650"/>
                      </a:moveTo>
                      <a:lnTo>
                        <a:pt x="19050" y="800100"/>
                      </a:lnTo>
                      <a:lnTo>
                        <a:pt x="819150" y="0"/>
                      </a:lnTo>
                      <a:lnTo>
                        <a:pt x="4781550" y="0"/>
                      </a:lnTo>
                      <a:lnTo>
                        <a:pt x="5219700" y="438150"/>
                      </a:lnTo>
                    </a:path>
                  </a:pathLst>
                </a:custGeom>
                <a:noFill/>
                <a:ln w="19050">
                  <a:gradFill>
                    <a:gsLst>
                      <a:gs pos="0">
                        <a:srgbClr val="25A6FC"/>
                      </a:gs>
                      <a:gs pos="100000">
                        <a:srgbClr val="02F8FF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dirty="0">
                    <a:latin typeface="字魂59号-创粗黑" panose="00000500000000000000" pitchFamily="2" charset="-122"/>
                    <a:ea typeface="字魂59号-创粗黑" panose="00000500000000000000" pitchFamily="2" charset="-122"/>
                  </a:endParaRPr>
                </a:p>
              </p:txBody>
            </p:sp>
          </p:grpSp>
        </p:grpSp>
        <p:grpSp>
          <p:nvGrpSpPr>
            <p:cNvPr id="2" name="组合 1"/>
            <p:cNvGrpSpPr/>
            <p:nvPr/>
          </p:nvGrpSpPr>
          <p:grpSpPr>
            <a:xfrm>
              <a:off x="10244" y="2823"/>
              <a:ext cx="7146" cy="4926"/>
              <a:chOff x="10260" y="2803"/>
              <a:chExt cx="7686" cy="4926"/>
            </a:xfrm>
          </p:grpSpPr>
          <p:pic>
            <p:nvPicPr>
              <p:cNvPr id="22532" name="图片 9" descr="C:\Users\郝辉\Desktop\计科系创新创业作品展\新建文件夹\领导参观\朱高峰院士来系参观.JPG朱高峰院士来系参观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441" y="3323"/>
                <a:ext cx="7323" cy="4247"/>
              </a:xfrm>
              <a:prstGeom prst="round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3" name="组合 12"/>
              <p:cNvGrpSpPr/>
              <p:nvPr/>
            </p:nvGrpSpPr>
            <p:grpSpPr>
              <a:xfrm>
                <a:off x="10260" y="2803"/>
                <a:ext cx="7687" cy="4927"/>
                <a:chOff x="1921914" y="2518355"/>
                <a:chExt cx="3004327" cy="2603293"/>
              </a:xfrm>
            </p:grpSpPr>
            <p:sp>
              <p:nvSpPr>
                <p:cNvPr id="15" name="任意多边形: 形状 3"/>
                <p:cNvSpPr/>
                <p:nvPr/>
              </p:nvSpPr>
              <p:spPr>
                <a:xfrm>
                  <a:off x="4469655" y="4485373"/>
                  <a:ext cx="456586" cy="636275"/>
                </a:xfrm>
                <a:custGeom>
                  <a:avLst/>
                  <a:gdLst>
                    <a:gd name="connsiteX0" fmla="*/ 0 w 1968500"/>
                    <a:gd name="connsiteY0" fmla="*/ 3708400 h 3708400"/>
                    <a:gd name="connsiteX1" fmla="*/ 88900 w 1968500"/>
                    <a:gd name="connsiteY1" fmla="*/ 3708400 h 3708400"/>
                    <a:gd name="connsiteX2" fmla="*/ 1130300 w 1968500"/>
                    <a:gd name="connsiteY2" fmla="*/ 3708400 h 3708400"/>
                    <a:gd name="connsiteX3" fmla="*/ 1968500 w 1968500"/>
                    <a:gd name="connsiteY3" fmla="*/ 2857500 h 3708400"/>
                    <a:gd name="connsiteX4" fmla="*/ 1968500 w 1968500"/>
                    <a:gd name="connsiteY4" fmla="*/ 965200 h 3708400"/>
                    <a:gd name="connsiteX5" fmla="*/ 1955800 w 1968500"/>
                    <a:gd name="connsiteY5" fmla="*/ 0 h 3708400"/>
                    <a:gd name="connsiteX0-1" fmla="*/ 0 w 1968500"/>
                    <a:gd name="connsiteY0-2" fmla="*/ 2743200 h 2743200"/>
                    <a:gd name="connsiteX1-3" fmla="*/ 88900 w 1968500"/>
                    <a:gd name="connsiteY1-4" fmla="*/ 2743200 h 2743200"/>
                    <a:gd name="connsiteX2-5" fmla="*/ 1130300 w 1968500"/>
                    <a:gd name="connsiteY2-6" fmla="*/ 2743200 h 2743200"/>
                    <a:gd name="connsiteX3-7" fmla="*/ 1968500 w 1968500"/>
                    <a:gd name="connsiteY3-8" fmla="*/ 1892300 h 2743200"/>
                    <a:gd name="connsiteX4-9" fmla="*/ 1968500 w 1968500"/>
                    <a:gd name="connsiteY4-10" fmla="*/ 0 h 274320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968500" h="2743200">
                      <a:moveTo>
                        <a:pt x="0" y="2743200"/>
                      </a:moveTo>
                      <a:lnTo>
                        <a:pt x="88900" y="2743200"/>
                      </a:lnTo>
                      <a:lnTo>
                        <a:pt x="1130300" y="2743200"/>
                      </a:lnTo>
                      <a:lnTo>
                        <a:pt x="1968500" y="1892300"/>
                      </a:lnTo>
                      <a:lnTo>
                        <a:pt x="1968500" y="0"/>
                      </a:lnTo>
                    </a:path>
                  </a:pathLst>
                </a:custGeom>
                <a:noFill/>
                <a:ln w="19050">
                  <a:gradFill flip="none" rotWithShape="1">
                    <a:gsLst>
                      <a:gs pos="0">
                        <a:srgbClr val="25A6FC"/>
                      </a:gs>
                      <a:gs pos="100000">
                        <a:srgbClr val="02F8FF"/>
                      </a:gs>
                    </a:gsLst>
                    <a:lin ang="54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字魂59号-创粗黑" panose="00000500000000000000" pitchFamily="2" charset="-122"/>
                    <a:ea typeface="字魂59号-创粗黑" panose="00000500000000000000" pitchFamily="2" charset="-122"/>
                  </a:endParaRPr>
                </a:p>
              </p:txBody>
            </p:sp>
            <p:sp>
              <p:nvSpPr>
                <p:cNvPr id="16" name="任意多边形: 形状 4"/>
                <p:cNvSpPr/>
                <p:nvPr/>
              </p:nvSpPr>
              <p:spPr>
                <a:xfrm flipH="1">
                  <a:off x="1921914" y="4485373"/>
                  <a:ext cx="456586" cy="636275"/>
                </a:xfrm>
                <a:custGeom>
                  <a:avLst/>
                  <a:gdLst>
                    <a:gd name="connsiteX0" fmla="*/ 0 w 1968500"/>
                    <a:gd name="connsiteY0" fmla="*/ 3708400 h 3708400"/>
                    <a:gd name="connsiteX1" fmla="*/ 88900 w 1968500"/>
                    <a:gd name="connsiteY1" fmla="*/ 3708400 h 3708400"/>
                    <a:gd name="connsiteX2" fmla="*/ 1130300 w 1968500"/>
                    <a:gd name="connsiteY2" fmla="*/ 3708400 h 3708400"/>
                    <a:gd name="connsiteX3" fmla="*/ 1968500 w 1968500"/>
                    <a:gd name="connsiteY3" fmla="*/ 2857500 h 3708400"/>
                    <a:gd name="connsiteX4" fmla="*/ 1968500 w 1968500"/>
                    <a:gd name="connsiteY4" fmla="*/ 965200 h 3708400"/>
                    <a:gd name="connsiteX5" fmla="*/ 1955800 w 1968500"/>
                    <a:gd name="connsiteY5" fmla="*/ 0 h 3708400"/>
                    <a:gd name="connsiteX0-1" fmla="*/ 0 w 1968500"/>
                    <a:gd name="connsiteY0-2" fmla="*/ 2743200 h 2743200"/>
                    <a:gd name="connsiteX1-3" fmla="*/ 88900 w 1968500"/>
                    <a:gd name="connsiteY1-4" fmla="*/ 2743200 h 2743200"/>
                    <a:gd name="connsiteX2-5" fmla="*/ 1130300 w 1968500"/>
                    <a:gd name="connsiteY2-6" fmla="*/ 2743200 h 2743200"/>
                    <a:gd name="connsiteX3-7" fmla="*/ 1968500 w 1968500"/>
                    <a:gd name="connsiteY3-8" fmla="*/ 1892300 h 2743200"/>
                    <a:gd name="connsiteX4-9" fmla="*/ 1968500 w 1968500"/>
                    <a:gd name="connsiteY4-10" fmla="*/ 0 h 274320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968500" h="2743200">
                      <a:moveTo>
                        <a:pt x="0" y="2743200"/>
                      </a:moveTo>
                      <a:lnTo>
                        <a:pt x="88900" y="2743200"/>
                      </a:lnTo>
                      <a:lnTo>
                        <a:pt x="1130300" y="2743200"/>
                      </a:lnTo>
                      <a:lnTo>
                        <a:pt x="1968500" y="1892300"/>
                      </a:lnTo>
                      <a:lnTo>
                        <a:pt x="1968500" y="0"/>
                      </a:lnTo>
                    </a:path>
                  </a:pathLst>
                </a:custGeom>
                <a:noFill/>
                <a:ln w="19050">
                  <a:gradFill flip="none" rotWithShape="1">
                    <a:gsLst>
                      <a:gs pos="0">
                        <a:srgbClr val="25A6FC"/>
                      </a:gs>
                      <a:gs pos="100000">
                        <a:srgbClr val="02F8FF"/>
                      </a:gs>
                    </a:gsLst>
                    <a:lin ang="54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字魂59号-创粗黑" panose="00000500000000000000" pitchFamily="2" charset="-122"/>
                    <a:ea typeface="字魂59号-创粗黑" panose="00000500000000000000" pitchFamily="2" charset="-122"/>
                  </a:endParaRPr>
                </a:p>
              </p:txBody>
            </p:sp>
            <p:sp>
              <p:nvSpPr>
                <p:cNvPr id="18" name="任意多边形: 形状 5"/>
                <p:cNvSpPr/>
                <p:nvPr/>
              </p:nvSpPr>
              <p:spPr>
                <a:xfrm>
                  <a:off x="1921914" y="2518355"/>
                  <a:ext cx="1310198" cy="349067"/>
                </a:xfrm>
                <a:custGeom>
                  <a:avLst/>
                  <a:gdLst>
                    <a:gd name="connsiteX0" fmla="*/ 0 w 5219700"/>
                    <a:gd name="connsiteY0" fmla="*/ 1390650 h 1390650"/>
                    <a:gd name="connsiteX1" fmla="*/ 19050 w 5219700"/>
                    <a:gd name="connsiteY1" fmla="*/ 800100 h 1390650"/>
                    <a:gd name="connsiteX2" fmla="*/ 819150 w 5219700"/>
                    <a:gd name="connsiteY2" fmla="*/ 0 h 1390650"/>
                    <a:gd name="connsiteX3" fmla="*/ 4781550 w 5219700"/>
                    <a:gd name="connsiteY3" fmla="*/ 0 h 1390650"/>
                    <a:gd name="connsiteX4" fmla="*/ 5219700 w 5219700"/>
                    <a:gd name="connsiteY4" fmla="*/ 438150 h 1390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19700" h="1390650">
                      <a:moveTo>
                        <a:pt x="0" y="1390650"/>
                      </a:moveTo>
                      <a:lnTo>
                        <a:pt x="19050" y="800100"/>
                      </a:lnTo>
                      <a:lnTo>
                        <a:pt x="819150" y="0"/>
                      </a:lnTo>
                      <a:lnTo>
                        <a:pt x="4781550" y="0"/>
                      </a:lnTo>
                      <a:lnTo>
                        <a:pt x="5219700" y="438150"/>
                      </a:lnTo>
                    </a:path>
                  </a:pathLst>
                </a:custGeom>
                <a:noFill/>
                <a:ln w="19050">
                  <a:gradFill>
                    <a:gsLst>
                      <a:gs pos="0">
                        <a:srgbClr val="25A6FC"/>
                      </a:gs>
                      <a:gs pos="100000">
                        <a:srgbClr val="02F8FF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dirty="0">
                    <a:latin typeface="字魂59号-创粗黑" panose="00000500000000000000" pitchFamily="2" charset="-122"/>
                    <a:ea typeface="字魂59号-创粗黑" panose="00000500000000000000" pitchFamily="2" charset="-122"/>
                  </a:endParaRPr>
                </a:p>
              </p:txBody>
            </p:sp>
            <p:sp>
              <p:nvSpPr>
                <p:cNvPr id="14" name="任意多边形: 形状 2"/>
                <p:cNvSpPr/>
                <p:nvPr/>
              </p:nvSpPr>
              <p:spPr>
                <a:xfrm>
                  <a:off x="1968610" y="2584719"/>
                  <a:ext cx="2910936" cy="2497552"/>
                </a:xfrm>
                <a:custGeom>
                  <a:avLst/>
                  <a:gdLst>
                    <a:gd name="connsiteX0" fmla="*/ 1156183 w 12550051"/>
                    <a:gd name="connsiteY0" fmla="*/ 1039865 h 10767811"/>
                    <a:gd name="connsiteX1" fmla="*/ 389025 w 12550051"/>
                    <a:gd name="connsiteY1" fmla="*/ 1807023 h 10767811"/>
                    <a:gd name="connsiteX2" fmla="*/ 389025 w 12550051"/>
                    <a:gd name="connsiteY2" fmla="*/ 9605602 h 10767811"/>
                    <a:gd name="connsiteX3" fmla="*/ 1161786 w 12550051"/>
                    <a:gd name="connsiteY3" fmla="*/ 10378363 h 10767811"/>
                    <a:gd name="connsiteX4" fmla="*/ 11393867 w 12550051"/>
                    <a:gd name="connsiteY4" fmla="*/ 10378363 h 10767811"/>
                    <a:gd name="connsiteX5" fmla="*/ 12161025 w 12550051"/>
                    <a:gd name="connsiteY5" fmla="*/ 9611205 h 10767811"/>
                    <a:gd name="connsiteX6" fmla="*/ 12161025 w 12550051"/>
                    <a:gd name="connsiteY6" fmla="*/ 1812626 h 10767811"/>
                    <a:gd name="connsiteX7" fmla="*/ 11388264 w 12550051"/>
                    <a:gd name="connsiteY7" fmla="*/ 1039865 h 10767811"/>
                    <a:gd name="connsiteX8" fmla="*/ 825332 w 12550051"/>
                    <a:gd name="connsiteY8" fmla="*/ 0 h 10767811"/>
                    <a:gd name="connsiteX9" fmla="*/ 4789798 w 12550051"/>
                    <a:gd name="connsiteY9" fmla="*/ 0 h 10767811"/>
                    <a:gd name="connsiteX10" fmla="*/ 5411833 w 12550051"/>
                    <a:gd name="connsiteY10" fmla="*/ 650417 h 10767811"/>
                    <a:gd name="connsiteX11" fmla="*/ 11712837 w 12550051"/>
                    <a:gd name="connsiteY11" fmla="*/ 650417 h 10767811"/>
                    <a:gd name="connsiteX12" fmla="*/ 12550051 w 12550051"/>
                    <a:gd name="connsiteY12" fmla="*/ 1487631 h 10767811"/>
                    <a:gd name="connsiteX13" fmla="*/ 12550051 w 12550051"/>
                    <a:gd name="connsiteY13" fmla="*/ 9936667 h 10767811"/>
                    <a:gd name="connsiteX14" fmla="*/ 11718907 w 12550051"/>
                    <a:gd name="connsiteY14" fmla="*/ 10767811 h 10767811"/>
                    <a:gd name="connsiteX15" fmla="*/ 837214 w 12550051"/>
                    <a:gd name="connsiteY15" fmla="*/ 10767811 h 10767811"/>
                    <a:gd name="connsiteX16" fmla="*/ 0 w 12550051"/>
                    <a:gd name="connsiteY16" fmla="*/ 9930597 h 10767811"/>
                    <a:gd name="connsiteX17" fmla="*/ 0 w 12550051"/>
                    <a:gd name="connsiteY17" fmla="*/ 1481561 h 10767811"/>
                    <a:gd name="connsiteX18" fmla="*/ 1 w 12550051"/>
                    <a:gd name="connsiteY18" fmla="*/ 1481560 h 10767811"/>
                    <a:gd name="connsiteX19" fmla="*/ 1 w 12550051"/>
                    <a:gd name="connsiteY19" fmla="*/ 838115 h 10767811"/>
                    <a:gd name="connsiteX20" fmla="*/ 825332 w 12550051"/>
                    <a:gd name="connsiteY20" fmla="*/ 12784 h 10767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2550051" h="10767811">
                      <a:moveTo>
                        <a:pt x="1156183" y="1039865"/>
                      </a:moveTo>
                      <a:lnTo>
                        <a:pt x="389025" y="1807023"/>
                      </a:lnTo>
                      <a:lnTo>
                        <a:pt x="389025" y="9605602"/>
                      </a:lnTo>
                      <a:lnTo>
                        <a:pt x="1161786" y="10378363"/>
                      </a:lnTo>
                      <a:lnTo>
                        <a:pt x="11393867" y="10378363"/>
                      </a:lnTo>
                      <a:lnTo>
                        <a:pt x="12161025" y="9611205"/>
                      </a:lnTo>
                      <a:lnTo>
                        <a:pt x="12161025" y="1812626"/>
                      </a:lnTo>
                      <a:lnTo>
                        <a:pt x="11388264" y="1039865"/>
                      </a:lnTo>
                      <a:close/>
                      <a:moveTo>
                        <a:pt x="825332" y="0"/>
                      </a:moveTo>
                      <a:lnTo>
                        <a:pt x="4789798" y="0"/>
                      </a:lnTo>
                      <a:lnTo>
                        <a:pt x="5411833" y="650417"/>
                      </a:lnTo>
                      <a:lnTo>
                        <a:pt x="11712837" y="650417"/>
                      </a:lnTo>
                      <a:lnTo>
                        <a:pt x="12550051" y="1487631"/>
                      </a:lnTo>
                      <a:lnTo>
                        <a:pt x="12550051" y="9936667"/>
                      </a:lnTo>
                      <a:lnTo>
                        <a:pt x="11718907" y="10767811"/>
                      </a:lnTo>
                      <a:lnTo>
                        <a:pt x="837214" y="10767811"/>
                      </a:lnTo>
                      <a:lnTo>
                        <a:pt x="0" y="9930597"/>
                      </a:lnTo>
                      <a:lnTo>
                        <a:pt x="0" y="1481561"/>
                      </a:lnTo>
                      <a:lnTo>
                        <a:pt x="1" y="1481560"/>
                      </a:lnTo>
                      <a:lnTo>
                        <a:pt x="1" y="838115"/>
                      </a:lnTo>
                      <a:lnTo>
                        <a:pt x="825332" y="12784"/>
                      </a:lnTo>
                      <a:close/>
                    </a:path>
                  </a:pathLst>
                </a:custGeom>
                <a:gradFill flip="none" rotWithShape="1">
                  <a:gsLst>
                    <a:gs pos="31000">
                      <a:srgbClr val="02F8FF"/>
                    </a:gs>
                    <a:gs pos="100000">
                      <a:srgbClr val="0251E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字魂59号-创粗黑" panose="00000500000000000000" pitchFamily="2" charset="-122"/>
                    <a:ea typeface="字魂59号-创粗黑" panose="00000500000000000000" pitchFamily="2" charset="-122"/>
                  </a:endParaRPr>
                </a:p>
              </p:txBody>
            </p:sp>
          </p:grpSp>
        </p:grpSp>
      </p:grpSp>
      <p:sp>
        <p:nvSpPr>
          <p:cNvPr id="6" name="文本框 5"/>
          <p:cNvSpPr txBox="1"/>
          <p:nvPr/>
        </p:nvSpPr>
        <p:spPr>
          <a:xfrm>
            <a:off x="1610360" y="5178425"/>
            <a:ext cx="34137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方正粗雅宋_GBK" panose="02000000000000000000" charset="-122"/>
                <a:ea typeface="方正粗雅宋_GBK" panose="02000000000000000000" charset="-122"/>
                <a:cs typeface="方正兰亭圆_GBK_特" panose="02000000000000000000" charset="-122"/>
                <a:sym typeface="+mn-ea"/>
              </a:rPr>
              <a:t>瞿振元会长来院视察</a:t>
            </a:r>
            <a:endParaRPr lang="zh-CN" altLang="en-US" sz="2400" dirty="0">
              <a:gradFill flip="none" rotWithShape="1">
                <a:gsLst>
                  <a:gs pos="2000">
                    <a:srgbClr val="02F8FF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440919" y="526921"/>
            <a:ext cx="2439586" cy="615255"/>
            <a:chOff x="440919" y="526921"/>
            <a:chExt cx="2439586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858492" y="526921"/>
              <a:ext cx="1827411" cy="583565"/>
              <a:chOff x="8384243" y="1737251"/>
              <a:chExt cx="1827411" cy="58356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8384243" y="1737251"/>
                <a:ext cx="1808480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领导视察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8403174" y="1737251"/>
                <a:ext cx="1808480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sz="3200" b="0" i="1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领导视察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529590"/>
            <a:chOff x="450" y="2452"/>
            <a:chExt cx="11447" cy="834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2252345" y="1412875"/>
            <a:ext cx="3643630" cy="2209800"/>
            <a:chOff x="2959" y="2054"/>
            <a:chExt cx="5738" cy="3480"/>
          </a:xfrm>
        </p:grpSpPr>
        <p:pic>
          <p:nvPicPr>
            <p:cNvPr id="23554" name="图片 8" descr="IMG_64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87" y="2364"/>
              <a:ext cx="5455" cy="3073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任意多边形: 形状 2"/>
            <p:cNvSpPr/>
            <p:nvPr/>
          </p:nvSpPr>
          <p:spPr>
            <a:xfrm>
              <a:off x="2959" y="2054"/>
              <a:ext cx="5739" cy="3481"/>
            </a:xfrm>
            <a:custGeom>
              <a:avLst/>
              <a:gdLst>
                <a:gd name="connsiteX0" fmla="*/ 1156183 w 12550051"/>
                <a:gd name="connsiteY0" fmla="*/ 1039865 h 10767811"/>
                <a:gd name="connsiteX1" fmla="*/ 389025 w 12550051"/>
                <a:gd name="connsiteY1" fmla="*/ 1807023 h 10767811"/>
                <a:gd name="connsiteX2" fmla="*/ 389025 w 12550051"/>
                <a:gd name="connsiteY2" fmla="*/ 9605602 h 10767811"/>
                <a:gd name="connsiteX3" fmla="*/ 1161786 w 12550051"/>
                <a:gd name="connsiteY3" fmla="*/ 10378363 h 10767811"/>
                <a:gd name="connsiteX4" fmla="*/ 11393867 w 12550051"/>
                <a:gd name="connsiteY4" fmla="*/ 10378363 h 10767811"/>
                <a:gd name="connsiteX5" fmla="*/ 12161025 w 12550051"/>
                <a:gd name="connsiteY5" fmla="*/ 9611205 h 10767811"/>
                <a:gd name="connsiteX6" fmla="*/ 12161025 w 12550051"/>
                <a:gd name="connsiteY6" fmla="*/ 1812626 h 10767811"/>
                <a:gd name="connsiteX7" fmla="*/ 11388264 w 12550051"/>
                <a:gd name="connsiteY7" fmla="*/ 1039865 h 10767811"/>
                <a:gd name="connsiteX8" fmla="*/ 825332 w 12550051"/>
                <a:gd name="connsiteY8" fmla="*/ 0 h 10767811"/>
                <a:gd name="connsiteX9" fmla="*/ 4789798 w 12550051"/>
                <a:gd name="connsiteY9" fmla="*/ 0 h 10767811"/>
                <a:gd name="connsiteX10" fmla="*/ 5411833 w 12550051"/>
                <a:gd name="connsiteY10" fmla="*/ 650417 h 10767811"/>
                <a:gd name="connsiteX11" fmla="*/ 11712837 w 12550051"/>
                <a:gd name="connsiteY11" fmla="*/ 650417 h 10767811"/>
                <a:gd name="connsiteX12" fmla="*/ 12550051 w 12550051"/>
                <a:gd name="connsiteY12" fmla="*/ 1487631 h 10767811"/>
                <a:gd name="connsiteX13" fmla="*/ 12550051 w 12550051"/>
                <a:gd name="connsiteY13" fmla="*/ 9936667 h 10767811"/>
                <a:gd name="connsiteX14" fmla="*/ 11718907 w 12550051"/>
                <a:gd name="connsiteY14" fmla="*/ 10767811 h 10767811"/>
                <a:gd name="connsiteX15" fmla="*/ 837214 w 12550051"/>
                <a:gd name="connsiteY15" fmla="*/ 10767811 h 10767811"/>
                <a:gd name="connsiteX16" fmla="*/ 0 w 12550051"/>
                <a:gd name="connsiteY16" fmla="*/ 9930597 h 10767811"/>
                <a:gd name="connsiteX17" fmla="*/ 0 w 12550051"/>
                <a:gd name="connsiteY17" fmla="*/ 1481561 h 10767811"/>
                <a:gd name="connsiteX18" fmla="*/ 1 w 12550051"/>
                <a:gd name="connsiteY18" fmla="*/ 1481560 h 10767811"/>
                <a:gd name="connsiteX19" fmla="*/ 1 w 12550051"/>
                <a:gd name="connsiteY19" fmla="*/ 838115 h 10767811"/>
                <a:gd name="connsiteX20" fmla="*/ 825332 w 12550051"/>
                <a:gd name="connsiteY20" fmla="*/ 12784 h 1076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550051" h="10767811">
                  <a:moveTo>
                    <a:pt x="1156183" y="1039865"/>
                  </a:moveTo>
                  <a:lnTo>
                    <a:pt x="389025" y="1807023"/>
                  </a:lnTo>
                  <a:lnTo>
                    <a:pt x="389025" y="9605602"/>
                  </a:lnTo>
                  <a:lnTo>
                    <a:pt x="1161786" y="10378363"/>
                  </a:lnTo>
                  <a:lnTo>
                    <a:pt x="11393867" y="10378363"/>
                  </a:lnTo>
                  <a:lnTo>
                    <a:pt x="12161025" y="9611205"/>
                  </a:lnTo>
                  <a:lnTo>
                    <a:pt x="12161025" y="1812626"/>
                  </a:lnTo>
                  <a:lnTo>
                    <a:pt x="11388264" y="1039865"/>
                  </a:lnTo>
                  <a:close/>
                  <a:moveTo>
                    <a:pt x="825332" y="0"/>
                  </a:moveTo>
                  <a:lnTo>
                    <a:pt x="4789798" y="0"/>
                  </a:lnTo>
                  <a:lnTo>
                    <a:pt x="5411833" y="650417"/>
                  </a:lnTo>
                  <a:lnTo>
                    <a:pt x="11712837" y="650417"/>
                  </a:lnTo>
                  <a:lnTo>
                    <a:pt x="12550051" y="1487631"/>
                  </a:lnTo>
                  <a:lnTo>
                    <a:pt x="12550051" y="9936667"/>
                  </a:lnTo>
                  <a:lnTo>
                    <a:pt x="11718907" y="10767811"/>
                  </a:lnTo>
                  <a:lnTo>
                    <a:pt x="837214" y="10767811"/>
                  </a:lnTo>
                  <a:lnTo>
                    <a:pt x="0" y="9930597"/>
                  </a:lnTo>
                  <a:lnTo>
                    <a:pt x="0" y="1481561"/>
                  </a:lnTo>
                  <a:lnTo>
                    <a:pt x="1" y="1481560"/>
                  </a:lnTo>
                  <a:lnTo>
                    <a:pt x="1" y="838115"/>
                  </a:lnTo>
                  <a:lnTo>
                    <a:pt x="825332" y="12784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02F8FF"/>
                </a:gs>
                <a:gs pos="100000">
                  <a:srgbClr val="0251E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557645" y="3821430"/>
            <a:ext cx="3643630" cy="2209800"/>
            <a:chOff x="11255" y="5905"/>
            <a:chExt cx="5738" cy="3480"/>
          </a:xfrm>
        </p:grpSpPr>
        <p:pic>
          <p:nvPicPr>
            <p:cNvPr id="23557" name="图片 13" descr="IMG_793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380" y="6262"/>
              <a:ext cx="5516" cy="3073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任意多边形: 形状 2"/>
            <p:cNvSpPr/>
            <p:nvPr/>
          </p:nvSpPr>
          <p:spPr>
            <a:xfrm>
              <a:off x="11255" y="5905"/>
              <a:ext cx="5739" cy="3481"/>
            </a:xfrm>
            <a:custGeom>
              <a:avLst/>
              <a:gdLst>
                <a:gd name="connsiteX0" fmla="*/ 1156183 w 12550051"/>
                <a:gd name="connsiteY0" fmla="*/ 1039865 h 10767811"/>
                <a:gd name="connsiteX1" fmla="*/ 389025 w 12550051"/>
                <a:gd name="connsiteY1" fmla="*/ 1807023 h 10767811"/>
                <a:gd name="connsiteX2" fmla="*/ 389025 w 12550051"/>
                <a:gd name="connsiteY2" fmla="*/ 9605602 h 10767811"/>
                <a:gd name="connsiteX3" fmla="*/ 1161786 w 12550051"/>
                <a:gd name="connsiteY3" fmla="*/ 10378363 h 10767811"/>
                <a:gd name="connsiteX4" fmla="*/ 11393867 w 12550051"/>
                <a:gd name="connsiteY4" fmla="*/ 10378363 h 10767811"/>
                <a:gd name="connsiteX5" fmla="*/ 12161025 w 12550051"/>
                <a:gd name="connsiteY5" fmla="*/ 9611205 h 10767811"/>
                <a:gd name="connsiteX6" fmla="*/ 12161025 w 12550051"/>
                <a:gd name="connsiteY6" fmla="*/ 1812626 h 10767811"/>
                <a:gd name="connsiteX7" fmla="*/ 11388264 w 12550051"/>
                <a:gd name="connsiteY7" fmla="*/ 1039865 h 10767811"/>
                <a:gd name="connsiteX8" fmla="*/ 825332 w 12550051"/>
                <a:gd name="connsiteY8" fmla="*/ 0 h 10767811"/>
                <a:gd name="connsiteX9" fmla="*/ 4789798 w 12550051"/>
                <a:gd name="connsiteY9" fmla="*/ 0 h 10767811"/>
                <a:gd name="connsiteX10" fmla="*/ 5411833 w 12550051"/>
                <a:gd name="connsiteY10" fmla="*/ 650417 h 10767811"/>
                <a:gd name="connsiteX11" fmla="*/ 11712837 w 12550051"/>
                <a:gd name="connsiteY11" fmla="*/ 650417 h 10767811"/>
                <a:gd name="connsiteX12" fmla="*/ 12550051 w 12550051"/>
                <a:gd name="connsiteY12" fmla="*/ 1487631 h 10767811"/>
                <a:gd name="connsiteX13" fmla="*/ 12550051 w 12550051"/>
                <a:gd name="connsiteY13" fmla="*/ 9936667 h 10767811"/>
                <a:gd name="connsiteX14" fmla="*/ 11718907 w 12550051"/>
                <a:gd name="connsiteY14" fmla="*/ 10767811 h 10767811"/>
                <a:gd name="connsiteX15" fmla="*/ 837214 w 12550051"/>
                <a:gd name="connsiteY15" fmla="*/ 10767811 h 10767811"/>
                <a:gd name="connsiteX16" fmla="*/ 0 w 12550051"/>
                <a:gd name="connsiteY16" fmla="*/ 9930597 h 10767811"/>
                <a:gd name="connsiteX17" fmla="*/ 0 w 12550051"/>
                <a:gd name="connsiteY17" fmla="*/ 1481561 h 10767811"/>
                <a:gd name="connsiteX18" fmla="*/ 1 w 12550051"/>
                <a:gd name="connsiteY18" fmla="*/ 1481560 h 10767811"/>
                <a:gd name="connsiteX19" fmla="*/ 1 w 12550051"/>
                <a:gd name="connsiteY19" fmla="*/ 838115 h 10767811"/>
                <a:gd name="connsiteX20" fmla="*/ 825332 w 12550051"/>
                <a:gd name="connsiteY20" fmla="*/ 12784 h 1076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550051" h="10767811">
                  <a:moveTo>
                    <a:pt x="1156183" y="1039865"/>
                  </a:moveTo>
                  <a:lnTo>
                    <a:pt x="389025" y="1807023"/>
                  </a:lnTo>
                  <a:lnTo>
                    <a:pt x="389025" y="9605602"/>
                  </a:lnTo>
                  <a:lnTo>
                    <a:pt x="1161786" y="10378363"/>
                  </a:lnTo>
                  <a:lnTo>
                    <a:pt x="11393867" y="10378363"/>
                  </a:lnTo>
                  <a:lnTo>
                    <a:pt x="12161025" y="9611205"/>
                  </a:lnTo>
                  <a:lnTo>
                    <a:pt x="12161025" y="1812626"/>
                  </a:lnTo>
                  <a:lnTo>
                    <a:pt x="11388264" y="1039865"/>
                  </a:lnTo>
                  <a:close/>
                  <a:moveTo>
                    <a:pt x="825332" y="0"/>
                  </a:moveTo>
                  <a:lnTo>
                    <a:pt x="4789798" y="0"/>
                  </a:lnTo>
                  <a:lnTo>
                    <a:pt x="5411833" y="650417"/>
                  </a:lnTo>
                  <a:lnTo>
                    <a:pt x="11712837" y="650417"/>
                  </a:lnTo>
                  <a:lnTo>
                    <a:pt x="12550051" y="1487631"/>
                  </a:lnTo>
                  <a:lnTo>
                    <a:pt x="12550051" y="9936667"/>
                  </a:lnTo>
                  <a:lnTo>
                    <a:pt x="11718907" y="10767811"/>
                  </a:lnTo>
                  <a:lnTo>
                    <a:pt x="837214" y="10767811"/>
                  </a:lnTo>
                  <a:lnTo>
                    <a:pt x="0" y="9930597"/>
                  </a:lnTo>
                  <a:lnTo>
                    <a:pt x="0" y="1481561"/>
                  </a:lnTo>
                  <a:lnTo>
                    <a:pt x="1" y="1481560"/>
                  </a:lnTo>
                  <a:lnTo>
                    <a:pt x="1" y="838115"/>
                  </a:lnTo>
                  <a:lnTo>
                    <a:pt x="825332" y="12784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02F8FF"/>
                </a:gs>
                <a:gs pos="100000">
                  <a:srgbClr val="0251E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252345" y="3821430"/>
            <a:ext cx="3643630" cy="2209800"/>
            <a:chOff x="2959" y="5936"/>
            <a:chExt cx="5738" cy="3480"/>
          </a:xfrm>
        </p:grpSpPr>
        <p:pic>
          <p:nvPicPr>
            <p:cNvPr id="23556" name="图片 12" descr="IMG_783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87" y="6262"/>
              <a:ext cx="5455" cy="3072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任意多边形: 形状 2"/>
            <p:cNvSpPr/>
            <p:nvPr/>
          </p:nvSpPr>
          <p:spPr>
            <a:xfrm>
              <a:off x="2959" y="5936"/>
              <a:ext cx="5739" cy="3481"/>
            </a:xfrm>
            <a:custGeom>
              <a:avLst/>
              <a:gdLst>
                <a:gd name="connsiteX0" fmla="*/ 1156183 w 12550051"/>
                <a:gd name="connsiteY0" fmla="*/ 1039865 h 10767811"/>
                <a:gd name="connsiteX1" fmla="*/ 389025 w 12550051"/>
                <a:gd name="connsiteY1" fmla="*/ 1807023 h 10767811"/>
                <a:gd name="connsiteX2" fmla="*/ 389025 w 12550051"/>
                <a:gd name="connsiteY2" fmla="*/ 9605602 h 10767811"/>
                <a:gd name="connsiteX3" fmla="*/ 1161786 w 12550051"/>
                <a:gd name="connsiteY3" fmla="*/ 10378363 h 10767811"/>
                <a:gd name="connsiteX4" fmla="*/ 11393867 w 12550051"/>
                <a:gd name="connsiteY4" fmla="*/ 10378363 h 10767811"/>
                <a:gd name="connsiteX5" fmla="*/ 12161025 w 12550051"/>
                <a:gd name="connsiteY5" fmla="*/ 9611205 h 10767811"/>
                <a:gd name="connsiteX6" fmla="*/ 12161025 w 12550051"/>
                <a:gd name="connsiteY6" fmla="*/ 1812626 h 10767811"/>
                <a:gd name="connsiteX7" fmla="*/ 11388264 w 12550051"/>
                <a:gd name="connsiteY7" fmla="*/ 1039865 h 10767811"/>
                <a:gd name="connsiteX8" fmla="*/ 825332 w 12550051"/>
                <a:gd name="connsiteY8" fmla="*/ 0 h 10767811"/>
                <a:gd name="connsiteX9" fmla="*/ 4789798 w 12550051"/>
                <a:gd name="connsiteY9" fmla="*/ 0 h 10767811"/>
                <a:gd name="connsiteX10" fmla="*/ 5411833 w 12550051"/>
                <a:gd name="connsiteY10" fmla="*/ 650417 h 10767811"/>
                <a:gd name="connsiteX11" fmla="*/ 11712837 w 12550051"/>
                <a:gd name="connsiteY11" fmla="*/ 650417 h 10767811"/>
                <a:gd name="connsiteX12" fmla="*/ 12550051 w 12550051"/>
                <a:gd name="connsiteY12" fmla="*/ 1487631 h 10767811"/>
                <a:gd name="connsiteX13" fmla="*/ 12550051 w 12550051"/>
                <a:gd name="connsiteY13" fmla="*/ 9936667 h 10767811"/>
                <a:gd name="connsiteX14" fmla="*/ 11718907 w 12550051"/>
                <a:gd name="connsiteY14" fmla="*/ 10767811 h 10767811"/>
                <a:gd name="connsiteX15" fmla="*/ 837214 w 12550051"/>
                <a:gd name="connsiteY15" fmla="*/ 10767811 h 10767811"/>
                <a:gd name="connsiteX16" fmla="*/ 0 w 12550051"/>
                <a:gd name="connsiteY16" fmla="*/ 9930597 h 10767811"/>
                <a:gd name="connsiteX17" fmla="*/ 0 w 12550051"/>
                <a:gd name="connsiteY17" fmla="*/ 1481561 h 10767811"/>
                <a:gd name="connsiteX18" fmla="*/ 1 w 12550051"/>
                <a:gd name="connsiteY18" fmla="*/ 1481560 h 10767811"/>
                <a:gd name="connsiteX19" fmla="*/ 1 w 12550051"/>
                <a:gd name="connsiteY19" fmla="*/ 838115 h 10767811"/>
                <a:gd name="connsiteX20" fmla="*/ 825332 w 12550051"/>
                <a:gd name="connsiteY20" fmla="*/ 12784 h 1076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550051" h="10767811">
                  <a:moveTo>
                    <a:pt x="1156183" y="1039865"/>
                  </a:moveTo>
                  <a:lnTo>
                    <a:pt x="389025" y="1807023"/>
                  </a:lnTo>
                  <a:lnTo>
                    <a:pt x="389025" y="9605602"/>
                  </a:lnTo>
                  <a:lnTo>
                    <a:pt x="1161786" y="10378363"/>
                  </a:lnTo>
                  <a:lnTo>
                    <a:pt x="11393867" y="10378363"/>
                  </a:lnTo>
                  <a:lnTo>
                    <a:pt x="12161025" y="9611205"/>
                  </a:lnTo>
                  <a:lnTo>
                    <a:pt x="12161025" y="1812626"/>
                  </a:lnTo>
                  <a:lnTo>
                    <a:pt x="11388264" y="1039865"/>
                  </a:lnTo>
                  <a:close/>
                  <a:moveTo>
                    <a:pt x="825332" y="0"/>
                  </a:moveTo>
                  <a:lnTo>
                    <a:pt x="4789798" y="0"/>
                  </a:lnTo>
                  <a:lnTo>
                    <a:pt x="5411833" y="650417"/>
                  </a:lnTo>
                  <a:lnTo>
                    <a:pt x="11712837" y="650417"/>
                  </a:lnTo>
                  <a:lnTo>
                    <a:pt x="12550051" y="1487631"/>
                  </a:lnTo>
                  <a:lnTo>
                    <a:pt x="12550051" y="9936667"/>
                  </a:lnTo>
                  <a:lnTo>
                    <a:pt x="11718907" y="10767811"/>
                  </a:lnTo>
                  <a:lnTo>
                    <a:pt x="837214" y="10767811"/>
                  </a:lnTo>
                  <a:lnTo>
                    <a:pt x="0" y="9930597"/>
                  </a:lnTo>
                  <a:lnTo>
                    <a:pt x="0" y="1481561"/>
                  </a:lnTo>
                  <a:lnTo>
                    <a:pt x="1" y="1481560"/>
                  </a:lnTo>
                  <a:lnTo>
                    <a:pt x="1" y="838115"/>
                  </a:lnTo>
                  <a:lnTo>
                    <a:pt x="825332" y="12784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02F8FF"/>
                </a:gs>
                <a:gs pos="100000">
                  <a:srgbClr val="0251E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557645" y="1412875"/>
            <a:ext cx="3643630" cy="2209800"/>
            <a:chOff x="11255" y="2070"/>
            <a:chExt cx="5738" cy="3480"/>
          </a:xfrm>
        </p:grpSpPr>
        <p:pic>
          <p:nvPicPr>
            <p:cNvPr id="23555" name="图片 11" descr="IMG_648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380" y="2380"/>
              <a:ext cx="5515" cy="3171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任意多边形: 形状 2"/>
            <p:cNvSpPr/>
            <p:nvPr/>
          </p:nvSpPr>
          <p:spPr>
            <a:xfrm>
              <a:off x="11255" y="2070"/>
              <a:ext cx="5739" cy="3481"/>
            </a:xfrm>
            <a:custGeom>
              <a:avLst/>
              <a:gdLst>
                <a:gd name="connsiteX0" fmla="*/ 1156183 w 12550051"/>
                <a:gd name="connsiteY0" fmla="*/ 1039865 h 10767811"/>
                <a:gd name="connsiteX1" fmla="*/ 389025 w 12550051"/>
                <a:gd name="connsiteY1" fmla="*/ 1807023 h 10767811"/>
                <a:gd name="connsiteX2" fmla="*/ 389025 w 12550051"/>
                <a:gd name="connsiteY2" fmla="*/ 9605602 h 10767811"/>
                <a:gd name="connsiteX3" fmla="*/ 1161786 w 12550051"/>
                <a:gd name="connsiteY3" fmla="*/ 10378363 h 10767811"/>
                <a:gd name="connsiteX4" fmla="*/ 11393867 w 12550051"/>
                <a:gd name="connsiteY4" fmla="*/ 10378363 h 10767811"/>
                <a:gd name="connsiteX5" fmla="*/ 12161025 w 12550051"/>
                <a:gd name="connsiteY5" fmla="*/ 9611205 h 10767811"/>
                <a:gd name="connsiteX6" fmla="*/ 12161025 w 12550051"/>
                <a:gd name="connsiteY6" fmla="*/ 1812626 h 10767811"/>
                <a:gd name="connsiteX7" fmla="*/ 11388264 w 12550051"/>
                <a:gd name="connsiteY7" fmla="*/ 1039865 h 10767811"/>
                <a:gd name="connsiteX8" fmla="*/ 825332 w 12550051"/>
                <a:gd name="connsiteY8" fmla="*/ 0 h 10767811"/>
                <a:gd name="connsiteX9" fmla="*/ 4789798 w 12550051"/>
                <a:gd name="connsiteY9" fmla="*/ 0 h 10767811"/>
                <a:gd name="connsiteX10" fmla="*/ 5411833 w 12550051"/>
                <a:gd name="connsiteY10" fmla="*/ 650417 h 10767811"/>
                <a:gd name="connsiteX11" fmla="*/ 11712837 w 12550051"/>
                <a:gd name="connsiteY11" fmla="*/ 650417 h 10767811"/>
                <a:gd name="connsiteX12" fmla="*/ 12550051 w 12550051"/>
                <a:gd name="connsiteY12" fmla="*/ 1487631 h 10767811"/>
                <a:gd name="connsiteX13" fmla="*/ 12550051 w 12550051"/>
                <a:gd name="connsiteY13" fmla="*/ 9936667 h 10767811"/>
                <a:gd name="connsiteX14" fmla="*/ 11718907 w 12550051"/>
                <a:gd name="connsiteY14" fmla="*/ 10767811 h 10767811"/>
                <a:gd name="connsiteX15" fmla="*/ 837214 w 12550051"/>
                <a:gd name="connsiteY15" fmla="*/ 10767811 h 10767811"/>
                <a:gd name="connsiteX16" fmla="*/ 0 w 12550051"/>
                <a:gd name="connsiteY16" fmla="*/ 9930597 h 10767811"/>
                <a:gd name="connsiteX17" fmla="*/ 0 w 12550051"/>
                <a:gd name="connsiteY17" fmla="*/ 1481561 h 10767811"/>
                <a:gd name="connsiteX18" fmla="*/ 1 w 12550051"/>
                <a:gd name="connsiteY18" fmla="*/ 1481560 h 10767811"/>
                <a:gd name="connsiteX19" fmla="*/ 1 w 12550051"/>
                <a:gd name="connsiteY19" fmla="*/ 838115 h 10767811"/>
                <a:gd name="connsiteX20" fmla="*/ 825332 w 12550051"/>
                <a:gd name="connsiteY20" fmla="*/ 12784 h 1076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550051" h="10767811">
                  <a:moveTo>
                    <a:pt x="1156183" y="1039865"/>
                  </a:moveTo>
                  <a:lnTo>
                    <a:pt x="389025" y="1807023"/>
                  </a:lnTo>
                  <a:lnTo>
                    <a:pt x="389025" y="9605602"/>
                  </a:lnTo>
                  <a:lnTo>
                    <a:pt x="1161786" y="10378363"/>
                  </a:lnTo>
                  <a:lnTo>
                    <a:pt x="11393867" y="10378363"/>
                  </a:lnTo>
                  <a:lnTo>
                    <a:pt x="12161025" y="9611205"/>
                  </a:lnTo>
                  <a:lnTo>
                    <a:pt x="12161025" y="1812626"/>
                  </a:lnTo>
                  <a:lnTo>
                    <a:pt x="11388264" y="1039865"/>
                  </a:lnTo>
                  <a:close/>
                  <a:moveTo>
                    <a:pt x="825332" y="0"/>
                  </a:moveTo>
                  <a:lnTo>
                    <a:pt x="4789798" y="0"/>
                  </a:lnTo>
                  <a:lnTo>
                    <a:pt x="5411833" y="650417"/>
                  </a:lnTo>
                  <a:lnTo>
                    <a:pt x="11712837" y="650417"/>
                  </a:lnTo>
                  <a:lnTo>
                    <a:pt x="12550051" y="1487631"/>
                  </a:lnTo>
                  <a:lnTo>
                    <a:pt x="12550051" y="9936667"/>
                  </a:lnTo>
                  <a:lnTo>
                    <a:pt x="11718907" y="10767811"/>
                  </a:lnTo>
                  <a:lnTo>
                    <a:pt x="837214" y="10767811"/>
                  </a:lnTo>
                  <a:lnTo>
                    <a:pt x="0" y="9930597"/>
                  </a:lnTo>
                  <a:lnTo>
                    <a:pt x="0" y="1481561"/>
                  </a:lnTo>
                  <a:lnTo>
                    <a:pt x="1" y="1481560"/>
                  </a:lnTo>
                  <a:lnTo>
                    <a:pt x="1" y="838115"/>
                  </a:lnTo>
                  <a:lnTo>
                    <a:pt x="825332" y="12784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02F8FF"/>
                </a:gs>
                <a:gs pos="100000">
                  <a:srgbClr val="0251E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:random/>
      </p:transition>
    </mc:Choice>
    <mc:Fallback xmlns="">
      <p:transition spd="slow" advTm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440919" y="526921"/>
            <a:ext cx="2439586" cy="1568450"/>
            <a:chOff x="440919" y="526921"/>
            <a:chExt cx="2439586" cy="1568450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858492" y="526921"/>
              <a:ext cx="1827411" cy="1568450"/>
              <a:chOff x="8384243" y="1737251"/>
              <a:chExt cx="1827411" cy="1568450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8384243" y="1737251"/>
                <a:ext cx="1808480" cy="107632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3200" i="1" noProof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+mn-ea"/>
                  </a:rPr>
                  <a:t>创立背景</a:t>
                </a:r>
                <a:endParaRPr lang="zh-CN" altLang="en-US" sz="32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endParaRP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8403174" y="1737251"/>
                <a:ext cx="1808480" cy="1568450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3200" i="1" noProof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+mn-ea"/>
                  </a:rPr>
                  <a:t>创立背景</a:t>
                </a:r>
                <a:endParaRPr lang="zh-CN" altLang="en-US" sz="32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1" u="none" strike="noStrike" kern="1200" cap="none" spc="0" normalizeH="0" baseline="0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1" u="none" strike="noStrike" kern="1200" cap="none" spc="0" normalizeH="0" baseline="0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endParaRP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529590"/>
            <a:chOff x="450" y="2452"/>
            <a:chExt cx="11447" cy="834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907405" y="1378585"/>
            <a:ext cx="7070725" cy="1430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由</a:t>
            </a:r>
            <a:r>
              <a:rPr lang="zh-CN" altLang="en-US" sz="180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合肥学院原</a:t>
            </a:r>
            <a:r>
              <a:rPr lang="en-US" altLang="zh-CN" sz="180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 </a:t>
            </a:r>
            <a:r>
              <a:rPr lang="zh-CN" altLang="en-US" sz="2000">
                <a:solidFill>
                  <a:schemeClr val="bg1">
                    <a:lumMod val="95000"/>
                  </a:schemeClr>
                </a:solidFill>
                <a:latin typeface="苏新诗古印宋简" panose="02010609000101010101" charset="-122"/>
                <a:ea typeface="苏新诗古印宋简" panose="02010609000101010101" charset="-122"/>
                <a:cs typeface="Arial" panose="020B0604020202020204" pitchFamily="34" charset="0"/>
              </a:rPr>
              <a:t>计算机科学与技术系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、</a:t>
            </a:r>
            <a:r>
              <a:rPr lang="zh-CN" altLang="en-US" sz="2000">
                <a:solidFill>
                  <a:schemeClr val="bg1">
                    <a:lumMod val="95000"/>
                  </a:schemeClr>
                </a:solidFill>
                <a:latin typeface="苏新诗古印宋简" panose="02010609000101010101" charset="-122"/>
                <a:ea typeface="苏新诗古印宋简" panose="02010609000101010101" charset="-122"/>
                <a:cs typeface="Arial" panose="020B0604020202020204" pitchFamily="34" charset="0"/>
              </a:rPr>
              <a:t>数学与物理系</a:t>
            </a:r>
            <a:r>
              <a:rPr lang="en-US" altLang="zh-CN" sz="2000">
                <a:solidFill>
                  <a:schemeClr val="bg1">
                    <a:lumMod val="95000"/>
                  </a:schemeClr>
                </a:solidFill>
                <a:latin typeface="苏新诗古印宋简" panose="02010609000101010101" charset="-122"/>
                <a:ea typeface="苏新诗古印宋简" panose="02010609000101010101" charset="-122"/>
                <a:cs typeface="Arial" panose="020B0604020202020204" pitchFamily="34" charset="0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和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 </a:t>
            </a:r>
            <a:r>
              <a:rPr lang="zh-CN" altLang="en-US" sz="2000">
                <a:solidFill>
                  <a:schemeClr val="bg1">
                    <a:lumMod val="95000"/>
                  </a:schemeClr>
                </a:solidFill>
                <a:latin typeface="苏新诗古印宋简" panose="02010609000101010101" charset="-122"/>
                <a:ea typeface="苏新诗古印宋简" panose="02010609000101010101" charset="-122"/>
                <a:cs typeface="Arial" panose="020B0604020202020204" pitchFamily="34" charset="0"/>
              </a:rPr>
              <a:t>管理系的信息管理与信息系统专业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</a:rPr>
              <a:t>合并而成。</a:t>
            </a:r>
          </a:p>
          <a:p>
            <a:pPr algn="l">
              <a:lnSpc>
                <a:spcPct val="150000"/>
              </a:lnSpc>
            </a:pPr>
            <a:endParaRPr lang="zh-CN" altLang="en-US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121910" y="196215"/>
            <a:ext cx="6555105" cy="946150"/>
            <a:chOff x="7980" y="605"/>
            <a:chExt cx="10323" cy="1490"/>
          </a:xfrm>
        </p:grpSpPr>
        <p:sp>
          <p:nvSpPr>
            <p:cNvPr id="17" name="文本框 16"/>
            <p:cNvSpPr txBox="1"/>
            <p:nvPr/>
          </p:nvSpPr>
          <p:spPr>
            <a:xfrm>
              <a:off x="9217" y="982"/>
              <a:ext cx="9087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4000" b="1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atin typeface="汉仪晓波折纸体简" panose="00020600040101010101" charset="-122"/>
                  <a:ea typeface="汉仪晓波折纸体简" panose="00020600040101010101" charset="-122"/>
                  <a:sym typeface="+mn-ea"/>
                </a:rPr>
                <a:t>人工智能与大数据学院</a:t>
              </a: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01" t="70099" r="47692" b="20197"/>
            <a:stretch>
              <a:fillRect/>
            </a:stretch>
          </p:blipFill>
          <p:spPr>
            <a:xfrm>
              <a:off x="7980" y="605"/>
              <a:ext cx="2160" cy="1490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863918" y="2879725"/>
            <a:ext cx="10424160" cy="3140710"/>
            <a:chOff x="1452" y="4443"/>
            <a:chExt cx="17087" cy="5251"/>
          </a:xfrm>
        </p:grpSpPr>
        <p:grpSp>
          <p:nvGrpSpPr>
            <p:cNvPr id="20" name="组合 19"/>
            <p:cNvGrpSpPr/>
            <p:nvPr/>
          </p:nvGrpSpPr>
          <p:grpSpPr>
            <a:xfrm>
              <a:off x="1452" y="4464"/>
              <a:ext cx="8000" cy="5230"/>
              <a:chOff x="1452" y="4464"/>
              <a:chExt cx="8000" cy="5230"/>
            </a:xfrm>
          </p:grpSpPr>
          <p:pic>
            <p:nvPicPr>
              <p:cNvPr id="6" name="图片 5" descr="C:/Users/27132/AppData/Local/Temp/picturecompress_〉〇〉〈〇「〉「〉〈《〉》〇/output_1.pngoutput_1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687" y="5034"/>
                <a:ext cx="7530" cy="4401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grpSp>
            <p:nvGrpSpPr>
              <p:cNvPr id="7" name="组合 6"/>
              <p:cNvGrpSpPr/>
              <p:nvPr/>
            </p:nvGrpSpPr>
            <p:grpSpPr>
              <a:xfrm>
                <a:off x="1452" y="4464"/>
                <a:ext cx="8001" cy="5231"/>
                <a:chOff x="1921914" y="2518355"/>
                <a:chExt cx="3004327" cy="2603293"/>
              </a:xfrm>
            </p:grpSpPr>
            <p:sp>
              <p:nvSpPr>
                <p:cNvPr id="5" name="任意多边形: 形状 2"/>
                <p:cNvSpPr/>
                <p:nvPr/>
              </p:nvSpPr>
              <p:spPr>
                <a:xfrm>
                  <a:off x="1968610" y="2584719"/>
                  <a:ext cx="2910936" cy="2497552"/>
                </a:xfrm>
                <a:custGeom>
                  <a:avLst/>
                  <a:gdLst>
                    <a:gd name="connsiteX0" fmla="*/ 1156183 w 12550051"/>
                    <a:gd name="connsiteY0" fmla="*/ 1039865 h 10767811"/>
                    <a:gd name="connsiteX1" fmla="*/ 389025 w 12550051"/>
                    <a:gd name="connsiteY1" fmla="*/ 1807023 h 10767811"/>
                    <a:gd name="connsiteX2" fmla="*/ 389025 w 12550051"/>
                    <a:gd name="connsiteY2" fmla="*/ 9605602 h 10767811"/>
                    <a:gd name="connsiteX3" fmla="*/ 1161786 w 12550051"/>
                    <a:gd name="connsiteY3" fmla="*/ 10378363 h 10767811"/>
                    <a:gd name="connsiteX4" fmla="*/ 11393867 w 12550051"/>
                    <a:gd name="connsiteY4" fmla="*/ 10378363 h 10767811"/>
                    <a:gd name="connsiteX5" fmla="*/ 12161025 w 12550051"/>
                    <a:gd name="connsiteY5" fmla="*/ 9611205 h 10767811"/>
                    <a:gd name="connsiteX6" fmla="*/ 12161025 w 12550051"/>
                    <a:gd name="connsiteY6" fmla="*/ 1812626 h 10767811"/>
                    <a:gd name="connsiteX7" fmla="*/ 11388264 w 12550051"/>
                    <a:gd name="connsiteY7" fmla="*/ 1039865 h 10767811"/>
                    <a:gd name="connsiteX8" fmla="*/ 825332 w 12550051"/>
                    <a:gd name="connsiteY8" fmla="*/ 0 h 10767811"/>
                    <a:gd name="connsiteX9" fmla="*/ 4789798 w 12550051"/>
                    <a:gd name="connsiteY9" fmla="*/ 0 h 10767811"/>
                    <a:gd name="connsiteX10" fmla="*/ 5411833 w 12550051"/>
                    <a:gd name="connsiteY10" fmla="*/ 650417 h 10767811"/>
                    <a:gd name="connsiteX11" fmla="*/ 11712837 w 12550051"/>
                    <a:gd name="connsiteY11" fmla="*/ 650417 h 10767811"/>
                    <a:gd name="connsiteX12" fmla="*/ 12550051 w 12550051"/>
                    <a:gd name="connsiteY12" fmla="*/ 1487631 h 10767811"/>
                    <a:gd name="connsiteX13" fmla="*/ 12550051 w 12550051"/>
                    <a:gd name="connsiteY13" fmla="*/ 9936667 h 10767811"/>
                    <a:gd name="connsiteX14" fmla="*/ 11718907 w 12550051"/>
                    <a:gd name="connsiteY14" fmla="*/ 10767811 h 10767811"/>
                    <a:gd name="connsiteX15" fmla="*/ 837214 w 12550051"/>
                    <a:gd name="connsiteY15" fmla="*/ 10767811 h 10767811"/>
                    <a:gd name="connsiteX16" fmla="*/ 0 w 12550051"/>
                    <a:gd name="connsiteY16" fmla="*/ 9930597 h 10767811"/>
                    <a:gd name="connsiteX17" fmla="*/ 0 w 12550051"/>
                    <a:gd name="connsiteY17" fmla="*/ 1481561 h 10767811"/>
                    <a:gd name="connsiteX18" fmla="*/ 1 w 12550051"/>
                    <a:gd name="connsiteY18" fmla="*/ 1481560 h 10767811"/>
                    <a:gd name="connsiteX19" fmla="*/ 1 w 12550051"/>
                    <a:gd name="connsiteY19" fmla="*/ 838115 h 10767811"/>
                    <a:gd name="connsiteX20" fmla="*/ 825332 w 12550051"/>
                    <a:gd name="connsiteY20" fmla="*/ 12784 h 10767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2550051" h="10767811">
                      <a:moveTo>
                        <a:pt x="1156183" y="1039865"/>
                      </a:moveTo>
                      <a:lnTo>
                        <a:pt x="389025" y="1807023"/>
                      </a:lnTo>
                      <a:lnTo>
                        <a:pt x="389025" y="9605602"/>
                      </a:lnTo>
                      <a:lnTo>
                        <a:pt x="1161786" y="10378363"/>
                      </a:lnTo>
                      <a:lnTo>
                        <a:pt x="11393867" y="10378363"/>
                      </a:lnTo>
                      <a:lnTo>
                        <a:pt x="12161025" y="9611205"/>
                      </a:lnTo>
                      <a:lnTo>
                        <a:pt x="12161025" y="1812626"/>
                      </a:lnTo>
                      <a:lnTo>
                        <a:pt x="11388264" y="1039865"/>
                      </a:lnTo>
                      <a:close/>
                      <a:moveTo>
                        <a:pt x="825332" y="0"/>
                      </a:moveTo>
                      <a:lnTo>
                        <a:pt x="4789798" y="0"/>
                      </a:lnTo>
                      <a:lnTo>
                        <a:pt x="5411833" y="650417"/>
                      </a:lnTo>
                      <a:lnTo>
                        <a:pt x="11712837" y="650417"/>
                      </a:lnTo>
                      <a:lnTo>
                        <a:pt x="12550051" y="1487631"/>
                      </a:lnTo>
                      <a:lnTo>
                        <a:pt x="12550051" y="9936667"/>
                      </a:lnTo>
                      <a:lnTo>
                        <a:pt x="11718907" y="10767811"/>
                      </a:lnTo>
                      <a:lnTo>
                        <a:pt x="837214" y="10767811"/>
                      </a:lnTo>
                      <a:lnTo>
                        <a:pt x="0" y="9930597"/>
                      </a:lnTo>
                      <a:lnTo>
                        <a:pt x="0" y="1481561"/>
                      </a:lnTo>
                      <a:lnTo>
                        <a:pt x="1" y="1481560"/>
                      </a:lnTo>
                      <a:lnTo>
                        <a:pt x="1" y="838115"/>
                      </a:lnTo>
                      <a:lnTo>
                        <a:pt x="825332" y="12784"/>
                      </a:lnTo>
                      <a:close/>
                    </a:path>
                  </a:pathLst>
                </a:custGeom>
                <a:gradFill flip="none" rotWithShape="1">
                  <a:gsLst>
                    <a:gs pos="31000">
                      <a:srgbClr val="02F8FF"/>
                    </a:gs>
                    <a:gs pos="100000">
                      <a:srgbClr val="0251E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字魂59号-创粗黑" panose="00000500000000000000" pitchFamily="2" charset="-122"/>
                    <a:ea typeface="字魂59号-创粗黑" panose="00000500000000000000" pitchFamily="2" charset="-122"/>
                  </a:endParaRPr>
                </a:p>
              </p:txBody>
            </p:sp>
            <p:sp>
              <p:nvSpPr>
                <p:cNvPr id="9" name="任意多边形: 形状 3"/>
                <p:cNvSpPr/>
                <p:nvPr/>
              </p:nvSpPr>
              <p:spPr>
                <a:xfrm>
                  <a:off x="4469655" y="4485373"/>
                  <a:ext cx="456586" cy="636275"/>
                </a:xfrm>
                <a:custGeom>
                  <a:avLst/>
                  <a:gdLst>
                    <a:gd name="connsiteX0" fmla="*/ 0 w 1968500"/>
                    <a:gd name="connsiteY0" fmla="*/ 3708400 h 3708400"/>
                    <a:gd name="connsiteX1" fmla="*/ 88900 w 1968500"/>
                    <a:gd name="connsiteY1" fmla="*/ 3708400 h 3708400"/>
                    <a:gd name="connsiteX2" fmla="*/ 1130300 w 1968500"/>
                    <a:gd name="connsiteY2" fmla="*/ 3708400 h 3708400"/>
                    <a:gd name="connsiteX3" fmla="*/ 1968500 w 1968500"/>
                    <a:gd name="connsiteY3" fmla="*/ 2857500 h 3708400"/>
                    <a:gd name="connsiteX4" fmla="*/ 1968500 w 1968500"/>
                    <a:gd name="connsiteY4" fmla="*/ 965200 h 3708400"/>
                    <a:gd name="connsiteX5" fmla="*/ 1955800 w 1968500"/>
                    <a:gd name="connsiteY5" fmla="*/ 0 h 3708400"/>
                    <a:gd name="connsiteX0-1" fmla="*/ 0 w 1968500"/>
                    <a:gd name="connsiteY0-2" fmla="*/ 2743200 h 2743200"/>
                    <a:gd name="connsiteX1-3" fmla="*/ 88900 w 1968500"/>
                    <a:gd name="connsiteY1-4" fmla="*/ 2743200 h 2743200"/>
                    <a:gd name="connsiteX2-5" fmla="*/ 1130300 w 1968500"/>
                    <a:gd name="connsiteY2-6" fmla="*/ 2743200 h 2743200"/>
                    <a:gd name="connsiteX3-7" fmla="*/ 1968500 w 1968500"/>
                    <a:gd name="connsiteY3-8" fmla="*/ 1892300 h 2743200"/>
                    <a:gd name="connsiteX4-9" fmla="*/ 1968500 w 1968500"/>
                    <a:gd name="connsiteY4-10" fmla="*/ 0 h 274320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968500" h="2743200">
                      <a:moveTo>
                        <a:pt x="0" y="2743200"/>
                      </a:moveTo>
                      <a:lnTo>
                        <a:pt x="88900" y="2743200"/>
                      </a:lnTo>
                      <a:lnTo>
                        <a:pt x="1130300" y="2743200"/>
                      </a:lnTo>
                      <a:lnTo>
                        <a:pt x="1968500" y="1892300"/>
                      </a:lnTo>
                      <a:lnTo>
                        <a:pt x="1968500" y="0"/>
                      </a:lnTo>
                    </a:path>
                  </a:pathLst>
                </a:custGeom>
                <a:noFill/>
                <a:ln w="19050">
                  <a:gradFill flip="none" rotWithShape="1">
                    <a:gsLst>
                      <a:gs pos="0">
                        <a:srgbClr val="25A6FC"/>
                      </a:gs>
                      <a:gs pos="100000">
                        <a:srgbClr val="02F8FF"/>
                      </a:gs>
                    </a:gsLst>
                    <a:lin ang="54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字魂59号-创粗黑" panose="00000500000000000000" pitchFamily="2" charset="-122"/>
                    <a:ea typeface="字魂59号-创粗黑" panose="00000500000000000000" pitchFamily="2" charset="-122"/>
                  </a:endParaRPr>
                </a:p>
              </p:txBody>
            </p:sp>
            <p:sp>
              <p:nvSpPr>
                <p:cNvPr id="10" name="任意多边形: 形状 4"/>
                <p:cNvSpPr/>
                <p:nvPr/>
              </p:nvSpPr>
              <p:spPr>
                <a:xfrm flipH="1">
                  <a:off x="1921914" y="4485373"/>
                  <a:ext cx="456586" cy="636275"/>
                </a:xfrm>
                <a:custGeom>
                  <a:avLst/>
                  <a:gdLst>
                    <a:gd name="connsiteX0" fmla="*/ 0 w 1968500"/>
                    <a:gd name="connsiteY0" fmla="*/ 3708400 h 3708400"/>
                    <a:gd name="connsiteX1" fmla="*/ 88900 w 1968500"/>
                    <a:gd name="connsiteY1" fmla="*/ 3708400 h 3708400"/>
                    <a:gd name="connsiteX2" fmla="*/ 1130300 w 1968500"/>
                    <a:gd name="connsiteY2" fmla="*/ 3708400 h 3708400"/>
                    <a:gd name="connsiteX3" fmla="*/ 1968500 w 1968500"/>
                    <a:gd name="connsiteY3" fmla="*/ 2857500 h 3708400"/>
                    <a:gd name="connsiteX4" fmla="*/ 1968500 w 1968500"/>
                    <a:gd name="connsiteY4" fmla="*/ 965200 h 3708400"/>
                    <a:gd name="connsiteX5" fmla="*/ 1955800 w 1968500"/>
                    <a:gd name="connsiteY5" fmla="*/ 0 h 3708400"/>
                    <a:gd name="connsiteX0-1" fmla="*/ 0 w 1968500"/>
                    <a:gd name="connsiteY0-2" fmla="*/ 2743200 h 2743200"/>
                    <a:gd name="connsiteX1-3" fmla="*/ 88900 w 1968500"/>
                    <a:gd name="connsiteY1-4" fmla="*/ 2743200 h 2743200"/>
                    <a:gd name="connsiteX2-5" fmla="*/ 1130300 w 1968500"/>
                    <a:gd name="connsiteY2-6" fmla="*/ 2743200 h 2743200"/>
                    <a:gd name="connsiteX3-7" fmla="*/ 1968500 w 1968500"/>
                    <a:gd name="connsiteY3-8" fmla="*/ 1892300 h 2743200"/>
                    <a:gd name="connsiteX4-9" fmla="*/ 1968500 w 1968500"/>
                    <a:gd name="connsiteY4-10" fmla="*/ 0 h 274320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968500" h="2743200">
                      <a:moveTo>
                        <a:pt x="0" y="2743200"/>
                      </a:moveTo>
                      <a:lnTo>
                        <a:pt x="88900" y="2743200"/>
                      </a:lnTo>
                      <a:lnTo>
                        <a:pt x="1130300" y="2743200"/>
                      </a:lnTo>
                      <a:lnTo>
                        <a:pt x="1968500" y="1892300"/>
                      </a:lnTo>
                      <a:lnTo>
                        <a:pt x="1968500" y="0"/>
                      </a:lnTo>
                    </a:path>
                  </a:pathLst>
                </a:custGeom>
                <a:noFill/>
                <a:ln w="19050">
                  <a:gradFill flip="none" rotWithShape="1">
                    <a:gsLst>
                      <a:gs pos="0">
                        <a:srgbClr val="25A6FC"/>
                      </a:gs>
                      <a:gs pos="100000">
                        <a:srgbClr val="02F8FF"/>
                      </a:gs>
                    </a:gsLst>
                    <a:lin ang="54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字魂59号-创粗黑" panose="00000500000000000000" pitchFamily="2" charset="-122"/>
                    <a:ea typeface="字魂59号-创粗黑" panose="00000500000000000000" pitchFamily="2" charset="-122"/>
                  </a:endParaRPr>
                </a:p>
              </p:txBody>
            </p:sp>
            <p:sp>
              <p:nvSpPr>
                <p:cNvPr id="11" name="任意多边形: 形状 5"/>
                <p:cNvSpPr/>
                <p:nvPr/>
              </p:nvSpPr>
              <p:spPr>
                <a:xfrm>
                  <a:off x="1921914" y="2518355"/>
                  <a:ext cx="1310198" cy="349067"/>
                </a:xfrm>
                <a:custGeom>
                  <a:avLst/>
                  <a:gdLst>
                    <a:gd name="connsiteX0" fmla="*/ 0 w 5219700"/>
                    <a:gd name="connsiteY0" fmla="*/ 1390650 h 1390650"/>
                    <a:gd name="connsiteX1" fmla="*/ 19050 w 5219700"/>
                    <a:gd name="connsiteY1" fmla="*/ 800100 h 1390650"/>
                    <a:gd name="connsiteX2" fmla="*/ 819150 w 5219700"/>
                    <a:gd name="connsiteY2" fmla="*/ 0 h 1390650"/>
                    <a:gd name="connsiteX3" fmla="*/ 4781550 w 5219700"/>
                    <a:gd name="connsiteY3" fmla="*/ 0 h 1390650"/>
                    <a:gd name="connsiteX4" fmla="*/ 5219700 w 5219700"/>
                    <a:gd name="connsiteY4" fmla="*/ 438150 h 1390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19700" h="1390650">
                      <a:moveTo>
                        <a:pt x="0" y="1390650"/>
                      </a:moveTo>
                      <a:lnTo>
                        <a:pt x="19050" y="800100"/>
                      </a:lnTo>
                      <a:lnTo>
                        <a:pt x="819150" y="0"/>
                      </a:lnTo>
                      <a:lnTo>
                        <a:pt x="4781550" y="0"/>
                      </a:lnTo>
                      <a:lnTo>
                        <a:pt x="5219700" y="438150"/>
                      </a:lnTo>
                    </a:path>
                  </a:pathLst>
                </a:custGeom>
                <a:noFill/>
                <a:ln w="19050">
                  <a:gradFill>
                    <a:gsLst>
                      <a:gs pos="0">
                        <a:srgbClr val="25A6FC"/>
                      </a:gs>
                      <a:gs pos="100000">
                        <a:srgbClr val="02F8FF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dirty="0">
                    <a:latin typeface="字魂59号-创粗黑" panose="00000500000000000000" pitchFamily="2" charset="-122"/>
                    <a:ea typeface="字魂59号-创粗黑" panose="00000500000000000000" pitchFamily="2" charset="-122"/>
                  </a:endParaRPr>
                </a:p>
              </p:txBody>
            </p:sp>
          </p:grpSp>
        </p:grpSp>
        <p:grpSp>
          <p:nvGrpSpPr>
            <p:cNvPr id="19" name="组合 18"/>
            <p:cNvGrpSpPr/>
            <p:nvPr/>
          </p:nvGrpSpPr>
          <p:grpSpPr>
            <a:xfrm>
              <a:off x="10539" y="4443"/>
              <a:ext cx="8000" cy="5230"/>
              <a:chOff x="9905" y="4464"/>
              <a:chExt cx="8000" cy="5230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140" y="5033"/>
                <a:ext cx="7530" cy="440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grpSp>
            <p:nvGrpSpPr>
              <p:cNvPr id="13" name="组合 12"/>
              <p:cNvGrpSpPr/>
              <p:nvPr/>
            </p:nvGrpSpPr>
            <p:grpSpPr>
              <a:xfrm>
                <a:off x="9905" y="4464"/>
                <a:ext cx="8001" cy="5231"/>
                <a:chOff x="1921914" y="2518355"/>
                <a:chExt cx="3004327" cy="2603293"/>
              </a:xfrm>
            </p:grpSpPr>
            <p:sp>
              <p:nvSpPr>
                <p:cNvPr id="14" name="任意多边形: 形状 2"/>
                <p:cNvSpPr/>
                <p:nvPr/>
              </p:nvSpPr>
              <p:spPr>
                <a:xfrm>
                  <a:off x="1968610" y="2584719"/>
                  <a:ext cx="2910936" cy="2497552"/>
                </a:xfrm>
                <a:custGeom>
                  <a:avLst/>
                  <a:gdLst>
                    <a:gd name="connsiteX0" fmla="*/ 1156183 w 12550051"/>
                    <a:gd name="connsiteY0" fmla="*/ 1039865 h 10767811"/>
                    <a:gd name="connsiteX1" fmla="*/ 389025 w 12550051"/>
                    <a:gd name="connsiteY1" fmla="*/ 1807023 h 10767811"/>
                    <a:gd name="connsiteX2" fmla="*/ 389025 w 12550051"/>
                    <a:gd name="connsiteY2" fmla="*/ 9605602 h 10767811"/>
                    <a:gd name="connsiteX3" fmla="*/ 1161786 w 12550051"/>
                    <a:gd name="connsiteY3" fmla="*/ 10378363 h 10767811"/>
                    <a:gd name="connsiteX4" fmla="*/ 11393867 w 12550051"/>
                    <a:gd name="connsiteY4" fmla="*/ 10378363 h 10767811"/>
                    <a:gd name="connsiteX5" fmla="*/ 12161025 w 12550051"/>
                    <a:gd name="connsiteY5" fmla="*/ 9611205 h 10767811"/>
                    <a:gd name="connsiteX6" fmla="*/ 12161025 w 12550051"/>
                    <a:gd name="connsiteY6" fmla="*/ 1812626 h 10767811"/>
                    <a:gd name="connsiteX7" fmla="*/ 11388264 w 12550051"/>
                    <a:gd name="connsiteY7" fmla="*/ 1039865 h 10767811"/>
                    <a:gd name="connsiteX8" fmla="*/ 825332 w 12550051"/>
                    <a:gd name="connsiteY8" fmla="*/ 0 h 10767811"/>
                    <a:gd name="connsiteX9" fmla="*/ 4789798 w 12550051"/>
                    <a:gd name="connsiteY9" fmla="*/ 0 h 10767811"/>
                    <a:gd name="connsiteX10" fmla="*/ 5411833 w 12550051"/>
                    <a:gd name="connsiteY10" fmla="*/ 650417 h 10767811"/>
                    <a:gd name="connsiteX11" fmla="*/ 11712837 w 12550051"/>
                    <a:gd name="connsiteY11" fmla="*/ 650417 h 10767811"/>
                    <a:gd name="connsiteX12" fmla="*/ 12550051 w 12550051"/>
                    <a:gd name="connsiteY12" fmla="*/ 1487631 h 10767811"/>
                    <a:gd name="connsiteX13" fmla="*/ 12550051 w 12550051"/>
                    <a:gd name="connsiteY13" fmla="*/ 9936667 h 10767811"/>
                    <a:gd name="connsiteX14" fmla="*/ 11718907 w 12550051"/>
                    <a:gd name="connsiteY14" fmla="*/ 10767811 h 10767811"/>
                    <a:gd name="connsiteX15" fmla="*/ 837214 w 12550051"/>
                    <a:gd name="connsiteY15" fmla="*/ 10767811 h 10767811"/>
                    <a:gd name="connsiteX16" fmla="*/ 0 w 12550051"/>
                    <a:gd name="connsiteY16" fmla="*/ 9930597 h 10767811"/>
                    <a:gd name="connsiteX17" fmla="*/ 0 w 12550051"/>
                    <a:gd name="connsiteY17" fmla="*/ 1481561 h 10767811"/>
                    <a:gd name="connsiteX18" fmla="*/ 1 w 12550051"/>
                    <a:gd name="connsiteY18" fmla="*/ 1481560 h 10767811"/>
                    <a:gd name="connsiteX19" fmla="*/ 1 w 12550051"/>
                    <a:gd name="connsiteY19" fmla="*/ 838115 h 10767811"/>
                    <a:gd name="connsiteX20" fmla="*/ 825332 w 12550051"/>
                    <a:gd name="connsiteY20" fmla="*/ 12784 h 10767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2550051" h="10767811">
                      <a:moveTo>
                        <a:pt x="1156183" y="1039865"/>
                      </a:moveTo>
                      <a:lnTo>
                        <a:pt x="389025" y="1807023"/>
                      </a:lnTo>
                      <a:lnTo>
                        <a:pt x="389025" y="9605602"/>
                      </a:lnTo>
                      <a:lnTo>
                        <a:pt x="1161786" y="10378363"/>
                      </a:lnTo>
                      <a:lnTo>
                        <a:pt x="11393867" y="10378363"/>
                      </a:lnTo>
                      <a:lnTo>
                        <a:pt x="12161025" y="9611205"/>
                      </a:lnTo>
                      <a:lnTo>
                        <a:pt x="12161025" y="1812626"/>
                      </a:lnTo>
                      <a:lnTo>
                        <a:pt x="11388264" y="1039865"/>
                      </a:lnTo>
                      <a:close/>
                      <a:moveTo>
                        <a:pt x="825332" y="0"/>
                      </a:moveTo>
                      <a:lnTo>
                        <a:pt x="4789798" y="0"/>
                      </a:lnTo>
                      <a:lnTo>
                        <a:pt x="5411833" y="650417"/>
                      </a:lnTo>
                      <a:lnTo>
                        <a:pt x="11712837" y="650417"/>
                      </a:lnTo>
                      <a:lnTo>
                        <a:pt x="12550051" y="1487631"/>
                      </a:lnTo>
                      <a:lnTo>
                        <a:pt x="12550051" y="9936667"/>
                      </a:lnTo>
                      <a:lnTo>
                        <a:pt x="11718907" y="10767811"/>
                      </a:lnTo>
                      <a:lnTo>
                        <a:pt x="837214" y="10767811"/>
                      </a:lnTo>
                      <a:lnTo>
                        <a:pt x="0" y="9930597"/>
                      </a:lnTo>
                      <a:lnTo>
                        <a:pt x="0" y="1481561"/>
                      </a:lnTo>
                      <a:lnTo>
                        <a:pt x="1" y="1481560"/>
                      </a:lnTo>
                      <a:lnTo>
                        <a:pt x="1" y="838115"/>
                      </a:lnTo>
                      <a:lnTo>
                        <a:pt x="825332" y="12784"/>
                      </a:lnTo>
                      <a:close/>
                    </a:path>
                  </a:pathLst>
                </a:custGeom>
                <a:gradFill flip="none" rotWithShape="1">
                  <a:gsLst>
                    <a:gs pos="31000">
                      <a:srgbClr val="02F8FF"/>
                    </a:gs>
                    <a:gs pos="100000">
                      <a:srgbClr val="0251E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字魂59号-创粗黑" panose="00000500000000000000" pitchFamily="2" charset="-122"/>
                    <a:ea typeface="字魂59号-创粗黑" panose="00000500000000000000" pitchFamily="2" charset="-122"/>
                  </a:endParaRPr>
                </a:p>
              </p:txBody>
            </p:sp>
            <p:sp>
              <p:nvSpPr>
                <p:cNvPr id="15" name="任意多边形: 形状 3"/>
                <p:cNvSpPr/>
                <p:nvPr/>
              </p:nvSpPr>
              <p:spPr>
                <a:xfrm>
                  <a:off x="4469655" y="4485373"/>
                  <a:ext cx="456586" cy="636275"/>
                </a:xfrm>
                <a:custGeom>
                  <a:avLst/>
                  <a:gdLst>
                    <a:gd name="connsiteX0" fmla="*/ 0 w 1968500"/>
                    <a:gd name="connsiteY0" fmla="*/ 3708400 h 3708400"/>
                    <a:gd name="connsiteX1" fmla="*/ 88900 w 1968500"/>
                    <a:gd name="connsiteY1" fmla="*/ 3708400 h 3708400"/>
                    <a:gd name="connsiteX2" fmla="*/ 1130300 w 1968500"/>
                    <a:gd name="connsiteY2" fmla="*/ 3708400 h 3708400"/>
                    <a:gd name="connsiteX3" fmla="*/ 1968500 w 1968500"/>
                    <a:gd name="connsiteY3" fmla="*/ 2857500 h 3708400"/>
                    <a:gd name="connsiteX4" fmla="*/ 1968500 w 1968500"/>
                    <a:gd name="connsiteY4" fmla="*/ 965200 h 3708400"/>
                    <a:gd name="connsiteX5" fmla="*/ 1955800 w 1968500"/>
                    <a:gd name="connsiteY5" fmla="*/ 0 h 3708400"/>
                    <a:gd name="connsiteX0-1" fmla="*/ 0 w 1968500"/>
                    <a:gd name="connsiteY0-2" fmla="*/ 2743200 h 2743200"/>
                    <a:gd name="connsiteX1-3" fmla="*/ 88900 w 1968500"/>
                    <a:gd name="connsiteY1-4" fmla="*/ 2743200 h 2743200"/>
                    <a:gd name="connsiteX2-5" fmla="*/ 1130300 w 1968500"/>
                    <a:gd name="connsiteY2-6" fmla="*/ 2743200 h 2743200"/>
                    <a:gd name="connsiteX3-7" fmla="*/ 1968500 w 1968500"/>
                    <a:gd name="connsiteY3-8" fmla="*/ 1892300 h 2743200"/>
                    <a:gd name="connsiteX4-9" fmla="*/ 1968500 w 1968500"/>
                    <a:gd name="connsiteY4-10" fmla="*/ 0 h 274320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968500" h="2743200">
                      <a:moveTo>
                        <a:pt x="0" y="2743200"/>
                      </a:moveTo>
                      <a:lnTo>
                        <a:pt x="88900" y="2743200"/>
                      </a:lnTo>
                      <a:lnTo>
                        <a:pt x="1130300" y="2743200"/>
                      </a:lnTo>
                      <a:lnTo>
                        <a:pt x="1968500" y="1892300"/>
                      </a:lnTo>
                      <a:lnTo>
                        <a:pt x="1968500" y="0"/>
                      </a:lnTo>
                    </a:path>
                  </a:pathLst>
                </a:custGeom>
                <a:noFill/>
                <a:ln w="19050">
                  <a:gradFill flip="none" rotWithShape="1">
                    <a:gsLst>
                      <a:gs pos="0">
                        <a:srgbClr val="25A6FC"/>
                      </a:gs>
                      <a:gs pos="100000">
                        <a:srgbClr val="02F8FF"/>
                      </a:gs>
                    </a:gsLst>
                    <a:lin ang="54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字魂59号-创粗黑" panose="00000500000000000000" pitchFamily="2" charset="-122"/>
                    <a:ea typeface="字魂59号-创粗黑" panose="00000500000000000000" pitchFamily="2" charset="-122"/>
                  </a:endParaRPr>
                </a:p>
              </p:txBody>
            </p:sp>
            <p:sp>
              <p:nvSpPr>
                <p:cNvPr id="16" name="任意多边形: 形状 4"/>
                <p:cNvSpPr/>
                <p:nvPr/>
              </p:nvSpPr>
              <p:spPr>
                <a:xfrm flipH="1">
                  <a:off x="1921914" y="4485373"/>
                  <a:ext cx="456586" cy="636275"/>
                </a:xfrm>
                <a:custGeom>
                  <a:avLst/>
                  <a:gdLst>
                    <a:gd name="connsiteX0" fmla="*/ 0 w 1968500"/>
                    <a:gd name="connsiteY0" fmla="*/ 3708400 h 3708400"/>
                    <a:gd name="connsiteX1" fmla="*/ 88900 w 1968500"/>
                    <a:gd name="connsiteY1" fmla="*/ 3708400 h 3708400"/>
                    <a:gd name="connsiteX2" fmla="*/ 1130300 w 1968500"/>
                    <a:gd name="connsiteY2" fmla="*/ 3708400 h 3708400"/>
                    <a:gd name="connsiteX3" fmla="*/ 1968500 w 1968500"/>
                    <a:gd name="connsiteY3" fmla="*/ 2857500 h 3708400"/>
                    <a:gd name="connsiteX4" fmla="*/ 1968500 w 1968500"/>
                    <a:gd name="connsiteY4" fmla="*/ 965200 h 3708400"/>
                    <a:gd name="connsiteX5" fmla="*/ 1955800 w 1968500"/>
                    <a:gd name="connsiteY5" fmla="*/ 0 h 3708400"/>
                    <a:gd name="connsiteX0-1" fmla="*/ 0 w 1968500"/>
                    <a:gd name="connsiteY0-2" fmla="*/ 2743200 h 2743200"/>
                    <a:gd name="connsiteX1-3" fmla="*/ 88900 w 1968500"/>
                    <a:gd name="connsiteY1-4" fmla="*/ 2743200 h 2743200"/>
                    <a:gd name="connsiteX2-5" fmla="*/ 1130300 w 1968500"/>
                    <a:gd name="connsiteY2-6" fmla="*/ 2743200 h 2743200"/>
                    <a:gd name="connsiteX3-7" fmla="*/ 1968500 w 1968500"/>
                    <a:gd name="connsiteY3-8" fmla="*/ 1892300 h 2743200"/>
                    <a:gd name="connsiteX4-9" fmla="*/ 1968500 w 1968500"/>
                    <a:gd name="connsiteY4-10" fmla="*/ 0 h 274320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968500" h="2743200">
                      <a:moveTo>
                        <a:pt x="0" y="2743200"/>
                      </a:moveTo>
                      <a:lnTo>
                        <a:pt x="88900" y="2743200"/>
                      </a:lnTo>
                      <a:lnTo>
                        <a:pt x="1130300" y="2743200"/>
                      </a:lnTo>
                      <a:lnTo>
                        <a:pt x="1968500" y="1892300"/>
                      </a:lnTo>
                      <a:lnTo>
                        <a:pt x="1968500" y="0"/>
                      </a:lnTo>
                    </a:path>
                  </a:pathLst>
                </a:custGeom>
                <a:noFill/>
                <a:ln w="19050">
                  <a:gradFill flip="none" rotWithShape="1">
                    <a:gsLst>
                      <a:gs pos="0">
                        <a:srgbClr val="25A6FC"/>
                      </a:gs>
                      <a:gs pos="100000">
                        <a:srgbClr val="02F8FF"/>
                      </a:gs>
                    </a:gsLst>
                    <a:lin ang="54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字魂59号-创粗黑" panose="00000500000000000000" pitchFamily="2" charset="-122"/>
                    <a:ea typeface="字魂59号-创粗黑" panose="00000500000000000000" pitchFamily="2" charset="-122"/>
                  </a:endParaRPr>
                </a:p>
              </p:txBody>
            </p:sp>
            <p:sp>
              <p:nvSpPr>
                <p:cNvPr id="18" name="任意多边形: 形状 5"/>
                <p:cNvSpPr/>
                <p:nvPr/>
              </p:nvSpPr>
              <p:spPr>
                <a:xfrm>
                  <a:off x="1921914" y="2518355"/>
                  <a:ext cx="1310198" cy="349067"/>
                </a:xfrm>
                <a:custGeom>
                  <a:avLst/>
                  <a:gdLst>
                    <a:gd name="connsiteX0" fmla="*/ 0 w 5219700"/>
                    <a:gd name="connsiteY0" fmla="*/ 1390650 h 1390650"/>
                    <a:gd name="connsiteX1" fmla="*/ 19050 w 5219700"/>
                    <a:gd name="connsiteY1" fmla="*/ 800100 h 1390650"/>
                    <a:gd name="connsiteX2" fmla="*/ 819150 w 5219700"/>
                    <a:gd name="connsiteY2" fmla="*/ 0 h 1390650"/>
                    <a:gd name="connsiteX3" fmla="*/ 4781550 w 5219700"/>
                    <a:gd name="connsiteY3" fmla="*/ 0 h 1390650"/>
                    <a:gd name="connsiteX4" fmla="*/ 5219700 w 5219700"/>
                    <a:gd name="connsiteY4" fmla="*/ 438150 h 1390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19700" h="1390650">
                      <a:moveTo>
                        <a:pt x="0" y="1390650"/>
                      </a:moveTo>
                      <a:lnTo>
                        <a:pt x="19050" y="800100"/>
                      </a:lnTo>
                      <a:lnTo>
                        <a:pt x="819150" y="0"/>
                      </a:lnTo>
                      <a:lnTo>
                        <a:pt x="4781550" y="0"/>
                      </a:lnTo>
                      <a:lnTo>
                        <a:pt x="5219700" y="438150"/>
                      </a:lnTo>
                    </a:path>
                  </a:pathLst>
                </a:custGeom>
                <a:noFill/>
                <a:ln w="19050">
                  <a:gradFill>
                    <a:gsLst>
                      <a:gs pos="0">
                        <a:srgbClr val="25A6FC"/>
                      </a:gs>
                      <a:gs pos="100000">
                        <a:srgbClr val="02F8FF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dirty="0">
                    <a:latin typeface="字魂59号-创粗黑" panose="00000500000000000000" pitchFamily="2" charset="-122"/>
                    <a:ea typeface="字魂59号-创粗黑" panose="00000500000000000000" pitchFamily="2" charset="-122"/>
                  </a:endParaRPr>
                </a:p>
              </p:txBody>
            </p:sp>
          </p:grpSp>
        </p:grpSp>
      </p:grpSp>
      <p:sp>
        <p:nvSpPr>
          <p:cNvPr id="3" name="文本框 2"/>
          <p:cNvSpPr txBox="1"/>
          <p:nvPr/>
        </p:nvSpPr>
        <p:spPr>
          <a:xfrm>
            <a:off x="2992755" y="1463040"/>
            <a:ext cx="2849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i="1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2019年8月16日</a:t>
            </a:r>
            <a:endParaRPr lang="zh-CN" altLang="en-US" sz="2800" b="1" i="1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:random/>
      </p:transition>
    </mc:Choice>
    <mc:Fallback xmlns="">
      <p:transition spd="slow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440919" y="526921"/>
            <a:ext cx="2439586" cy="1568450"/>
            <a:chOff x="440919" y="526921"/>
            <a:chExt cx="2439586" cy="1568450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858492" y="526921"/>
              <a:ext cx="1827411" cy="1568450"/>
              <a:chOff x="8384243" y="1737251"/>
              <a:chExt cx="1827411" cy="1568450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8384243" y="1737251"/>
                <a:ext cx="1808480" cy="107632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3200" i="1" noProof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+mn-ea"/>
                  </a:rPr>
                  <a:t>创立背景</a:t>
                </a:r>
                <a:endParaRPr lang="zh-CN" altLang="en-US" sz="32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1" u="none" strike="noStrike" kern="1200" cap="none" spc="0" normalizeH="0" baseline="0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endParaRP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8403174" y="1737251"/>
                <a:ext cx="1808480" cy="1568450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3200" i="1" noProof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  <a:sym typeface="+mn-ea"/>
                  </a:rPr>
                  <a:t>创立背景</a:t>
                </a:r>
                <a:endParaRPr lang="zh-CN" altLang="en-US" sz="32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1" u="none" strike="noStrike" kern="1200" cap="none" spc="0" normalizeH="0" baseline="0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1" u="none" strike="noStrike" kern="1200" cap="none" spc="0" normalizeH="0" baseline="0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endParaRP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3" cstate="print">
            <a:biLevel thresh="25000"/>
          </a:blip>
          <a:stretch>
            <a:fillRect/>
          </a:stretch>
        </p:blipFill>
        <p:spPr>
          <a:xfrm>
            <a:off x="7491095" y="568769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35217" y="5600700"/>
            <a:ext cx="4177068" cy="529590"/>
            <a:chOff x="450" y="2452"/>
            <a:chExt cx="11447" cy="834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240020" y="609600"/>
            <a:ext cx="1755789" cy="7988935"/>
            <a:chOff x="9171862" y="1561505"/>
            <a:chExt cx="1756127" cy="7607895"/>
          </a:xfrm>
        </p:grpSpPr>
        <p:sp>
          <p:nvSpPr>
            <p:cNvPr id="12" name="矩形: 圆角 11"/>
            <p:cNvSpPr/>
            <p:nvPr/>
          </p:nvSpPr>
          <p:spPr>
            <a:xfrm>
              <a:off x="9171862" y="1887220"/>
              <a:ext cx="1647507" cy="72821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32AFF">
                    <a:alpha val="40000"/>
                  </a:srgbClr>
                </a:gs>
                <a:gs pos="74000">
                  <a:srgbClr val="032AFF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9189209" y="1561505"/>
              <a:ext cx="814762" cy="814762"/>
            </a:xfrm>
            <a:prstGeom prst="ellipse">
              <a:avLst/>
            </a:prstGeom>
            <a:solidFill>
              <a:srgbClr val="032A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庞门正道标题体" panose="02010600030101010101" charset="-122"/>
                  <a:ea typeface="庞门正道标题体" panose="02010600030101010101" charset="-122"/>
                  <a:cs typeface="+mn-cs"/>
                </a:rPr>
                <a:t>3</a:t>
              </a: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9359872" y="2931691"/>
              <a:ext cx="1568117" cy="281114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>
                      <a:lumMod val="9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Arial" panose="020B0604020202020204" pitchFamily="34" charset="0"/>
                  <a:sym typeface="+mn-ea"/>
                </a:rPr>
                <a:t>智能科学与工程系</a:t>
              </a:r>
            </a:p>
            <a:p>
              <a:pPr algn="dist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>
                      <a:lumMod val="9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Arial" panose="020B0604020202020204" pitchFamily="34" charset="0"/>
                  <a:sym typeface="+mn-ea"/>
                </a:rPr>
                <a:t>大数据与信息工程系</a:t>
              </a:r>
            </a:p>
            <a:p>
              <a:pPr algn="dist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>
                      <a:lumMod val="9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Arial" panose="020B0604020202020204" pitchFamily="34" charset="0"/>
                  <a:sym typeface="+mn-ea"/>
                </a:rPr>
                <a:t>数学与统计系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607935" y="1092835"/>
            <a:ext cx="1647190" cy="7946390"/>
            <a:chOff x="6572118" y="2082530"/>
            <a:chExt cx="1647507" cy="6847732"/>
          </a:xfrm>
        </p:grpSpPr>
        <p:sp>
          <p:nvSpPr>
            <p:cNvPr id="11" name="矩形: 圆角 10"/>
            <p:cNvSpPr/>
            <p:nvPr/>
          </p:nvSpPr>
          <p:spPr>
            <a:xfrm>
              <a:off x="6572118" y="2414509"/>
              <a:ext cx="1647507" cy="651575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32AFF">
                    <a:alpha val="40000"/>
                  </a:srgbClr>
                </a:gs>
                <a:gs pos="74000">
                  <a:srgbClr val="032AFF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6655051" y="2082530"/>
              <a:ext cx="814762" cy="814762"/>
            </a:xfrm>
            <a:prstGeom prst="ellipse">
              <a:avLst/>
            </a:prstGeom>
            <a:solidFill>
              <a:srgbClr val="032A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庞门正道标题体" panose="02010600030101010101" charset="-122"/>
                  <a:ea typeface="庞门正道标题体" panose="02010600030101010101" charset="-122"/>
                  <a:cs typeface="+mn-cs"/>
                </a:rPr>
                <a:t>1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271388" y="3113466"/>
              <a:ext cx="490314" cy="252097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2000" dirty="0">
                  <a:solidFill>
                    <a:schemeClr val="bg1">
                      <a:lumMod val="9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Arial" panose="020B0604020202020204" pitchFamily="34" charset="0"/>
                  <a:sym typeface="+mn-ea"/>
                </a:rPr>
                <a:t>公共数学教学部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9911715" y="1650365"/>
            <a:ext cx="1647190" cy="6601460"/>
            <a:chOff x="3972375" y="2661609"/>
            <a:chExt cx="1647507" cy="5779222"/>
          </a:xfrm>
        </p:grpSpPr>
        <p:sp>
          <p:nvSpPr>
            <p:cNvPr id="10" name="矩形: 圆角 9"/>
            <p:cNvSpPr/>
            <p:nvPr/>
          </p:nvSpPr>
          <p:spPr>
            <a:xfrm>
              <a:off x="3972375" y="2918871"/>
              <a:ext cx="1647507" cy="55219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32AFF">
                    <a:alpha val="40000"/>
                  </a:srgbClr>
                </a:gs>
                <a:gs pos="74000">
                  <a:srgbClr val="032AFF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 Light" panose="020B0502040204020203" pitchFamily="34" charset="-122"/>
                <a:cs typeface="+mn-cs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4003497" y="2661609"/>
              <a:ext cx="1144338" cy="3212016"/>
              <a:chOff x="4003497" y="2661609"/>
              <a:chExt cx="1144338" cy="3212016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4003497" y="2661609"/>
                <a:ext cx="814762" cy="814762"/>
              </a:xfrm>
              <a:prstGeom prst="ellipse">
                <a:avLst/>
              </a:prstGeom>
              <a:solidFill>
                <a:srgbClr val="032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庞门正道标题体" panose="02010600030101010101" charset="-122"/>
                    <a:ea typeface="庞门正道标题体" panose="02010600030101010101" charset="-122"/>
                    <a:cs typeface="+mn-cs"/>
                  </a:rPr>
                  <a:t>1</a:t>
                </a: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4657521" y="3592178"/>
                <a:ext cx="490314" cy="228144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000" dirty="0">
                    <a:solidFill>
                      <a:schemeClr val="bg1">
                        <a:lumMod val="9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Arial" panose="020B0604020202020204" pitchFamily="34" charset="0"/>
                    <a:sym typeface="+mn-ea"/>
                  </a:rPr>
                  <a:t>实验实训中心</a:t>
                </a:r>
              </a:p>
            </p:txBody>
          </p:sp>
        </p:grpSp>
      </p:grpSp>
      <p:sp>
        <p:nvSpPr>
          <p:cNvPr id="16" name="文本框 15"/>
          <p:cNvSpPr txBox="1"/>
          <p:nvPr/>
        </p:nvSpPr>
        <p:spPr>
          <a:xfrm>
            <a:off x="716280" y="2695575"/>
            <a:ext cx="5142865" cy="2276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学院设置</a:t>
            </a:r>
          </a:p>
          <a:p>
            <a:pPr>
              <a:lnSpc>
                <a:spcPct val="150000"/>
              </a:lnSpc>
            </a:pPr>
            <a:r>
              <a:rPr lang="zh-CN" altLang="en-US" sz="28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共</a:t>
            </a:r>
            <a:r>
              <a:rPr lang="en-US" altLang="zh-CN" sz="28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 </a:t>
            </a:r>
            <a:r>
              <a:rPr lang="zh-CN" altLang="en-US" sz="48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3</a:t>
            </a:r>
            <a:r>
              <a:rPr lang="en-US" altLang="zh-CN" sz="48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 </a:t>
            </a:r>
            <a:r>
              <a:rPr lang="zh-CN" altLang="en-US" sz="28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系</a:t>
            </a:r>
            <a:r>
              <a:rPr lang="en-US" altLang="zh-CN" sz="28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 </a:t>
            </a:r>
            <a:r>
              <a:rPr lang="zh-CN" altLang="en-US" sz="48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1</a:t>
            </a:r>
            <a:r>
              <a:rPr lang="en-US" altLang="zh-CN" sz="48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 </a:t>
            </a:r>
            <a:r>
              <a:rPr lang="zh-CN" altLang="en-US" sz="28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部</a:t>
            </a:r>
            <a:r>
              <a:rPr lang="en-US" altLang="zh-CN" sz="28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 </a:t>
            </a:r>
            <a:r>
              <a:rPr lang="zh-CN" altLang="en-US" sz="48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1</a:t>
            </a:r>
            <a:r>
              <a:rPr lang="en-US" altLang="zh-CN" sz="48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 </a:t>
            </a:r>
            <a:r>
              <a:rPr lang="zh-CN" altLang="en-US" sz="28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中心</a:t>
            </a:r>
            <a:endParaRPr lang="zh-CN" altLang="en-US" sz="2800" dirty="0">
              <a:gradFill flip="none" rotWithShape="1">
                <a:gsLst>
                  <a:gs pos="2000">
                    <a:srgbClr val="02F8FF"/>
                  </a:gs>
                  <a:gs pos="100000">
                    <a:srgbClr val="25A6FC"/>
                  </a:gs>
                </a:gsLst>
                <a:lin ang="5400000" scaled="1"/>
                <a:tileRect/>
              </a:gra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  <a:p>
            <a:endParaRPr lang="zh-CN" altLang="en-US" sz="2800" dirty="0">
              <a:gradFill flip="none" rotWithShape="1">
                <a:gsLst>
                  <a:gs pos="2000">
                    <a:srgbClr val="02F8FF"/>
                  </a:gs>
                  <a:gs pos="100000">
                    <a:srgbClr val="25A6FC"/>
                  </a:gs>
                </a:gsLst>
                <a:lin ang="5400000" scaled="1"/>
                <a:tileRect/>
              </a:gra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:random/>
      </p:transition>
    </mc:Choice>
    <mc:Fallback xmlns="">
      <p:transition spd="slow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3681204" y="2399845"/>
            <a:ext cx="3050380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6000" b="1" dirty="0">
                <a:solidFill>
                  <a:srgbClr val="02F8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PART 02</a:t>
            </a:r>
            <a:endParaRPr lang="zh-CN" altLang="en-US" sz="6000" b="1" dirty="0">
              <a:solidFill>
                <a:srgbClr val="02F8FF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3219679" y="2900470"/>
            <a:ext cx="5752643" cy="1392078"/>
            <a:chOff x="3219679" y="2900470"/>
            <a:chExt cx="5752643" cy="1392078"/>
          </a:xfrm>
        </p:grpSpPr>
        <p:sp>
          <p:nvSpPr>
            <p:cNvPr id="2" name="任意多边形: 形状 1"/>
            <p:cNvSpPr/>
            <p:nvPr/>
          </p:nvSpPr>
          <p:spPr>
            <a:xfrm flipV="1">
              <a:off x="3923448" y="3188006"/>
              <a:ext cx="3417304" cy="115190"/>
            </a:xfrm>
            <a:custGeom>
              <a:avLst/>
              <a:gdLst>
                <a:gd name="connsiteX0" fmla="*/ 0 w 4221480"/>
                <a:gd name="connsiteY0" fmla="*/ 236220 h 236220"/>
                <a:gd name="connsiteX1" fmla="*/ 320040 w 4221480"/>
                <a:gd name="connsiteY1" fmla="*/ 0 h 236220"/>
                <a:gd name="connsiteX2" fmla="*/ 4053840 w 4221480"/>
                <a:gd name="connsiteY2" fmla="*/ 0 h 236220"/>
                <a:gd name="connsiteX3" fmla="*/ 4221480 w 4221480"/>
                <a:gd name="connsiteY3" fmla="*/ 137160 h 236220"/>
                <a:gd name="connsiteX4" fmla="*/ 152400 w 4221480"/>
                <a:gd name="connsiteY4" fmla="*/ 129540 h 236220"/>
                <a:gd name="connsiteX0-1" fmla="*/ 167640 w 4069080"/>
                <a:gd name="connsiteY0-2" fmla="*/ 0 h 137160"/>
                <a:gd name="connsiteX1-3" fmla="*/ 3901440 w 4069080"/>
                <a:gd name="connsiteY1-4" fmla="*/ 0 h 137160"/>
                <a:gd name="connsiteX2-5" fmla="*/ 4069080 w 4069080"/>
                <a:gd name="connsiteY2-6" fmla="*/ 137160 h 137160"/>
                <a:gd name="connsiteX3-7" fmla="*/ 0 w 4069080"/>
                <a:gd name="connsiteY3-8" fmla="*/ 129540 h 137160"/>
                <a:gd name="connsiteX0-9" fmla="*/ 167640 w 4069080"/>
                <a:gd name="connsiteY0-10" fmla="*/ 0 h 137160"/>
                <a:gd name="connsiteX1-11" fmla="*/ 3901440 w 4069080"/>
                <a:gd name="connsiteY1-12" fmla="*/ 0 h 137160"/>
                <a:gd name="connsiteX2-13" fmla="*/ 4069080 w 4069080"/>
                <a:gd name="connsiteY2-14" fmla="*/ 137160 h 137160"/>
                <a:gd name="connsiteX3-15" fmla="*/ 0 w 4069080"/>
                <a:gd name="connsiteY3-16" fmla="*/ 129540 h 137160"/>
                <a:gd name="connsiteX4-17" fmla="*/ 167640 w 4069080"/>
                <a:gd name="connsiteY4-18" fmla="*/ 0 h 137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4069080" h="137160">
                  <a:moveTo>
                    <a:pt x="167640" y="0"/>
                  </a:moveTo>
                  <a:lnTo>
                    <a:pt x="3901440" y="0"/>
                  </a:lnTo>
                  <a:lnTo>
                    <a:pt x="4069080" y="137160"/>
                  </a:lnTo>
                  <a:lnTo>
                    <a:pt x="0" y="129540"/>
                  </a:lnTo>
                  <a:lnTo>
                    <a:pt x="16764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5A6FC"/>
                </a:gs>
                <a:gs pos="100000">
                  <a:srgbClr val="02F8FF"/>
                </a:gs>
              </a:gsLst>
              <a:lin ang="54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cxnSp>
          <p:nvCxnSpPr>
            <p:cNvPr id="3" name="直接连接符 2"/>
            <p:cNvCxnSpPr/>
            <p:nvPr/>
          </p:nvCxnSpPr>
          <p:spPr>
            <a:xfrm>
              <a:off x="3811378" y="3190268"/>
              <a:ext cx="3708400" cy="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>
              <a:off x="8533708" y="3314093"/>
              <a:ext cx="353681" cy="24765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3460079" y="3190268"/>
              <a:ext cx="353681" cy="24765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H="1">
              <a:off x="6705722" y="2942618"/>
              <a:ext cx="353681" cy="24765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698998" y="3314093"/>
              <a:ext cx="832330" cy="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7522158" y="3190268"/>
              <a:ext cx="176840" cy="123825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7059403" y="2942618"/>
              <a:ext cx="1084116" cy="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3415628" y="3399818"/>
              <a:ext cx="88900" cy="88900"/>
            </a:xfrm>
            <a:prstGeom prst="ellipse">
              <a:avLst/>
            </a:pr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89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8103258" y="2900470"/>
              <a:ext cx="88900" cy="88900"/>
            </a:xfrm>
            <a:prstGeom prst="ellipse">
              <a:avLst/>
            </a:pr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35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8883422" y="3547457"/>
              <a:ext cx="88900" cy="88900"/>
            </a:xfrm>
            <a:prstGeom prst="ellipse">
              <a:avLst/>
            </a:prstGeom>
            <a:noFill/>
            <a:ln w="12700">
              <a:solidFill>
                <a:srgbClr val="02F8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3312769" y="4113771"/>
              <a:ext cx="1094359" cy="0"/>
            </a:xfrm>
            <a:prstGeom prst="line">
              <a:avLst/>
            </a:prstGeom>
            <a:ln w="12700" cap="rnd">
              <a:gradFill flip="none" rotWithShape="1"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4586348" y="4239183"/>
              <a:ext cx="832330" cy="0"/>
            </a:xfrm>
            <a:prstGeom prst="line">
              <a:avLst/>
            </a:prstGeom>
            <a:ln w="12700" cap="rnd">
              <a:gradFill flip="none" rotWithShape="1"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4409508" y="4115358"/>
              <a:ext cx="176840" cy="123825"/>
            </a:xfrm>
            <a:prstGeom prst="line">
              <a:avLst/>
            </a:prstGeom>
            <a:ln w="12700" cap="rnd">
              <a:gradFill flip="none" rotWithShape="1"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1080000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/>
            <p:cNvSpPr/>
            <p:nvPr/>
          </p:nvSpPr>
          <p:spPr>
            <a:xfrm>
              <a:off x="3219679" y="4069321"/>
              <a:ext cx="88900" cy="88900"/>
            </a:xfrm>
            <a:prstGeom prst="ellipse">
              <a:avLst/>
            </a:prstGeom>
            <a:noFill/>
            <a:ln>
              <a:solidFill>
                <a:srgbClr val="25A6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5419694" y="4194733"/>
              <a:ext cx="88900" cy="88900"/>
            </a:xfrm>
            <a:prstGeom prst="ellipse">
              <a:avLst/>
            </a:prstGeom>
            <a:noFill/>
            <a:ln>
              <a:solidFill>
                <a:srgbClr val="02F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5622863" y="4189766"/>
              <a:ext cx="146787" cy="102782"/>
            </a:xfrm>
            <a:prstGeom prst="line">
              <a:avLst/>
            </a:prstGeom>
            <a:ln w="12700" cap="rnd">
              <a:gradFill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5755755" y="4189766"/>
              <a:ext cx="146787" cy="102782"/>
            </a:xfrm>
            <a:prstGeom prst="line">
              <a:avLst/>
            </a:prstGeom>
            <a:ln w="12700" cap="rnd">
              <a:gradFill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5900609" y="4189766"/>
              <a:ext cx="146787" cy="102782"/>
            </a:xfrm>
            <a:prstGeom prst="line">
              <a:avLst/>
            </a:prstGeom>
            <a:ln w="12700" cap="rnd">
              <a:gradFill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3681203" y="3361079"/>
              <a:ext cx="4761223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dist"/>
              <a:r>
                <a:rPr lang="zh-CN" altLang="en-US" sz="4000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基本架构</a:t>
              </a: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3486150" y="3188776"/>
              <a:ext cx="5405438" cy="366712"/>
            </a:xfrm>
            <a:custGeom>
              <a:avLst/>
              <a:gdLst>
                <a:gd name="connsiteX0" fmla="*/ 0 w 5405438"/>
                <a:gd name="connsiteY0" fmla="*/ 233362 h 366712"/>
                <a:gd name="connsiteX1" fmla="*/ 328613 w 5405438"/>
                <a:gd name="connsiteY1" fmla="*/ 0 h 366712"/>
                <a:gd name="connsiteX2" fmla="*/ 4043363 w 5405438"/>
                <a:gd name="connsiteY2" fmla="*/ 0 h 366712"/>
                <a:gd name="connsiteX3" fmla="*/ 4214813 w 5405438"/>
                <a:gd name="connsiteY3" fmla="*/ 123825 h 366712"/>
                <a:gd name="connsiteX4" fmla="*/ 5048250 w 5405438"/>
                <a:gd name="connsiteY4" fmla="*/ 123825 h 366712"/>
                <a:gd name="connsiteX5" fmla="*/ 5405438 w 5405438"/>
                <a:gd name="connsiteY5" fmla="*/ 366712 h 36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5438" h="366712">
                  <a:moveTo>
                    <a:pt x="0" y="233362"/>
                  </a:moveTo>
                  <a:lnTo>
                    <a:pt x="328613" y="0"/>
                  </a:lnTo>
                  <a:lnTo>
                    <a:pt x="4043363" y="0"/>
                  </a:lnTo>
                  <a:lnTo>
                    <a:pt x="4214813" y="123825"/>
                  </a:lnTo>
                  <a:lnTo>
                    <a:pt x="5048250" y="123825"/>
                  </a:lnTo>
                  <a:lnTo>
                    <a:pt x="5405438" y="366712"/>
                  </a:lnTo>
                </a:path>
              </a:pathLst>
            </a:cu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6719888" y="2936363"/>
              <a:ext cx="1381125" cy="247650"/>
            </a:xfrm>
            <a:custGeom>
              <a:avLst/>
              <a:gdLst>
                <a:gd name="connsiteX0" fmla="*/ 0 w 1381125"/>
                <a:gd name="connsiteY0" fmla="*/ 247650 h 247650"/>
                <a:gd name="connsiteX1" fmla="*/ 342900 w 1381125"/>
                <a:gd name="connsiteY1" fmla="*/ 0 h 247650"/>
                <a:gd name="connsiteX2" fmla="*/ 1381125 w 1381125"/>
                <a:gd name="connsiteY2" fmla="*/ 4763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1125" h="247650">
                  <a:moveTo>
                    <a:pt x="0" y="247650"/>
                  </a:moveTo>
                  <a:lnTo>
                    <a:pt x="342900" y="0"/>
                  </a:lnTo>
                  <a:lnTo>
                    <a:pt x="1381125" y="4763"/>
                  </a:lnTo>
                </a:path>
              </a:pathLst>
            </a:cu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-407370" y="-297808"/>
            <a:ext cx="3505022" cy="4198535"/>
            <a:chOff x="-407370" y="-297808"/>
            <a:chExt cx="3505022" cy="4198535"/>
          </a:xfrm>
        </p:grpSpPr>
        <p:grpSp>
          <p:nvGrpSpPr>
            <p:cNvPr id="34" name="组合 33"/>
            <p:cNvGrpSpPr/>
            <p:nvPr/>
          </p:nvGrpSpPr>
          <p:grpSpPr>
            <a:xfrm>
              <a:off x="-407370" y="-297808"/>
              <a:ext cx="3505022" cy="4198535"/>
              <a:chOff x="-655020" y="-297807"/>
              <a:chExt cx="4963264" cy="3770262"/>
            </a:xfrm>
          </p:grpSpPr>
          <p:cxnSp>
            <p:nvCxnSpPr>
              <p:cNvPr id="35" name="连接符: 肘形 34"/>
              <p:cNvCxnSpPr/>
              <p:nvPr/>
            </p:nvCxnSpPr>
            <p:spPr>
              <a:xfrm flipV="1">
                <a:off x="-238422" y="1471759"/>
                <a:ext cx="2748390" cy="1271149"/>
              </a:xfrm>
              <a:prstGeom prst="bentConnector3">
                <a:avLst>
                  <a:gd name="adj1" fmla="val 70101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连接符: 肘形 35"/>
              <p:cNvCxnSpPr/>
              <p:nvPr/>
            </p:nvCxnSpPr>
            <p:spPr>
              <a:xfrm flipV="1">
                <a:off x="-655020" y="463269"/>
                <a:ext cx="4963264" cy="1256128"/>
              </a:xfrm>
              <a:prstGeom prst="bentConnector3">
                <a:avLst>
                  <a:gd name="adj1" fmla="val 34647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连接符: 肘形 36"/>
              <p:cNvCxnSpPr/>
              <p:nvPr/>
            </p:nvCxnSpPr>
            <p:spPr>
              <a:xfrm rot="16200000" flipH="1">
                <a:off x="-983149" y="1216590"/>
                <a:ext cx="3770262" cy="741467"/>
              </a:xfrm>
              <a:prstGeom prst="bentConnector3">
                <a:avLst>
                  <a:gd name="adj1" fmla="val 100022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连接符: 肘形 37"/>
              <p:cNvCxnSpPr/>
              <p:nvPr/>
            </p:nvCxnSpPr>
            <p:spPr>
              <a:xfrm>
                <a:off x="-438150" y="876300"/>
                <a:ext cx="3702279" cy="1869777"/>
              </a:xfrm>
              <a:prstGeom prst="bentConnector4">
                <a:avLst>
                  <a:gd name="adj1" fmla="val 49400"/>
                  <a:gd name="adj2" fmla="val 112226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7460" y="273671"/>
              <a:ext cx="586368" cy="586368"/>
            </a:xfrm>
            <a:prstGeom prst="rect">
              <a:avLst/>
            </a:prstGeom>
          </p:spPr>
        </p:pic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567" y="2316069"/>
              <a:ext cx="586368" cy="586368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72532" y="3054044"/>
              <a:ext cx="586368" cy="586368"/>
            </a:xfrm>
            <a:prstGeom prst="rect">
              <a:avLst/>
            </a:prstGeom>
          </p:spPr>
        </p:pic>
      </p:grpSp>
      <p:grpSp>
        <p:nvGrpSpPr>
          <p:cNvPr id="51" name="组合 50"/>
          <p:cNvGrpSpPr/>
          <p:nvPr/>
        </p:nvGrpSpPr>
        <p:grpSpPr>
          <a:xfrm>
            <a:off x="8668696" y="3188667"/>
            <a:ext cx="3884502" cy="3695957"/>
            <a:chOff x="8668696" y="3188667"/>
            <a:chExt cx="3884502" cy="3695957"/>
          </a:xfrm>
        </p:grpSpPr>
        <p:grpSp>
          <p:nvGrpSpPr>
            <p:cNvPr id="39" name="组合 38"/>
            <p:cNvGrpSpPr/>
            <p:nvPr/>
          </p:nvGrpSpPr>
          <p:grpSpPr>
            <a:xfrm rot="10800000">
              <a:off x="8668696" y="3188667"/>
              <a:ext cx="3884502" cy="3695957"/>
              <a:chOff x="-655020" y="-297807"/>
              <a:chExt cx="4963264" cy="3770262"/>
            </a:xfrm>
          </p:grpSpPr>
          <p:cxnSp>
            <p:nvCxnSpPr>
              <p:cNvPr id="40" name="连接符: 肘形 39"/>
              <p:cNvCxnSpPr/>
              <p:nvPr/>
            </p:nvCxnSpPr>
            <p:spPr>
              <a:xfrm flipV="1">
                <a:off x="-238422" y="1471759"/>
                <a:ext cx="2748390" cy="1271149"/>
              </a:xfrm>
              <a:prstGeom prst="bentConnector3">
                <a:avLst>
                  <a:gd name="adj1" fmla="val 70101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连接符: 肘形 40"/>
              <p:cNvCxnSpPr/>
              <p:nvPr/>
            </p:nvCxnSpPr>
            <p:spPr>
              <a:xfrm flipV="1">
                <a:off x="-655020" y="463269"/>
                <a:ext cx="4963264" cy="1256128"/>
              </a:xfrm>
              <a:prstGeom prst="bentConnector3">
                <a:avLst>
                  <a:gd name="adj1" fmla="val 34647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连接符: 肘形 41"/>
              <p:cNvCxnSpPr/>
              <p:nvPr/>
            </p:nvCxnSpPr>
            <p:spPr>
              <a:xfrm rot="16200000" flipH="1">
                <a:off x="-983149" y="1216590"/>
                <a:ext cx="3770262" cy="741467"/>
              </a:xfrm>
              <a:prstGeom prst="bentConnector3">
                <a:avLst>
                  <a:gd name="adj1" fmla="val 100022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连接符: 肘形 42"/>
              <p:cNvCxnSpPr/>
              <p:nvPr/>
            </p:nvCxnSpPr>
            <p:spPr>
              <a:xfrm>
                <a:off x="-438150" y="876300"/>
                <a:ext cx="3702279" cy="1869777"/>
              </a:xfrm>
              <a:prstGeom prst="bentConnector4">
                <a:avLst>
                  <a:gd name="adj1" fmla="val 49400"/>
                  <a:gd name="adj2" fmla="val 112226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31581" y="3601214"/>
              <a:ext cx="586368" cy="586368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41331" y="4817193"/>
              <a:ext cx="586368" cy="586368"/>
            </a:xfrm>
            <a:prstGeom prst="rect">
              <a:avLst/>
            </a:prstGeom>
          </p:spPr>
        </p:pic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73517" y="5849214"/>
              <a:ext cx="586368" cy="58636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440919" y="526921"/>
            <a:ext cx="2439586" cy="615255"/>
            <a:chOff x="440919" y="526921"/>
            <a:chExt cx="2439586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858492" y="526921"/>
              <a:ext cx="1827411" cy="583565"/>
              <a:chOff x="8384243" y="1737251"/>
              <a:chExt cx="1827411" cy="58356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8384243" y="1737251"/>
                <a:ext cx="1808480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基本框架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8403174" y="1737251"/>
                <a:ext cx="1808480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基本框架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7475855" y="62820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529590"/>
            <a:chOff x="450" y="2452"/>
            <a:chExt cx="11447" cy="834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</p:grpSp>
      <p:sp>
        <p:nvSpPr>
          <p:cNvPr id="127" name="文本框 126"/>
          <p:cNvSpPr txBox="1"/>
          <p:nvPr/>
        </p:nvSpPr>
        <p:spPr>
          <a:xfrm>
            <a:off x="3923030" y="90170"/>
            <a:ext cx="2372765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现有</a:t>
            </a:r>
            <a:r>
              <a:rPr lang="en-US" altLang="zh-CN" sz="20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9 </a:t>
            </a:r>
            <a:r>
              <a:rPr lang="zh-CN" altLang="en-US" sz="20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个本科专业</a:t>
            </a:r>
          </a:p>
        </p:txBody>
      </p:sp>
      <p:sp>
        <p:nvSpPr>
          <p:cNvPr id="16" name="矩形: 圆角 5"/>
          <p:cNvSpPr/>
          <p:nvPr/>
        </p:nvSpPr>
        <p:spPr>
          <a:xfrm>
            <a:off x="1208405" y="2186940"/>
            <a:ext cx="2714625" cy="3907790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FangsongStd-Regular" panose="02020400000000000000" pitchFamily="18" charset="-122"/>
              <a:ea typeface="华文细黑" panose="0201060004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060315" y="3466465"/>
            <a:ext cx="2185035" cy="1153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News Gothic MT" panose="020B0504020203020204" pitchFamily="34" charset="0"/>
              </a:rPr>
              <a:t>网络工程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AdobeFangsongStd-Regular" panose="02020400000000000000" pitchFamily="18" charset="-122"/>
                <a:ea typeface="华文细黑" panose="02010600040101010101" pitchFamily="2" charset="-122"/>
                <a:sym typeface="News Gothic MT" panose="020B0504020203020204" pitchFamily="34" charset="0"/>
              </a:rPr>
              <a:t>安徽省专业综合改革试点专业</a:t>
            </a:r>
          </a:p>
        </p:txBody>
      </p:sp>
      <p:sp>
        <p:nvSpPr>
          <p:cNvPr id="22" name="矩形: 圆角 13"/>
          <p:cNvSpPr/>
          <p:nvPr/>
        </p:nvSpPr>
        <p:spPr>
          <a:xfrm>
            <a:off x="4762500" y="2186940"/>
            <a:ext cx="2714625" cy="3907155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FangsongStd-Regular" panose="02020400000000000000" pitchFamily="18" charset="-122"/>
              <a:ea typeface="华文细黑" panose="02010600040101010101" pitchFamily="2" charset="-122"/>
            </a:endParaRPr>
          </a:p>
        </p:txBody>
      </p:sp>
      <p:sp>
        <p:nvSpPr>
          <p:cNvPr id="32" name="矩形: 圆角 19"/>
          <p:cNvSpPr/>
          <p:nvPr/>
        </p:nvSpPr>
        <p:spPr>
          <a:xfrm>
            <a:off x="8258810" y="2186940"/>
            <a:ext cx="2714625" cy="3907155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FangsongStd-Regular" panose="02020400000000000000" pitchFamily="18" charset="-122"/>
              <a:ea typeface="华文细黑" panose="0201060004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15135" y="1332865"/>
            <a:ext cx="1701165" cy="1620520"/>
            <a:chOff x="2701" y="2351"/>
            <a:chExt cx="2679" cy="2552"/>
          </a:xfrm>
        </p:grpSpPr>
        <p:grpSp>
          <p:nvGrpSpPr>
            <p:cNvPr id="74" name="组合 73"/>
            <p:cNvGrpSpPr/>
            <p:nvPr/>
          </p:nvGrpSpPr>
          <p:grpSpPr>
            <a:xfrm>
              <a:off x="2701" y="2351"/>
              <a:ext cx="2679" cy="2552"/>
              <a:chOff x="5353747" y="2778516"/>
              <a:chExt cx="1456483" cy="1446310"/>
            </a:xfrm>
          </p:grpSpPr>
          <p:sp>
            <p:nvSpPr>
              <p:cNvPr id="75" name="任意多边形: 形状 74"/>
              <p:cNvSpPr/>
              <p:nvPr/>
            </p:nvSpPr>
            <p:spPr>
              <a:xfrm>
                <a:off x="5401391" y="2826159"/>
                <a:ext cx="1263312" cy="1398667"/>
              </a:xfrm>
              <a:custGeom>
                <a:avLst/>
                <a:gdLst>
                  <a:gd name="connsiteX0" fmla="*/ 1533525 w 2770239"/>
                  <a:gd name="connsiteY0" fmla="*/ 0 h 3067050"/>
                  <a:gd name="connsiteX1" fmla="*/ 2508989 w 2770239"/>
                  <a:gd name="connsiteY1" fmla="*/ 350183 h 3067050"/>
                  <a:gd name="connsiteX2" fmla="*/ 2583955 w 2770239"/>
                  <a:gd name="connsiteY2" fmla="*/ 418316 h 3067050"/>
                  <a:gd name="connsiteX3" fmla="*/ 2575301 w 2770239"/>
                  <a:gd name="connsiteY3" fmla="*/ 418316 h 3067050"/>
                  <a:gd name="connsiteX4" fmla="*/ 2505283 w 2770239"/>
                  <a:gd name="connsiteY4" fmla="*/ 354679 h 3067050"/>
                  <a:gd name="connsiteX5" fmla="*/ 1533525 w 2770239"/>
                  <a:gd name="connsiteY5" fmla="*/ 5827 h 3067050"/>
                  <a:gd name="connsiteX6" fmla="*/ 5827 w 2770239"/>
                  <a:gd name="connsiteY6" fmla="*/ 1533525 h 3067050"/>
                  <a:gd name="connsiteX7" fmla="*/ 1533525 w 2770239"/>
                  <a:gd name="connsiteY7" fmla="*/ 3061223 h 3067050"/>
                  <a:gd name="connsiteX8" fmla="*/ 2712371 w 2770239"/>
                  <a:gd name="connsiteY8" fmla="*/ 2505283 h 3067050"/>
                  <a:gd name="connsiteX9" fmla="*/ 2762971 w 2770239"/>
                  <a:gd name="connsiteY9" fmla="*/ 2437616 h 3067050"/>
                  <a:gd name="connsiteX10" fmla="*/ 2770239 w 2770239"/>
                  <a:gd name="connsiteY10" fmla="*/ 2437616 h 3067050"/>
                  <a:gd name="connsiteX11" fmla="*/ 2716868 w 2770239"/>
                  <a:gd name="connsiteY11" fmla="*/ 2508989 h 3067050"/>
                  <a:gd name="connsiteX12" fmla="*/ 1533525 w 2770239"/>
                  <a:gd name="connsiteY12" fmla="*/ 3067050 h 3067050"/>
                  <a:gd name="connsiteX13" fmla="*/ 0 w 2770239"/>
                  <a:gd name="connsiteY13" fmla="*/ 1533525 h 3067050"/>
                  <a:gd name="connsiteX14" fmla="*/ 1533525 w 2770239"/>
                  <a:gd name="connsiteY14" fmla="*/ 0 h 306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70239" h="3067050">
                    <a:moveTo>
                      <a:pt x="1533525" y="0"/>
                    </a:moveTo>
                    <a:cubicBezTo>
                      <a:pt x="1904062" y="0"/>
                      <a:pt x="2243906" y="131416"/>
                      <a:pt x="2508989" y="350183"/>
                    </a:cubicBezTo>
                    <a:lnTo>
                      <a:pt x="2583955" y="418316"/>
                    </a:lnTo>
                    <a:lnTo>
                      <a:pt x="2575301" y="418316"/>
                    </a:lnTo>
                    <a:lnTo>
                      <a:pt x="2505283" y="354679"/>
                    </a:lnTo>
                    <a:cubicBezTo>
                      <a:pt x="2241207" y="136744"/>
                      <a:pt x="1902655" y="5827"/>
                      <a:pt x="1533525" y="5827"/>
                    </a:cubicBezTo>
                    <a:cubicBezTo>
                      <a:pt x="689801" y="5827"/>
                      <a:pt x="5827" y="689801"/>
                      <a:pt x="5827" y="1533525"/>
                    </a:cubicBezTo>
                    <a:cubicBezTo>
                      <a:pt x="5827" y="2377249"/>
                      <a:pt x="689801" y="3061223"/>
                      <a:pt x="1533525" y="3061223"/>
                    </a:cubicBezTo>
                    <a:cubicBezTo>
                      <a:pt x="2008120" y="3061223"/>
                      <a:pt x="2432169" y="2844810"/>
                      <a:pt x="2712371" y="2505283"/>
                    </a:cubicBezTo>
                    <a:lnTo>
                      <a:pt x="2762971" y="2437616"/>
                    </a:lnTo>
                    <a:lnTo>
                      <a:pt x="2770239" y="2437616"/>
                    </a:lnTo>
                    <a:lnTo>
                      <a:pt x="2716868" y="2508989"/>
                    </a:lnTo>
                    <a:cubicBezTo>
                      <a:pt x="2435596" y="2849811"/>
                      <a:pt x="2009930" y="3067050"/>
                      <a:pt x="1533525" y="3067050"/>
                    </a:cubicBezTo>
                    <a:cubicBezTo>
                      <a:pt x="686583" y="3067050"/>
                      <a:pt x="0" y="2380467"/>
                      <a:pt x="0" y="1533525"/>
                    </a:cubicBezTo>
                    <a:cubicBezTo>
                      <a:pt x="0" y="686583"/>
                      <a:pt x="686583" y="0"/>
                      <a:pt x="1533525" y="0"/>
                    </a:cubicBez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5353747" y="2778516"/>
                <a:ext cx="1456483" cy="1371175"/>
              </a:xfrm>
              <a:custGeom>
                <a:avLst/>
                <a:gdLst>
                  <a:gd name="connsiteX0" fmla="*/ 3014026 w 3193831"/>
                  <a:gd name="connsiteY0" fmla="*/ 2148391 h 3006763"/>
                  <a:gd name="connsiteX1" fmla="*/ 3193831 w 3193831"/>
                  <a:gd name="connsiteY1" fmla="*/ 2148391 h 3006763"/>
                  <a:gd name="connsiteX2" fmla="*/ 3147278 w 3193831"/>
                  <a:gd name="connsiteY2" fmla="*/ 2275584 h 3006763"/>
                  <a:gd name="connsiteX3" fmla="*/ 2553822 w 3193831"/>
                  <a:gd name="connsiteY3" fmla="*/ 2996255 h 3006763"/>
                  <a:gd name="connsiteX4" fmla="*/ 2542874 w 3193831"/>
                  <a:gd name="connsiteY4" fmla="*/ 3002548 h 3006763"/>
                  <a:gd name="connsiteX5" fmla="*/ 2542874 w 3193831"/>
                  <a:gd name="connsiteY5" fmla="*/ 2790466 h 3006763"/>
                  <a:gd name="connsiteX6" fmla="*/ 2625717 w 3193831"/>
                  <a:gd name="connsiteY6" fmla="*/ 2725374 h 3006763"/>
                  <a:gd name="connsiteX7" fmla="*/ 2991551 w 3193831"/>
                  <a:gd name="connsiteY7" fmla="*/ 2209798 h 3006763"/>
                  <a:gd name="connsiteX8" fmla="*/ 69144 w 3193831"/>
                  <a:gd name="connsiteY8" fmla="*/ 1168401 h 3006763"/>
                  <a:gd name="connsiteX9" fmla="*/ 247045 w 3193831"/>
                  <a:gd name="connsiteY9" fmla="*/ 1168401 h 3006763"/>
                  <a:gd name="connsiteX10" fmla="*/ 235052 w 3193831"/>
                  <a:gd name="connsiteY10" fmla="*/ 1201167 h 3006763"/>
                  <a:gd name="connsiteX11" fmla="*/ 169009 w 3193831"/>
                  <a:gd name="connsiteY11" fmla="*/ 1638000 h 3006763"/>
                  <a:gd name="connsiteX12" fmla="*/ 703586 w 3193831"/>
                  <a:gd name="connsiteY12" fmla="*/ 2771545 h 3006763"/>
                  <a:gd name="connsiteX13" fmla="*/ 739474 w 3193831"/>
                  <a:gd name="connsiteY13" fmla="*/ 2798382 h 3006763"/>
                  <a:gd name="connsiteX14" fmla="*/ 739474 w 3193831"/>
                  <a:gd name="connsiteY14" fmla="*/ 3006763 h 3006763"/>
                  <a:gd name="connsiteX15" fmla="*/ 722179 w 3193831"/>
                  <a:gd name="connsiteY15" fmla="*/ 2996255 h 3006763"/>
                  <a:gd name="connsiteX16" fmla="*/ 0 w 3193831"/>
                  <a:gd name="connsiteY16" fmla="*/ 1638000 h 3006763"/>
                  <a:gd name="connsiteX17" fmla="*/ 33279 w 3193831"/>
                  <a:gd name="connsiteY17" fmla="*/ 1307886 h 3006763"/>
                  <a:gd name="connsiteX18" fmla="*/ 1638000 w 3193831"/>
                  <a:gd name="connsiteY18" fmla="*/ 0 h 3006763"/>
                  <a:gd name="connsiteX19" fmla="*/ 3078302 w 3193831"/>
                  <a:gd name="connsiteY19" fmla="*/ 857232 h 3006763"/>
                  <a:gd name="connsiteX20" fmla="*/ 3137438 w 3193831"/>
                  <a:gd name="connsiteY20" fmla="*/ 979990 h 3006763"/>
                  <a:gd name="connsiteX21" fmla="*/ 2950020 w 3193831"/>
                  <a:gd name="connsiteY21" fmla="*/ 979990 h 3006763"/>
                  <a:gd name="connsiteX22" fmla="*/ 2929692 w 3193831"/>
                  <a:gd name="connsiteY22" fmla="*/ 937792 h 3006763"/>
                  <a:gd name="connsiteX23" fmla="*/ 1638000 w 3193831"/>
                  <a:gd name="connsiteY23" fmla="*/ 169009 h 3006763"/>
                  <a:gd name="connsiteX24" fmla="*/ 816674 w 3193831"/>
                  <a:gd name="connsiteY24" fmla="*/ 419890 h 3006763"/>
                  <a:gd name="connsiteX25" fmla="*/ 714074 w 3193831"/>
                  <a:gd name="connsiteY25" fmla="*/ 496612 h 3006763"/>
                  <a:gd name="connsiteX26" fmla="*/ 714074 w 3193831"/>
                  <a:gd name="connsiteY26" fmla="*/ 285806 h 3006763"/>
                  <a:gd name="connsiteX27" fmla="*/ 722179 w 3193831"/>
                  <a:gd name="connsiteY27" fmla="*/ 279745 h 3006763"/>
                  <a:gd name="connsiteX28" fmla="*/ 1638000 w 3193831"/>
                  <a:gd name="connsiteY28" fmla="*/ 0 h 3006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193831" h="3006763">
                    <a:moveTo>
                      <a:pt x="3014026" y="2148391"/>
                    </a:moveTo>
                    <a:lnTo>
                      <a:pt x="3193831" y="2148391"/>
                    </a:lnTo>
                    <a:lnTo>
                      <a:pt x="3147278" y="2275584"/>
                    </a:lnTo>
                    <a:cubicBezTo>
                      <a:pt x="3022947" y="2569535"/>
                      <a:pt x="2815248" y="2819639"/>
                      <a:pt x="2553822" y="2996255"/>
                    </a:cubicBezTo>
                    <a:lnTo>
                      <a:pt x="2542874" y="3002548"/>
                    </a:lnTo>
                    <a:lnTo>
                      <a:pt x="2542874" y="2790466"/>
                    </a:lnTo>
                    <a:lnTo>
                      <a:pt x="2625717" y="2725374"/>
                    </a:lnTo>
                    <a:cubicBezTo>
                      <a:pt x="2782241" y="2583111"/>
                      <a:pt x="2907924" y="2407514"/>
                      <a:pt x="2991551" y="2209798"/>
                    </a:cubicBezTo>
                    <a:close/>
                    <a:moveTo>
                      <a:pt x="69144" y="1168401"/>
                    </a:moveTo>
                    <a:lnTo>
                      <a:pt x="247045" y="1168401"/>
                    </a:lnTo>
                    <a:lnTo>
                      <a:pt x="235052" y="1201167"/>
                    </a:lnTo>
                    <a:cubicBezTo>
                      <a:pt x="192131" y="1339163"/>
                      <a:pt x="169009" y="1485881"/>
                      <a:pt x="169009" y="1638000"/>
                    </a:cubicBezTo>
                    <a:cubicBezTo>
                      <a:pt x="169009" y="2094357"/>
                      <a:pt x="377106" y="2502110"/>
                      <a:pt x="703586" y="2771545"/>
                    </a:cubicBezTo>
                    <a:lnTo>
                      <a:pt x="739474" y="2798382"/>
                    </a:lnTo>
                    <a:lnTo>
                      <a:pt x="739474" y="3006763"/>
                    </a:lnTo>
                    <a:lnTo>
                      <a:pt x="722179" y="2996255"/>
                    </a:lnTo>
                    <a:cubicBezTo>
                      <a:pt x="286468" y="2701895"/>
                      <a:pt x="0" y="2203402"/>
                      <a:pt x="0" y="1638000"/>
                    </a:cubicBezTo>
                    <a:cubicBezTo>
                      <a:pt x="0" y="1524920"/>
                      <a:pt x="11459" y="1414516"/>
                      <a:pt x="33279" y="1307886"/>
                    </a:cubicBezTo>
                    <a:close/>
                    <a:moveTo>
                      <a:pt x="1638000" y="0"/>
                    </a:moveTo>
                    <a:cubicBezTo>
                      <a:pt x="2259942" y="0"/>
                      <a:pt x="2800925" y="346626"/>
                      <a:pt x="3078302" y="857232"/>
                    </a:cubicBezTo>
                    <a:lnTo>
                      <a:pt x="3137438" y="979990"/>
                    </a:lnTo>
                    <a:lnTo>
                      <a:pt x="2950020" y="979990"/>
                    </a:lnTo>
                    <a:lnTo>
                      <a:pt x="2929692" y="937792"/>
                    </a:lnTo>
                    <a:cubicBezTo>
                      <a:pt x="2680934" y="479870"/>
                      <a:pt x="2195770" y="169009"/>
                      <a:pt x="1638000" y="169009"/>
                    </a:cubicBezTo>
                    <a:cubicBezTo>
                      <a:pt x="1333762" y="169009"/>
                      <a:pt x="1051126" y="261497"/>
                      <a:pt x="816674" y="419890"/>
                    </a:cubicBezTo>
                    <a:lnTo>
                      <a:pt x="714074" y="496612"/>
                    </a:lnTo>
                    <a:lnTo>
                      <a:pt x="714074" y="285806"/>
                    </a:lnTo>
                    <a:lnTo>
                      <a:pt x="722179" y="279745"/>
                    </a:lnTo>
                    <a:cubicBezTo>
                      <a:pt x="983605" y="103129"/>
                      <a:pt x="1298759" y="0"/>
                      <a:pt x="1638000" y="0"/>
                    </a:cubicBez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77" name="圆: 空心 76"/>
              <p:cNvSpPr/>
              <p:nvPr/>
            </p:nvSpPr>
            <p:spPr>
              <a:xfrm>
                <a:off x="5468361" y="2893129"/>
                <a:ext cx="1264727" cy="1264728"/>
              </a:xfrm>
              <a:prstGeom prst="donut">
                <a:avLst>
                  <a:gd name="adj" fmla="val 571"/>
                </a:avLst>
              </a:prstGeom>
              <a:gradFill flip="none" rotWithShape="1">
                <a:gsLst>
                  <a:gs pos="31000">
                    <a:srgbClr val="25A6FC">
                      <a:alpha val="40000"/>
                    </a:srgbClr>
                  </a:gs>
                  <a:gs pos="100000">
                    <a:srgbClr val="02F8FF">
                      <a:alpha val="20000"/>
                    </a:srgbClr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5554869" y="2979636"/>
                <a:ext cx="1091714" cy="1091713"/>
              </a:xfrm>
              <a:prstGeom prst="ellipse">
                <a:avLst/>
              </a:pr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</p:grpSp>
        <p:sp>
          <p:nvSpPr>
            <p:cNvPr id="40" name="文本框 39"/>
            <p:cNvSpPr txBox="1"/>
            <p:nvPr/>
          </p:nvSpPr>
          <p:spPr>
            <a:xfrm>
              <a:off x="3068" y="3094"/>
              <a:ext cx="197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国家级一流</a:t>
              </a:r>
            </a:p>
            <a:p>
              <a:pPr algn="ctr"/>
              <a:r>
                <a:rPr lang="zh-CN" altLang="en-US" sz="16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本科专业</a:t>
              </a:r>
            </a:p>
            <a:p>
              <a:pPr algn="ctr"/>
              <a:r>
                <a:rPr lang="zh-CN" altLang="en-US" sz="16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建设点</a:t>
              </a: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1323975" y="3925570"/>
            <a:ext cx="2031365" cy="10013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buSzTx/>
              <a:buFontTx/>
            </a:pPr>
            <a:r>
              <a:rPr lang="zh-CN" altLang="en-US" b="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计算机科学与技术</a:t>
            </a:r>
          </a:p>
          <a:p>
            <a:pPr indent="0">
              <a:lnSpc>
                <a:spcPct val="130000"/>
              </a:lnSpc>
            </a:pPr>
            <a:r>
              <a:rPr lang="en-US" altLang="zh-CN" sz="1400" b="0" dirty="0">
                <a:solidFill>
                  <a:schemeClr val="bg1"/>
                </a:solidFill>
                <a:latin typeface="AdobeFangsongStd-Regular" panose="02020400000000000000" pitchFamily="18" charset="-122"/>
                <a:ea typeface="华文细黑" panose="02010600040101010101" pitchFamily="2" charset="-122"/>
              </a:rPr>
              <a:t>国家二类特色专业</a:t>
            </a:r>
          </a:p>
          <a:p>
            <a:pPr indent="0"/>
            <a:r>
              <a:rPr lang="en-US" altLang="zh-CN" sz="1400" b="0" dirty="0">
                <a:solidFill>
                  <a:schemeClr val="bg1"/>
                </a:solidFill>
                <a:latin typeface="AdobeFangsongStd-Regular" panose="02020400000000000000" pitchFamily="18" charset="-122"/>
                <a:ea typeface="华文细黑" panose="02010600040101010101" pitchFamily="2" charset="-122"/>
              </a:rPr>
              <a:t>与德国合作共建</a:t>
            </a:r>
            <a:endParaRPr lang="en-US" altLang="zh-CN" sz="1400" dirty="0">
              <a:solidFill>
                <a:schemeClr val="bg1"/>
              </a:solidFill>
              <a:latin typeface="AdobeFangsongStd-Regular" panose="02020400000000000000" pitchFamily="18" charset="-122"/>
              <a:ea typeface="华文细黑" panose="02010600040101010101" pitchFamily="2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339850" y="4926965"/>
            <a:ext cx="2577465" cy="1010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30000"/>
              </a:lnSpc>
            </a:pPr>
            <a:r>
              <a:rPr lang="zh-CN" altLang="en-US" b="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数学与应用数学</a:t>
            </a:r>
            <a:r>
              <a:rPr lang="zh-CN" altLang="en-US" sz="1600" b="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（师范）</a:t>
            </a:r>
          </a:p>
          <a:p>
            <a:pPr indent="0">
              <a:lnSpc>
                <a:spcPct val="130000"/>
              </a:lnSpc>
            </a:pPr>
            <a:r>
              <a:rPr lang="en-US" altLang="zh-CN" sz="1400" b="0" dirty="0">
                <a:solidFill>
                  <a:schemeClr val="bg1"/>
                </a:solidFill>
                <a:latin typeface="AdobeFangsongStd-Regular" panose="02020400000000000000" pitchFamily="18" charset="-122"/>
                <a:ea typeface="华文细黑" panose="02010600040101010101" pitchFamily="2" charset="-122"/>
              </a:rPr>
              <a:t>安徽省“卓越教师培养计划”专业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269230" y="1332865"/>
            <a:ext cx="1701165" cy="1620520"/>
            <a:chOff x="8298" y="2351"/>
            <a:chExt cx="2679" cy="2552"/>
          </a:xfrm>
        </p:grpSpPr>
        <p:grpSp>
          <p:nvGrpSpPr>
            <p:cNvPr id="42" name="组合 41"/>
            <p:cNvGrpSpPr/>
            <p:nvPr/>
          </p:nvGrpSpPr>
          <p:grpSpPr>
            <a:xfrm>
              <a:off x="8298" y="2351"/>
              <a:ext cx="2679" cy="2552"/>
              <a:chOff x="5353747" y="2778516"/>
              <a:chExt cx="1456483" cy="1446310"/>
            </a:xfrm>
          </p:grpSpPr>
          <p:sp>
            <p:nvSpPr>
              <p:cNvPr id="43" name="任意多边形: 形状 74"/>
              <p:cNvSpPr/>
              <p:nvPr/>
            </p:nvSpPr>
            <p:spPr>
              <a:xfrm>
                <a:off x="5401391" y="2826159"/>
                <a:ext cx="1263312" cy="1398667"/>
              </a:xfrm>
              <a:custGeom>
                <a:avLst/>
                <a:gdLst>
                  <a:gd name="connsiteX0" fmla="*/ 1533525 w 2770239"/>
                  <a:gd name="connsiteY0" fmla="*/ 0 h 3067050"/>
                  <a:gd name="connsiteX1" fmla="*/ 2508989 w 2770239"/>
                  <a:gd name="connsiteY1" fmla="*/ 350183 h 3067050"/>
                  <a:gd name="connsiteX2" fmla="*/ 2583955 w 2770239"/>
                  <a:gd name="connsiteY2" fmla="*/ 418316 h 3067050"/>
                  <a:gd name="connsiteX3" fmla="*/ 2575301 w 2770239"/>
                  <a:gd name="connsiteY3" fmla="*/ 418316 h 3067050"/>
                  <a:gd name="connsiteX4" fmla="*/ 2505283 w 2770239"/>
                  <a:gd name="connsiteY4" fmla="*/ 354679 h 3067050"/>
                  <a:gd name="connsiteX5" fmla="*/ 1533525 w 2770239"/>
                  <a:gd name="connsiteY5" fmla="*/ 5827 h 3067050"/>
                  <a:gd name="connsiteX6" fmla="*/ 5827 w 2770239"/>
                  <a:gd name="connsiteY6" fmla="*/ 1533525 h 3067050"/>
                  <a:gd name="connsiteX7" fmla="*/ 1533525 w 2770239"/>
                  <a:gd name="connsiteY7" fmla="*/ 3061223 h 3067050"/>
                  <a:gd name="connsiteX8" fmla="*/ 2712371 w 2770239"/>
                  <a:gd name="connsiteY8" fmla="*/ 2505283 h 3067050"/>
                  <a:gd name="connsiteX9" fmla="*/ 2762971 w 2770239"/>
                  <a:gd name="connsiteY9" fmla="*/ 2437616 h 3067050"/>
                  <a:gd name="connsiteX10" fmla="*/ 2770239 w 2770239"/>
                  <a:gd name="connsiteY10" fmla="*/ 2437616 h 3067050"/>
                  <a:gd name="connsiteX11" fmla="*/ 2716868 w 2770239"/>
                  <a:gd name="connsiteY11" fmla="*/ 2508989 h 3067050"/>
                  <a:gd name="connsiteX12" fmla="*/ 1533525 w 2770239"/>
                  <a:gd name="connsiteY12" fmla="*/ 3067050 h 3067050"/>
                  <a:gd name="connsiteX13" fmla="*/ 0 w 2770239"/>
                  <a:gd name="connsiteY13" fmla="*/ 1533525 h 3067050"/>
                  <a:gd name="connsiteX14" fmla="*/ 1533525 w 2770239"/>
                  <a:gd name="connsiteY14" fmla="*/ 0 h 306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70239" h="3067050">
                    <a:moveTo>
                      <a:pt x="1533525" y="0"/>
                    </a:moveTo>
                    <a:cubicBezTo>
                      <a:pt x="1904062" y="0"/>
                      <a:pt x="2243906" y="131416"/>
                      <a:pt x="2508989" y="350183"/>
                    </a:cubicBezTo>
                    <a:lnTo>
                      <a:pt x="2583955" y="418316"/>
                    </a:lnTo>
                    <a:lnTo>
                      <a:pt x="2575301" y="418316"/>
                    </a:lnTo>
                    <a:lnTo>
                      <a:pt x="2505283" y="354679"/>
                    </a:lnTo>
                    <a:cubicBezTo>
                      <a:pt x="2241207" y="136744"/>
                      <a:pt x="1902655" y="5827"/>
                      <a:pt x="1533525" y="5827"/>
                    </a:cubicBezTo>
                    <a:cubicBezTo>
                      <a:pt x="689801" y="5827"/>
                      <a:pt x="5827" y="689801"/>
                      <a:pt x="5827" y="1533525"/>
                    </a:cubicBezTo>
                    <a:cubicBezTo>
                      <a:pt x="5827" y="2377249"/>
                      <a:pt x="689801" y="3061223"/>
                      <a:pt x="1533525" y="3061223"/>
                    </a:cubicBezTo>
                    <a:cubicBezTo>
                      <a:pt x="2008120" y="3061223"/>
                      <a:pt x="2432169" y="2844810"/>
                      <a:pt x="2712371" y="2505283"/>
                    </a:cubicBezTo>
                    <a:lnTo>
                      <a:pt x="2762971" y="2437616"/>
                    </a:lnTo>
                    <a:lnTo>
                      <a:pt x="2770239" y="2437616"/>
                    </a:lnTo>
                    <a:lnTo>
                      <a:pt x="2716868" y="2508989"/>
                    </a:lnTo>
                    <a:cubicBezTo>
                      <a:pt x="2435596" y="2849811"/>
                      <a:pt x="2009930" y="3067050"/>
                      <a:pt x="1533525" y="3067050"/>
                    </a:cubicBezTo>
                    <a:cubicBezTo>
                      <a:pt x="686583" y="3067050"/>
                      <a:pt x="0" y="2380467"/>
                      <a:pt x="0" y="1533525"/>
                    </a:cubicBezTo>
                    <a:cubicBezTo>
                      <a:pt x="0" y="686583"/>
                      <a:pt x="686583" y="0"/>
                      <a:pt x="1533525" y="0"/>
                    </a:cubicBez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44" name="任意多边形: 形状 75"/>
              <p:cNvSpPr/>
              <p:nvPr/>
            </p:nvSpPr>
            <p:spPr>
              <a:xfrm>
                <a:off x="5353747" y="2778516"/>
                <a:ext cx="1456483" cy="1371175"/>
              </a:xfrm>
              <a:custGeom>
                <a:avLst/>
                <a:gdLst>
                  <a:gd name="connsiteX0" fmla="*/ 3014026 w 3193831"/>
                  <a:gd name="connsiteY0" fmla="*/ 2148391 h 3006763"/>
                  <a:gd name="connsiteX1" fmla="*/ 3193831 w 3193831"/>
                  <a:gd name="connsiteY1" fmla="*/ 2148391 h 3006763"/>
                  <a:gd name="connsiteX2" fmla="*/ 3147278 w 3193831"/>
                  <a:gd name="connsiteY2" fmla="*/ 2275584 h 3006763"/>
                  <a:gd name="connsiteX3" fmla="*/ 2553822 w 3193831"/>
                  <a:gd name="connsiteY3" fmla="*/ 2996255 h 3006763"/>
                  <a:gd name="connsiteX4" fmla="*/ 2542874 w 3193831"/>
                  <a:gd name="connsiteY4" fmla="*/ 3002548 h 3006763"/>
                  <a:gd name="connsiteX5" fmla="*/ 2542874 w 3193831"/>
                  <a:gd name="connsiteY5" fmla="*/ 2790466 h 3006763"/>
                  <a:gd name="connsiteX6" fmla="*/ 2625717 w 3193831"/>
                  <a:gd name="connsiteY6" fmla="*/ 2725374 h 3006763"/>
                  <a:gd name="connsiteX7" fmla="*/ 2991551 w 3193831"/>
                  <a:gd name="connsiteY7" fmla="*/ 2209798 h 3006763"/>
                  <a:gd name="connsiteX8" fmla="*/ 69144 w 3193831"/>
                  <a:gd name="connsiteY8" fmla="*/ 1168401 h 3006763"/>
                  <a:gd name="connsiteX9" fmla="*/ 247045 w 3193831"/>
                  <a:gd name="connsiteY9" fmla="*/ 1168401 h 3006763"/>
                  <a:gd name="connsiteX10" fmla="*/ 235052 w 3193831"/>
                  <a:gd name="connsiteY10" fmla="*/ 1201167 h 3006763"/>
                  <a:gd name="connsiteX11" fmla="*/ 169009 w 3193831"/>
                  <a:gd name="connsiteY11" fmla="*/ 1638000 h 3006763"/>
                  <a:gd name="connsiteX12" fmla="*/ 703586 w 3193831"/>
                  <a:gd name="connsiteY12" fmla="*/ 2771545 h 3006763"/>
                  <a:gd name="connsiteX13" fmla="*/ 739474 w 3193831"/>
                  <a:gd name="connsiteY13" fmla="*/ 2798382 h 3006763"/>
                  <a:gd name="connsiteX14" fmla="*/ 739474 w 3193831"/>
                  <a:gd name="connsiteY14" fmla="*/ 3006763 h 3006763"/>
                  <a:gd name="connsiteX15" fmla="*/ 722179 w 3193831"/>
                  <a:gd name="connsiteY15" fmla="*/ 2996255 h 3006763"/>
                  <a:gd name="connsiteX16" fmla="*/ 0 w 3193831"/>
                  <a:gd name="connsiteY16" fmla="*/ 1638000 h 3006763"/>
                  <a:gd name="connsiteX17" fmla="*/ 33279 w 3193831"/>
                  <a:gd name="connsiteY17" fmla="*/ 1307886 h 3006763"/>
                  <a:gd name="connsiteX18" fmla="*/ 1638000 w 3193831"/>
                  <a:gd name="connsiteY18" fmla="*/ 0 h 3006763"/>
                  <a:gd name="connsiteX19" fmla="*/ 3078302 w 3193831"/>
                  <a:gd name="connsiteY19" fmla="*/ 857232 h 3006763"/>
                  <a:gd name="connsiteX20" fmla="*/ 3137438 w 3193831"/>
                  <a:gd name="connsiteY20" fmla="*/ 979990 h 3006763"/>
                  <a:gd name="connsiteX21" fmla="*/ 2950020 w 3193831"/>
                  <a:gd name="connsiteY21" fmla="*/ 979990 h 3006763"/>
                  <a:gd name="connsiteX22" fmla="*/ 2929692 w 3193831"/>
                  <a:gd name="connsiteY22" fmla="*/ 937792 h 3006763"/>
                  <a:gd name="connsiteX23" fmla="*/ 1638000 w 3193831"/>
                  <a:gd name="connsiteY23" fmla="*/ 169009 h 3006763"/>
                  <a:gd name="connsiteX24" fmla="*/ 816674 w 3193831"/>
                  <a:gd name="connsiteY24" fmla="*/ 419890 h 3006763"/>
                  <a:gd name="connsiteX25" fmla="*/ 714074 w 3193831"/>
                  <a:gd name="connsiteY25" fmla="*/ 496612 h 3006763"/>
                  <a:gd name="connsiteX26" fmla="*/ 714074 w 3193831"/>
                  <a:gd name="connsiteY26" fmla="*/ 285806 h 3006763"/>
                  <a:gd name="connsiteX27" fmla="*/ 722179 w 3193831"/>
                  <a:gd name="connsiteY27" fmla="*/ 279745 h 3006763"/>
                  <a:gd name="connsiteX28" fmla="*/ 1638000 w 3193831"/>
                  <a:gd name="connsiteY28" fmla="*/ 0 h 3006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193831" h="3006763">
                    <a:moveTo>
                      <a:pt x="3014026" y="2148391"/>
                    </a:moveTo>
                    <a:lnTo>
                      <a:pt x="3193831" y="2148391"/>
                    </a:lnTo>
                    <a:lnTo>
                      <a:pt x="3147278" y="2275584"/>
                    </a:lnTo>
                    <a:cubicBezTo>
                      <a:pt x="3022947" y="2569535"/>
                      <a:pt x="2815248" y="2819639"/>
                      <a:pt x="2553822" y="2996255"/>
                    </a:cubicBezTo>
                    <a:lnTo>
                      <a:pt x="2542874" y="3002548"/>
                    </a:lnTo>
                    <a:lnTo>
                      <a:pt x="2542874" y="2790466"/>
                    </a:lnTo>
                    <a:lnTo>
                      <a:pt x="2625717" y="2725374"/>
                    </a:lnTo>
                    <a:cubicBezTo>
                      <a:pt x="2782241" y="2583111"/>
                      <a:pt x="2907924" y="2407514"/>
                      <a:pt x="2991551" y="2209798"/>
                    </a:cubicBezTo>
                    <a:close/>
                    <a:moveTo>
                      <a:pt x="69144" y="1168401"/>
                    </a:moveTo>
                    <a:lnTo>
                      <a:pt x="247045" y="1168401"/>
                    </a:lnTo>
                    <a:lnTo>
                      <a:pt x="235052" y="1201167"/>
                    </a:lnTo>
                    <a:cubicBezTo>
                      <a:pt x="192131" y="1339163"/>
                      <a:pt x="169009" y="1485881"/>
                      <a:pt x="169009" y="1638000"/>
                    </a:cubicBezTo>
                    <a:cubicBezTo>
                      <a:pt x="169009" y="2094357"/>
                      <a:pt x="377106" y="2502110"/>
                      <a:pt x="703586" y="2771545"/>
                    </a:cubicBezTo>
                    <a:lnTo>
                      <a:pt x="739474" y="2798382"/>
                    </a:lnTo>
                    <a:lnTo>
                      <a:pt x="739474" y="3006763"/>
                    </a:lnTo>
                    <a:lnTo>
                      <a:pt x="722179" y="2996255"/>
                    </a:lnTo>
                    <a:cubicBezTo>
                      <a:pt x="286468" y="2701895"/>
                      <a:pt x="0" y="2203402"/>
                      <a:pt x="0" y="1638000"/>
                    </a:cubicBezTo>
                    <a:cubicBezTo>
                      <a:pt x="0" y="1524920"/>
                      <a:pt x="11459" y="1414516"/>
                      <a:pt x="33279" y="1307886"/>
                    </a:cubicBezTo>
                    <a:close/>
                    <a:moveTo>
                      <a:pt x="1638000" y="0"/>
                    </a:moveTo>
                    <a:cubicBezTo>
                      <a:pt x="2259942" y="0"/>
                      <a:pt x="2800925" y="346626"/>
                      <a:pt x="3078302" y="857232"/>
                    </a:cubicBezTo>
                    <a:lnTo>
                      <a:pt x="3137438" y="979990"/>
                    </a:lnTo>
                    <a:lnTo>
                      <a:pt x="2950020" y="979990"/>
                    </a:lnTo>
                    <a:lnTo>
                      <a:pt x="2929692" y="937792"/>
                    </a:lnTo>
                    <a:cubicBezTo>
                      <a:pt x="2680934" y="479870"/>
                      <a:pt x="2195770" y="169009"/>
                      <a:pt x="1638000" y="169009"/>
                    </a:cubicBezTo>
                    <a:cubicBezTo>
                      <a:pt x="1333762" y="169009"/>
                      <a:pt x="1051126" y="261497"/>
                      <a:pt x="816674" y="419890"/>
                    </a:cubicBezTo>
                    <a:lnTo>
                      <a:pt x="714074" y="496612"/>
                    </a:lnTo>
                    <a:lnTo>
                      <a:pt x="714074" y="285806"/>
                    </a:lnTo>
                    <a:lnTo>
                      <a:pt x="722179" y="279745"/>
                    </a:lnTo>
                    <a:cubicBezTo>
                      <a:pt x="983605" y="103129"/>
                      <a:pt x="1298759" y="0"/>
                      <a:pt x="1638000" y="0"/>
                    </a:cubicBez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45" name="圆: 空心 76"/>
              <p:cNvSpPr/>
              <p:nvPr/>
            </p:nvSpPr>
            <p:spPr>
              <a:xfrm>
                <a:off x="5468361" y="2893129"/>
                <a:ext cx="1264727" cy="1264728"/>
              </a:xfrm>
              <a:prstGeom prst="donut">
                <a:avLst>
                  <a:gd name="adj" fmla="val 571"/>
                </a:avLst>
              </a:prstGeom>
              <a:gradFill flip="none" rotWithShape="1">
                <a:gsLst>
                  <a:gs pos="31000">
                    <a:srgbClr val="25A6FC">
                      <a:alpha val="40000"/>
                    </a:srgbClr>
                  </a:gs>
                  <a:gs pos="100000">
                    <a:srgbClr val="02F8FF">
                      <a:alpha val="20000"/>
                    </a:srgbClr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5554869" y="2979636"/>
                <a:ext cx="1091714" cy="1091713"/>
              </a:xfrm>
              <a:prstGeom prst="ellipse">
                <a:avLst/>
              </a:pr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</p:grpSp>
        <p:sp>
          <p:nvSpPr>
            <p:cNvPr id="47" name="文本框 46"/>
            <p:cNvSpPr txBox="1"/>
            <p:nvPr/>
          </p:nvSpPr>
          <p:spPr>
            <a:xfrm>
              <a:off x="8649" y="3064"/>
              <a:ext cx="197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省级一流</a:t>
              </a:r>
            </a:p>
            <a:p>
              <a:pPr algn="ctr"/>
              <a:r>
                <a:rPr lang="zh-CN" altLang="en-US" sz="16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本科专业</a:t>
              </a:r>
            </a:p>
            <a:p>
              <a:pPr algn="ctr"/>
              <a:r>
                <a:rPr lang="zh-CN" altLang="en-US" sz="16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建设点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765540" y="1332865"/>
            <a:ext cx="1700530" cy="1620520"/>
            <a:chOff x="13804" y="2351"/>
            <a:chExt cx="2678" cy="2552"/>
          </a:xfrm>
        </p:grpSpPr>
        <p:grpSp>
          <p:nvGrpSpPr>
            <p:cNvPr id="48" name="组合 47"/>
            <p:cNvGrpSpPr/>
            <p:nvPr/>
          </p:nvGrpSpPr>
          <p:grpSpPr>
            <a:xfrm>
              <a:off x="13804" y="2351"/>
              <a:ext cx="2679" cy="2552"/>
              <a:chOff x="5353747" y="2778516"/>
              <a:chExt cx="1456483" cy="1446310"/>
            </a:xfrm>
          </p:grpSpPr>
          <p:sp>
            <p:nvSpPr>
              <p:cNvPr id="49" name="任意多边形: 形状 74"/>
              <p:cNvSpPr/>
              <p:nvPr/>
            </p:nvSpPr>
            <p:spPr>
              <a:xfrm>
                <a:off x="5401391" y="2826159"/>
                <a:ext cx="1263312" cy="1398667"/>
              </a:xfrm>
              <a:custGeom>
                <a:avLst/>
                <a:gdLst>
                  <a:gd name="connsiteX0" fmla="*/ 1533525 w 2770239"/>
                  <a:gd name="connsiteY0" fmla="*/ 0 h 3067050"/>
                  <a:gd name="connsiteX1" fmla="*/ 2508989 w 2770239"/>
                  <a:gd name="connsiteY1" fmla="*/ 350183 h 3067050"/>
                  <a:gd name="connsiteX2" fmla="*/ 2583955 w 2770239"/>
                  <a:gd name="connsiteY2" fmla="*/ 418316 h 3067050"/>
                  <a:gd name="connsiteX3" fmla="*/ 2575301 w 2770239"/>
                  <a:gd name="connsiteY3" fmla="*/ 418316 h 3067050"/>
                  <a:gd name="connsiteX4" fmla="*/ 2505283 w 2770239"/>
                  <a:gd name="connsiteY4" fmla="*/ 354679 h 3067050"/>
                  <a:gd name="connsiteX5" fmla="*/ 1533525 w 2770239"/>
                  <a:gd name="connsiteY5" fmla="*/ 5827 h 3067050"/>
                  <a:gd name="connsiteX6" fmla="*/ 5827 w 2770239"/>
                  <a:gd name="connsiteY6" fmla="*/ 1533525 h 3067050"/>
                  <a:gd name="connsiteX7" fmla="*/ 1533525 w 2770239"/>
                  <a:gd name="connsiteY7" fmla="*/ 3061223 h 3067050"/>
                  <a:gd name="connsiteX8" fmla="*/ 2712371 w 2770239"/>
                  <a:gd name="connsiteY8" fmla="*/ 2505283 h 3067050"/>
                  <a:gd name="connsiteX9" fmla="*/ 2762971 w 2770239"/>
                  <a:gd name="connsiteY9" fmla="*/ 2437616 h 3067050"/>
                  <a:gd name="connsiteX10" fmla="*/ 2770239 w 2770239"/>
                  <a:gd name="connsiteY10" fmla="*/ 2437616 h 3067050"/>
                  <a:gd name="connsiteX11" fmla="*/ 2716868 w 2770239"/>
                  <a:gd name="connsiteY11" fmla="*/ 2508989 h 3067050"/>
                  <a:gd name="connsiteX12" fmla="*/ 1533525 w 2770239"/>
                  <a:gd name="connsiteY12" fmla="*/ 3067050 h 3067050"/>
                  <a:gd name="connsiteX13" fmla="*/ 0 w 2770239"/>
                  <a:gd name="connsiteY13" fmla="*/ 1533525 h 3067050"/>
                  <a:gd name="connsiteX14" fmla="*/ 1533525 w 2770239"/>
                  <a:gd name="connsiteY14" fmla="*/ 0 h 306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70239" h="3067050">
                    <a:moveTo>
                      <a:pt x="1533525" y="0"/>
                    </a:moveTo>
                    <a:cubicBezTo>
                      <a:pt x="1904062" y="0"/>
                      <a:pt x="2243906" y="131416"/>
                      <a:pt x="2508989" y="350183"/>
                    </a:cubicBezTo>
                    <a:lnTo>
                      <a:pt x="2583955" y="418316"/>
                    </a:lnTo>
                    <a:lnTo>
                      <a:pt x="2575301" y="418316"/>
                    </a:lnTo>
                    <a:lnTo>
                      <a:pt x="2505283" y="354679"/>
                    </a:lnTo>
                    <a:cubicBezTo>
                      <a:pt x="2241207" y="136744"/>
                      <a:pt x="1902655" y="5827"/>
                      <a:pt x="1533525" y="5827"/>
                    </a:cubicBezTo>
                    <a:cubicBezTo>
                      <a:pt x="689801" y="5827"/>
                      <a:pt x="5827" y="689801"/>
                      <a:pt x="5827" y="1533525"/>
                    </a:cubicBezTo>
                    <a:cubicBezTo>
                      <a:pt x="5827" y="2377249"/>
                      <a:pt x="689801" y="3061223"/>
                      <a:pt x="1533525" y="3061223"/>
                    </a:cubicBezTo>
                    <a:cubicBezTo>
                      <a:pt x="2008120" y="3061223"/>
                      <a:pt x="2432169" y="2844810"/>
                      <a:pt x="2712371" y="2505283"/>
                    </a:cubicBezTo>
                    <a:lnTo>
                      <a:pt x="2762971" y="2437616"/>
                    </a:lnTo>
                    <a:lnTo>
                      <a:pt x="2770239" y="2437616"/>
                    </a:lnTo>
                    <a:lnTo>
                      <a:pt x="2716868" y="2508989"/>
                    </a:lnTo>
                    <a:cubicBezTo>
                      <a:pt x="2435596" y="2849811"/>
                      <a:pt x="2009930" y="3067050"/>
                      <a:pt x="1533525" y="3067050"/>
                    </a:cubicBezTo>
                    <a:cubicBezTo>
                      <a:pt x="686583" y="3067050"/>
                      <a:pt x="0" y="2380467"/>
                      <a:pt x="0" y="1533525"/>
                    </a:cubicBezTo>
                    <a:cubicBezTo>
                      <a:pt x="0" y="686583"/>
                      <a:pt x="686583" y="0"/>
                      <a:pt x="1533525" y="0"/>
                    </a:cubicBez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50" name="任意多边形: 形状 75"/>
              <p:cNvSpPr/>
              <p:nvPr/>
            </p:nvSpPr>
            <p:spPr>
              <a:xfrm>
                <a:off x="5353747" y="2778516"/>
                <a:ext cx="1456483" cy="1371175"/>
              </a:xfrm>
              <a:custGeom>
                <a:avLst/>
                <a:gdLst>
                  <a:gd name="connsiteX0" fmla="*/ 3014026 w 3193831"/>
                  <a:gd name="connsiteY0" fmla="*/ 2148391 h 3006763"/>
                  <a:gd name="connsiteX1" fmla="*/ 3193831 w 3193831"/>
                  <a:gd name="connsiteY1" fmla="*/ 2148391 h 3006763"/>
                  <a:gd name="connsiteX2" fmla="*/ 3147278 w 3193831"/>
                  <a:gd name="connsiteY2" fmla="*/ 2275584 h 3006763"/>
                  <a:gd name="connsiteX3" fmla="*/ 2553822 w 3193831"/>
                  <a:gd name="connsiteY3" fmla="*/ 2996255 h 3006763"/>
                  <a:gd name="connsiteX4" fmla="*/ 2542874 w 3193831"/>
                  <a:gd name="connsiteY4" fmla="*/ 3002548 h 3006763"/>
                  <a:gd name="connsiteX5" fmla="*/ 2542874 w 3193831"/>
                  <a:gd name="connsiteY5" fmla="*/ 2790466 h 3006763"/>
                  <a:gd name="connsiteX6" fmla="*/ 2625717 w 3193831"/>
                  <a:gd name="connsiteY6" fmla="*/ 2725374 h 3006763"/>
                  <a:gd name="connsiteX7" fmla="*/ 2991551 w 3193831"/>
                  <a:gd name="connsiteY7" fmla="*/ 2209798 h 3006763"/>
                  <a:gd name="connsiteX8" fmla="*/ 69144 w 3193831"/>
                  <a:gd name="connsiteY8" fmla="*/ 1168401 h 3006763"/>
                  <a:gd name="connsiteX9" fmla="*/ 247045 w 3193831"/>
                  <a:gd name="connsiteY9" fmla="*/ 1168401 h 3006763"/>
                  <a:gd name="connsiteX10" fmla="*/ 235052 w 3193831"/>
                  <a:gd name="connsiteY10" fmla="*/ 1201167 h 3006763"/>
                  <a:gd name="connsiteX11" fmla="*/ 169009 w 3193831"/>
                  <a:gd name="connsiteY11" fmla="*/ 1638000 h 3006763"/>
                  <a:gd name="connsiteX12" fmla="*/ 703586 w 3193831"/>
                  <a:gd name="connsiteY12" fmla="*/ 2771545 h 3006763"/>
                  <a:gd name="connsiteX13" fmla="*/ 739474 w 3193831"/>
                  <a:gd name="connsiteY13" fmla="*/ 2798382 h 3006763"/>
                  <a:gd name="connsiteX14" fmla="*/ 739474 w 3193831"/>
                  <a:gd name="connsiteY14" fmla="*/ 3006763 h 3006763"/>
                  <a:gd name="connsiteX15" fmla="*/ 722179 w 3193831"/>
                  <a:gd name="connsiteY15" fmla="*/ 2996255 h 3006763"/>
                  <a:gd name="connsiteX16" fmla="*/ 0 w 3193831"/>
                  <a:gd name="connsiteY16" fmla="*/ 1638000 h 3006763"/>
                  <a:gd name="connsiteX17" fmla="*/ 33279 w 3193831"/>
                  <a:gd name="connsiteY17" fmla="*/ 1307886 h 3006763"/>
                  <a:gd name="connsiteX18" fmla="*/ 1638000 w 3193831"/>
                  <a:gd name="connsiteY18" fmla="*/ 0 h 3006763"/>
                  <a:gd name="connsiteX19" fmla="*/ 3078302 w 3193831"/>
                  <a:gd name="connsiteY19" fmla="*/ 857232 h 3006763"/>
                  <a:gd name="connsiteX20" fmla="*/ 3137438 w 3193831"/>
                  <a:gd name="connsiteY20" fmla="*/ 979990 h 3006763"/>
                  <a:gd name="connsiteX21" fmla="*/ 2950020 w 3193831"/>
                  <a:gd name="connsiteY21" fmla="*/ 979990 h 3006763"/>
                  <a:gd name="connsiteX22" fmla="*/ 2929692 w 3193831"/>
                  <a:gd name="connsiteY22" fmla="*/ 937792 h 3006763"/>
                  <a:gd name="connsiteX23" fmla="*/ 1638000 w 3193831"/>
                  <a:gd name="connsiteY23" fmla="*/ 169009 h 3006763"/>
                  <a:gd name="connsiteX24" fmla="*/ 816674 w 3193831"/>
                  <a:gd name="connsiteY24" fmla="*/ 419890 h 3006763"/>
                  <a:gd name="connsiteX25" fmla="*/ 714074 w 3193831"/>
                  <a:gd name="connsiteY25" fmla="*/ 496612 h 3006763"/>
                  <a:gd name="connsiteX26" fmla="*/ 714074 w 3193831"/>
                  <a:gd name="connsiteY26" fmla="*/ 285806 h 3006763"/>
                  <a:gd name="connsiteX27" fmla="*/ 722179 w 3193831"/>
                  <a:gd name="connsiteY27" fmla="*/ 279745 h 3006763"/>
                  <a:gd name="connsiteX28" fmla="*/ 1638000 w 3193831"/>
                  <a:gd name="connsiteY28" fmla="*/ 0 h 3006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193831" h="3006763">
                    <a:moveTo>
                      <a:pt x="3014026" y="2148391"/>
                    </a:moveTo>
                    <a:lnTo>
                      <a:pt x="3193831" y="2148391"/>
                    </a:lnTo>
                    <a:lnTo>
                      <a:pt x="3147278" y="2275584"/>
                    </a:lnTo>
                    <a:cubicBezTo>
                      <a:pt x="3022947" y="2569535"/>
                      <a:pt x="2815248" y="2819639"/>
                      <a:pt x="2553822" y="2996255"/>
                    </a:cubicBezTo>
                    <a:lnTo>
                      <a:pt x="2542874" y="3002548"/>
                    </a:lnTo>
                    <a:lnTo>
                      <a:pt x="2542874" y="2790466"/>
                    </a:lnTo>
                    <a:lnTo>
                      <a:pt x="2625717" y="2725374"/>
                    </a:lnTo>
                    <a:cubicBezTo>
                      <a:pt x="2782241" y="2583111"/>
                      <a:pt x="2907924" y="2407514"/>
                      <a:pt x="2991551" y="2209798"/>
                    </a:cubicBezTo>
                    <a:close/>
                    <a:moveTo>
                      <a:pt x="69144" y="1168401"/>
                    </a:moveTo>
                    <a:lnTo>
                      <a:pt x="247045" y="1168401"/>
                    </a:lnTo>
                    <a:lnTo>
                      <a:pt x="235052" y="1201167"/>
                    </a:lnTo>
                    <a:cubicBezTo>
                      <a:pt x="192131" y="1339163"/>
                      <a:pt x="169009" y="1485881"/>
                      <a:pt x="169009" y="1638000"/>
                    </a:cubicBezTo>
                    <a:cubicBezTo>
                      <a:pt x="169009" y="2094357"/>
                      <a:pt x="377106" y="2502110"/>
                      <a:pt x="703586" y="2771545"/>
                    </a:cubicBezTo>
                    <a:lnTo>
                      <a:pt x="739474" y="2798382"/>
                    </a:lnTo>
                    <a:lnTo>
                      <a:pt x="739474" y="3006763"/>
                    </a:lnTo>
                    <a:lnTo>
                      <a:pt x="722179" y="2996255"/>
                    </a:lnTo>
                    <a:cubicBezTo>
                      <a:pt x="286468" y="2701895"/>
                      <a:pt x="0" y="2203402"/>
                      <a:pt x="0" y="1638000"/>
                    </a:cubicBezTo>
                    <a:cubicBezTo>
                      <a:pt x="0" y="1524920"/>
                      <a:pt x="11459" y="1414516"/>
                      <a:pt x="33279" y="1307886"/>
                    </a:cubicBezTo>
                    <a:close/>
                    <a:moveTo>
                      <a:pt x="1638000" y="0"/>
                    </a:moveTo>
                    <a:cubicBezTo>
                      <a:pt x="2259942" y="0"/>
                      <a:pt x="2800925" y="346626"/>
                      <a:pt x="3078302" y="857232"/>
                    </a:cubicBezTo>
                    <a:lnTo>
                      <a:pt x="3137438" y="979990"/>
                    </a:lnTo>
                    <a:lnTo>
                      <a:pt x="2950020" y="979990"/>
                    </a:lnTo>
                    <a:lnTo>
                      <a:pt x="2929692" y="937792"/>
                    </a:lnTo>
                    <a:cubicBezTo>
                      <a:pt x="2680934" y="479870"/>
                      <a:pt x="2195770" y="169009"/>
                      <a:pt x="1638000" y="169009"/>
                    </a:cubicBezTo>
                    <a:cubicBezTo>
                      <a:pt x="1333762" y="169009"/>
                      <a:pt x="1051126" y="261497"/>
                      <a:pt x="816674" y="419890"/>
                    </a:cubicBezTo>
                    <a:lnTo>
                      <a:pt x="714074" y="496612"/>
                    </a:lnTo>
                    <a:lnTo>
                      <a:pt x="714074" y="285806"/>
                    </a:lnTo>
                    <a:lnTo>
                      <a:pt x="722179" y="279745"/>
                    </a:lnTo>
                    <a:cubicBezTo>
                      <a:pt x="983605" y="103129"/>
                      <a:pt x="1298759" y="0"/>
                      <a:pt x="1638000" y="0"/>
                    </a:cubicBezTo>
                    <a:close/>
                  </a:path>
                </a:pathLst>
              </a:cu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51" name="圆: 空心 76"/>
              <p:cNvSpPr/>
              <p:nvPr/>
            </p:nvSpPr>
            <p:spPr>
              <a:xfrm>
                <a:off x="5468361" y="2893129"/>
                <a:ext cx="1264727" cy="1264728"/>
              </a:xfrm>
              <a:prstGeom prst="donut">
                <a:avLst>
                  <a:gd name="adj" fmla="val 571"/>
                </a:avLst>
              </a:prstGeom>
              <a:gradFill flip="none" rotWithShape="1">
                <a:gsLst>
                  <a:gs pos="31000">
                    <a:srgbClr val="25A6FC">
                      <a:alpha val="40000"/>
                    </a:srgbClr>
                  </a:gs>
                  <a:gs pos="100000">
                    <a:srgbClr val="02F8FF">
                      <a:alpha val="20000"/>
                    </a:srgbClr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53" name="椭圆 52"/>
              <p:cNvSpPr/>
              <p:nvPr/>
            </p:nvSpPr>
            <p:spPr>
              <a:xfrm>
                <a:off x="5554869" y="2979636"/>
                <a:ext cx="1091714" cy="1091713"/>
              </a:xfrm>
              <a:prstGeom prst="ellipse">
                <a:avLst/>
              </a:prstGeom>
              <a:gradFill flip="none" rotWithShape="1">
                <a:gsLst>
                  <a:gs pos="31000">
                    <a:srgbClr val="25A6FC"/>
                  </a:gs>
                  <a:gs pos="100000">
                    <a:srgbClr val="02F8FF"/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</p:grpSp>
        <p:sp>
          <p:nvSpPr>
            <p:cNvPr id="57" name="文本框 56"/>
            <p:cNvSpPr txBox="1"/>
            <p:nvPr/>
          </p:nvSpPr>
          <p:spPr>
            <a:xfrm>
              <a:off x="14155" y="3362"/>
              <a:ext cx="1977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新工科专业</a:t>
              </a:r>
            </a:p>
          </p:txBody>
        </p:sp>
      </p:grpSp>
      <p:sp>
        <p:nvSpPr>
          <p:cNvPr id="58" name="文本框 57"/>
          <p:cNvSpPr txBox="1"/>
          <p:nvPr/>
        </p:nvSpPr>
        <p:spPr>
          <a:xfrm>
            <a:off x="1358265" y="2908935"/>
            <a:ext cx="218503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News Gothic MT" panose="020B0504020203020204" pitchFamily="34" charset="0"/>
              </a:rPr>
              <a:t>软件工程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AdobeFangsongStd-Regular" panose="02020400000000000000" pitchFamily="18" charset="-122"/>
                <a:ea typeface="华文细黑" panose="02010600040101010101" pitchFamily="2" charset="-122"/>
                <a:sym typeface="News Gothic MT" panose="020B0504020203020204" pitchFamily="34" charset="0"/>
              </a:rPr>
              <a:t>国家卓首批越工程师教育</a:t>
            </a:r>
          </a:p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AdobeFangsongStd-Regular" panose="02020400000000000000" pitchFamily="18" charset="-122"/>
                <a:ea typeface="华文细黑" panose="02010600040101010101" pitchFamily="2" charset="-122"/>
                <a:sym typeface="News Gothic MT" panose="020B0504020203020204" pitchFamily="34" charset="0"/>
              </a:rPr>
              <a:t>培养计划专业</a:t>
            </a:r>
          </a:p>
        </p:txBody>
      </p:sp>
      <p:sp>
        <p:nvSpPr>
          <p:cNvPr id="59" name="文本框 58"/>
          <p:cNvSpPr txBox="1"/>
          <p:nvPr/>
        </p:nvSpPr>
        <p:spPr>
          <a:xfrm>
            <a:off x="8382000" y="3402965"/>
            <a:ext cx="2505075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数据</a:t>
            </a:r>
            <a:r>
              <a:rPr lang="zh-CN" altLang="en-US" sz="1800" b="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科学与大数据技术</a:t>
            </a:r>
          </a:p>
          <a:p>
            <a:pPr indent="0"/>
            <a:endParaRPr lang="zh-CN" altLang="en-US" sz="1800" b="0" dirty="0">
              <a:gradFill flip="none" rotWithShape="1">
                <a:gsLst>
                  <a:gs pos="2000">
                    <a:srgbClr val="02F8FF"/>
                  </a:gs>
                  <a:gs pos="100000">
                    <a:srgbClr val="25A6FC"/>
                  </a:gs>
                </a:gsLst>
                <a:lin ang="5400000" scaled="1"/>
                <a:tileRect/>
              </a:gra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  <a:p>
            <a:pPr indent="0"/>
            <a:r>
              <a:rPr lang="zh-CN" altLang="en-US" sz="1800" b="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智能科学与技术</a:t>
            </a:r>
          </a:p>
          <a:p>
            <a:pPr indent="0"/>
            <a:endParaRPr lang="zh-CN" altLang="en-US"/>
          </a:p>
          <a:p>
            <a:pPr indent="0"/>
            <a:r>
              <a:rPr lang="zh-CN" altLang="en-US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应用统计学</a:t>
            </a:r>
          </a:p>
        </p:txBody>
      </p:sp>
      <p:sp>
        <p:nvSpPr>
          <p:cNvPr id="63" name="文本框 62"/>
          <p:cNvSpPr txBox="1"/>
          <p:nvPr/>
        </p:nvSpPr>
        <p:spPr>
          <a:xfrm>
            <a:off x="3917315" y="711835"/>
            <a:ext cx="788606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000" b="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拥有数学一级学科硕士点，电子</a:t>
            </a:r>
            <a:r>
              <a:rPr lang="zh-CN" sz="2000" b="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信息专业</a:t>
            </a:r>
            <a:r>
              <a:rPr lang="zh-CN" sz="2000" b="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硕士点</a:t>
            </a:r>
            <a:endParaRPr lang="zh-CN" altLang="en-US" sz="2000" b="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3681204" y="2399845"/>
            <a:ext cx="3050380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6000" b="1" dirty="0">
                <a:solidFill>
                  <a:srgbClr val="02F8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PART 03</a:t>
            </a:r>
            <a:endParaRPr lang="zh-CN" altLang="en-US" sz="6000" b="1" dirty="0">
              <a:solidFill>
                <a:srgbClr val="02F8FF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3219679" y="2900470"/>
            <a:ext cx="5752643" cy="1392078"/>
            <a:chOff x="3219679" y="2900470"/>
            <a:chExt cx="5752643" cy="1392078"/>
          </a:xfrm>
        </p:grpSpPr>
        <p:sp>
          <p:nvSpPr>
            <p:cNvPr id="2" name="任意多边形: 形状 1"/>
            <p:cNvSpPr/>
            <p:nvPr/>
          </p:nvSpPr>
          <p:spPr>
            <a:xfrm flipV="1">
              <a:off x="3923448" y="3188006"/>
              <a:ext cx="3417304" cy="115190"/>
            </a:xfrm>
            <a:custGeom>
              <a:avLst/>
              <a:gdLst>
                <a:gd name="connsiteX0" fmla="*/ 0 w 4221480"/>
                <a:gd name="connsiteY0" fmla="*/ 236220 h 236220"/>
                <a:gd name="connsiteX1" fmla="*/ 320040 w 4221480"/>
                <a:gd name="connsiteY1" fmla="*/ 0 h 236220"/>
                <a:gd name="connsiteX2" fmla="*/ 4053840 w 4221480"/>
                <a:gd name="connsiteY2" fmla="*/ 0 h 236220"/>
                <a:gd name="connsiteX3" fmla="*/ 4221480 w 4221480"/>
                <a:gd name="connsiteY3" fmla="*/ 137160 h 236220"/>
                <a:gd name="connsiteX4" fmla="*/ 152400 w 4221480"/>
                <a:gd name="connsiteY4" fmla="*/ 129540 h 236220"/>
                <a:gd name="connsiteX0-1" fmla="*/ 167640 w 4069080"/>
                <a:gd name="connsiteY0-2" fmla="*/ 0 h 137160"/>
                <a:gd name="connsiteX1-3" fmla="*/ 3901440 w 4069080"/>
                <a:gd name="connsiteY1-4" fmla="*/ 0 h 137160"/>
                <a:gd name="connsiteX2-5" fmla="*/ 4069080 w 4069080"/>
                <a:gd name="connsiteY2-6" fmla="*/ 137160 h 137160"/>
                <a:gd name="connsiteX3-7" fmla="*/ 0 w 4069080"/>
                <a:gd name="connsiteY3-8" fmla="*/ 129540 h 137160"/>
                <a:gd name="connsiteX0-9" fmla="*/ 167640 w 4069080"/>
                <a:gd name="connsiteY0-10" fmla="*/ 0 h 137160"/>
                <a:gd name="connsiteX1-11" fmla="*/ 3901440 w 4069080"/>
                <a:gd name="connsiteY1-12" fmla="*/ 0 h 137160"/>
                <a:gd name="connsiteX2-13" fmla="*/ 4069080 w 4069080"/>
                <a:gd name="connsiteY2-14" fmla="*/ 137160 h 137160"/>
                <a:gd name="connsiteX3-15" fmla="*/ 0 w 4069080"/>
                <a:gd name="connsiteY3-16" fmla="*/ 129540 h 137160"/>
                <a:gd name="connsiteX4-17" fmla="*/ 167640 w 4069080"/>
                <a:gd name="connsiteY4-18" fmla="*/ 0 h 137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4069080" h="137160">
                  <a:moveTo>
                    <a:pt x="167640" y="0"/>
                  </a:moveTo>
                  <a:lnTo>
                    <a:pt x="3901440" y="0"/>
                  </a:lnTo>
                  <a:lnTo>
                    <a:pt x="4069080" y="137160"/>
                  </a:lnTo>
                  <a:lnTo>
                    <a:pt x="0" y="129540"/>
                  </a:lnTo>
                  <a:lnTo>
                    <a:pt x="16764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5A6FC"/>
                </a:gs>
                <a:gs pos="100000">
                  <a:srgbClr val="02F8FF"/>
                </a:gs>
              </a:gsLst>
              <a:lin ang="54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cxnSp>
          <p:nvCxnSpPr>
            <p:cNvPr id="3" name="直接连接符 2"/>
            <p:cNvCxnSpPr/>
            <p:nvPr/>
          </p:nvCxnSpPr>
          <p:spPr>
            <a:xfrm>
              <a:off x="3811378" y="3190268"/>
              <a:ext cx="3708400" cy="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>
              <a:off x="8533708" y="3314093"/>
              <a:ext cx="353681" cy="24765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3460079" y="3190268"/>
              <a:ext cx="353681" cy="24765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H="1">
              <a:off x="6705722" y="2942618"/>
              <a:ext cx="353681" cy="24765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698998" y="3314093"/>
              <a:ext cx="832330" cy="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7522158" y="3190268"/>
              <a:ext cx="176840" cy="123825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7059403" y="2942618"/>
              <a:ext cx="1084116" cy="0"/>
            </a:xfrm>
            <a:prstGeom prst="line">
              <a:avLst/>
            </a:pr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3415628" y="3399818"/>
              <a:ext cx="88900" cy="88900"/>
            </a:xfrm>
            <a:prstGeom prst="ellipse">
              <a:avLst/>
            </a:pr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89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8103258" y="2900470"/>
              <a:ext cx="88900" cy="88900"/>
            </a:xfrm>
            <a:prstGeom prst="ellipse">
              <a:avLst/>
            </a:pr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35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8883422" y="3547457"/>
              <a:ext cx="88900" cy="88900"/>
            </a:xfrm>
            <a:prstGeom prst="ellipse">
              <a:avLst/>
            </a:prstGeom>
            <a:noFill/>
            <a:ln w="12700">
              <a:solidFill>
                <a:srgbClr val="02F8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3312769" y="4113771"/>
              <a:ext cx="1094359" cy="0"/>
            </a:xfrm>
            <a:prstGeom prst="line">
              <a:avLst/>
            </a:prstGeom>
            <a:ln w="12700" cap="rnd">
              <a:gradFill flip="none" rotWithShape="1"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4586348" y="4239183"/>
              <a:ext cx="832330" cy="0"/>
            </a:xfrm>
            <a:prstGeom prst="line">
              <a:avLst/>
            </a:prstGeom>
            <a:ln w="12700" cap="rnd">
              <a:gradFill flip="none" rotWithShape="1"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4409508" y="4115358"/>
              <a:ext cx="176840" cy="123825"/>
            </a:xfrm>
            <a:prstGeom prst="line">
              <a:avLst/>
            </a:prstGeom>
            <a:ln w="12700" cap="rnd">
              <a:gradFill flip="none" rotWithShape="1"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1080000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/>
            <p:cNvSpPr/>
            <p:nvPr/>
          </p:nvSpPr>
          <p:spPr>
            <a:xfrm>
              <a:off x="3219679" y="4069321"/>
              <a:ext cx="88900" cy="88900"/>
            </a:xfrm>
            <a:prstGeom prst="ellipse">
              <a:avLst/>
            </a:prstGeom>
            <a:noFill/>
            <a:ln>
              <a:solidFill>
                <a:srgbClr val="25A6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5419694" y="4194733"/>
              <a:ext cx="88900" cy="88900"/>
            </a:xfrm>
            <a:prstGeom prst="ellipse">
              <a:avLst/>
            </a:prstGeom>
            <a:noFill/>
            <a:ln>
              <a:solidFill>
                <a:srgbClr val="02F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5622863" y="4189766"/>
              <a:ext cx="146787" cy="102782"/>
            </a:xfrm>
            <a:prstGeom prst="line">
              <a:avLst/>
            </a:prstGeom>
            <a:ln w="12700" cap="rnd">
              <a:gradFill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5755755" y="4189766"/>
              <a:ext cx="146787" cy="102782"/>
            </a:xfrm>
            <a:prstGeom prst="line">
              <a:avLst/>
            </a:prstGeom>
            <a:ln w="12700" cap="rnd">
              <a:gradFill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5900609" y="4189766"/>
              <a:ext cx="146787" cy="102782"/>
            </a:xfrm>
            <a:prstGeom prst="line">
              <a:avLst/>
            </a:prstGeom>
            <a:ln w="12700" cap="rnd">
              <a:gradFill>
                <a:gsLst>
                  <a:gs pos="0">
                    <a:srgbClr val="25A6FC"/>
                  </a:gs>
                  <a:gs pos="100000">
                    <a:srgbClr val="02F8FF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3681203" y="3361079"/>
              <a:ext cx="4761223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dist"/>
              <a:r>
                <a:rPr lang="zh-CN" altLang="en-US" sz="4000" dirty="0">
                  <a:gradFill flip="none" rotWithShape="1">
                    <a:gsLst>
                      <a:gs pos="2000">
                        <a:srgbClr val="02F8FF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atin typeface="字魂59号-创粗黑" panose="00000500000000000000" pitchFamily="2" charset="-122"/>
                  <a:ea typeface="字魂59号-创粗黑" panose="00000500000000000000" pitchFamily="2" charset="-122"/>
                </a:rPr>
                <a:t>师资介绍</a:t>
              </a: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3486150" y="3188776"/>
              <a:ext cx="5405438" cy="366712"/>
            </a:xfrm>
            <a:custGeom>
              <a:avLst/>
              <a:gdLst>
                <a:gd name="connsiteX0" fmla="*/ 0 w 5405438"/>
                <a:gd name="connsiteY0" fmla="*/ 233362 h 366712"/>
                <a:gd name="connsiteX1" fmla="*/ 328613 w 5405438"/>
                <a:gd name="connsiteY1" fmla="*/ 0 h 366712"/>
                <a:gd name="connsiteX2" fmla="*/ 4043363 w 5405438"/>
                <a:gd name="connsiteY2" fmla="*/ 0 h 366712"/>
                <a:gd name="connsiteX3" fmla="*/ 4214813 w 5405438"/>
                <a:gd name="connsiteY3" fmla="*/ 123825 h 366712"/>
                <a:gd name="connsiteX4" fmla="*/ 5048250 w 5405438"/>
                <a:gd name="connsiteY4" fmla="*/ 123825 h 366712"/>
                <a:gd name="connsiteX5" fmla="*/ 5405438 w 5405438"/>
                <a:gd name="connsiteY5" fmla="*/ 366712 h 36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5438" h="366712">
                  <a:moveTo>
                    <a:pt x="0" y="233362"/>
                  </a:moveTo>
                  <a:lnTo>
                    <a:pt x="328613" y="0"/>
                  </a:lnTo>
                  <a:lnTo>
                    <a:pt x="4043363" y="0"/>
                  </a:lnTo>
                  <a:lnTo>
                    <a:pt x="4214813" y="123825"/>
                  </a:lnTo>
                  <a:lnTo>
                    <a:pt x="5048250" y="123825"/>
                  </a:lnTo>
                  <a:lnTo>
                    <a:pt x="5405438" y="366712"/>
                  </a:lnTo>
                </a:path>
              </a:pathLst>
            </a:cu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6719888" y="2936363"/>
              <a:ext cx="1381125" cy="247650"/>
            </a:xfrm>
            <a:custGeom>
              <a:avLst/>
              <a:gdLst>
                <a:gd name="connsiteX0" fmla="*/ 0 w 1381125"/>
                <a:gd name="connsiteY0" fmla="*/ 247650 h 247650"/>
                <a:gd name="connsiteX1" fmla="*/ 342900 w 1381125"/>
                <a:gd name="connsiteY1" fmla="*/ 0 h 247650"/>
                <a:gd name="connsiteX2" fmla="*/ 1381125 w 1381125"/>
                <a:gd name="connsiteY2" fmla="*/ 4763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1125" h="247650">
                  <a:moveTo>
                    <a:pt x="0" y="247650"/>
                  </a:moveTo>
                  <a:lnTo>
                    <a:pt x="342900" y="0"/>
                  </a:lnTo>
                  <a:lnTo>
                    <a:pt x="1381125" y="4763"/>
                  </a:lnTo>
                </a:path>
              </a:pathLst>
            </a:custGeom>
            <a:ln w="12700" cap="rnd">
              <a:solidFill>
                <a:srgbClr val="02F8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-407370" y="-297808"/>
            <a:ext cx="3505022" cy="4198535"/>
            <a:chOff x="-407370" y="-297808"/>
            <a:chExt cx="3505022" cy="4198535"/>
          </a:xfrm>
        </p:grpSpPr>
        <p:grpSp>
          <p:nvGrpSpPr>
            <p:cNvPr id="34" name="组合 33"/>
            <p:cNvGrpSpPr/>
            <p:nvPr/>
          </p:nvGrpSpPr>
          <p:grpSpPr>
            <a:xfrm>
              <a:off x="-407370" y="-297808"/>
              <a:ext cx="3505022" cy="4198535"/>
              <a:chOff x="-655020" y="-297807"/>
              <a:chExt cx="4963264" cy="3770262"/>
            </a:xfrm>
          </p:grpSpPr>
          <p:cxnSp>
            <p:nvCxnSpPr>
              <p:cNvPr id="35" name="连接符: 肘形 34"/>
              <p:cNvCxnSpPr/>
              <p:nvPr/>
            </p:nvCxnSpPr>
            <p:spPr>
              <a:xfrm flipV="1">
                <a:off x="-238422" y="1471759"/>
                <a:ext cx="2748390" cy="1271149"/>
              </a:xfrm>
              <a:prstGeom prst="bentConnector3">
                <a:avLst>
                  <a:gd name="adj1" fmla="val 70101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连接符: 肘形 35"/>
              <p:cNvCxnSpPr/>
              <p:nvPr/>
            </p:nvCxnSpPr>
            <p:spPr>
              <a:xfrm flipV="1">
                <a:off x="-655020" y="463269"/>
                <a:ext cx="4963264" cy="1256128"/>
              </a:xfrm>
              <a:prstGeom prst="bentConnector3">
                <a:avLst>
                  <a:gd name="adj1" fmla="val 34647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连接符: 肘形 36"/>
              <p:cNvCxnSpPr/>
              <p:nvPr/>
            </p:nvCxnSpPr>
            <p:spPr>
              <a:xfrm rot="16200000" flipH="1">
                <a:off x="-983149" y="1216590"/>
                <a:ext cx="3770262" cy="741467"/>
              </a:xfrm>
              <a:prstGeom prst="bentConnector3">
                <a:avLst>
                  <a:gd name="adj1" fmla="val 100022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连接符: 肘形 37"/>
              <p:cNvCxnSpPr/>
              <p:nvPr/>
            </p:nvCxnSpPr>
            <p:spPr>
              <a:xfrm>
                <a:off x="-438150" y="876300"/>
                <a:ext cx="3702279" cy="1869777"/>
              </a:xfrm>
              <a:prstGeom prst="bentConnector4">
                <a:avLst>
                  <a:gd name="adj1" fmla="val 49400"/>
                  <a:gd name="adj2" fmla="val 112226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7460" y="273671"/>
              <a:ext cx="586368" cy="586368"/>
            </a:xfrm>
            <a:prstGeom prst="rect">
              <a:avLst/>
            </a:prstGeom>
          </p:spPr>
        </p:pic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567" y="2316069"/>
              <a:ext cx="586368" cy="586368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72532" y="3054044"/>
              <a:ext cx="586368" cy="586368"/>
            </a:xfrm>
            <a:prstGeom prst="rect">
              <a:avLst/>
            </a:prstGeom>
          </p:spPr>
        </p:pic>
      </p:grpSp>
      <p:grpSp>
        <p:nvGrpSpPr>
          <p:cNvPr id="51" name="组合 50"/>
          <p:cNvGrpSpPr/>
          <p:nvPr/>
        </p:nvGrpSpPr>
        <p:grpSpPr>
          <a:xfrm>
            <a:off x="8668696" y="3188667"/>
            <a:ext cx="3884502" cy="3695957"/>
            <a:chOff x="8668696" y="3188667"/>
            <a:chExt cx="3884502" cy="3695957"/>
          </a:xfrm>
        </p:grpSpPr>
        <p:grpSp>
          <p:nvGrpSpPr>
            <p:cNvPr id="39" name="组合 38"/>
            <p:cNvGrpSpPr/>
            <p:nvPr/>
          </p:nvGrpSpPr>
          <p:grpSpPr>
            <a:xfrm rot="10800000">
              <a:off x="8668696" y="3188667"/>
              <a:ext cx="3884502" cy="3695957"/>
              <a:chOff x="-655020" y="-297807"/>
              <a:chExt cx="4963264" cy="3770262"/>
            </a:xfrm>
          </p:grpSpPr>
          <p:cxnSp>
            <p:nvCxnSpPr>
              <p:cNvPr id="40" name="连接符: 肘形 39"/>
              <p:cNvCxnSpPr/>
              <p:nvPr/>
            </p:nvCxnSpPr>
            <p:spPr>
              <a:xfrm flipV="1">
                <a:off x="-238422" y="1471759"/>
                <a:ext cx="2748390" cy="1271149"/>
              </a:xfrm>
              <a:prstGeom prst="bentConnector3">
                <a:avLst>
                  <a:gd name="adj1" fmla="val 70101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连接符: 肘形 40"/>
              <p:cNvCxnSpPr/>
              <p:nvPr/>
            </p:nvCxnSpPr>
            <p:spPr>
              <a:xfrm flipV="1">
                <a:off x="-655020" y="463269"/>
                <a:ext cx="4963264" cy="1256128"/>
              </a:xfrm>
              <a:prstGeom prst="bentConnector3">
                <a:avLst>
                  <a:gd name="adj1" fmla="val 34647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连接符: 肘形 41"/>
              <p:cNvCxnSpPr/>
              <p:nvPr/>
            </p:nvCxnSpPr>
            <p:spPr>
              <a:xfrm rot="16200000" flipH="1">
                <a:off x="-983149" y="1216590"/>
                <a:ext cx="3770262" cy="741467"/>
              </a:xfrm>
              <a:prstGeom prst="bentConnector3">
                <a:avLst>
                  <a:gd name="adj1" fmla="val 100022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连接符: 肘形 42"/>
              <p:cNvCxnSpPr/>
              <p:nvPr/>
            </p:nvCxnSpPr>
            <p:spPr>
              <a:xfrm>
                <a:off x="-438150" y="876300"/>
                <a:ext cx="3702279" cy="1869777"/>
              </a:xfrm>
              <a:prstGeom prst="bentConnector4">
                <a:avLst>
                  <a:gd name="adj1" fmla="val 49400"/>
                  <a:gd name="adj2" fmla="val 112226"/>
                </a:avLst>
              </a:prstGeom>
              <a:ln w="25400">
                <a:gradFill flip="none" rotWithShape="1">
                  <a:gsLst>
                    <a:gs pos="0">
                      <a:srgbClr val="02F8FF">
                        <a:alpha val="20000"/>
                      </a:srgbClr>
                    </a:gs>
                    <a:gs pos="100000">
                      <a:srgbClr val="25A6FC">
                        <a:alpha val="20000"/>
                      </a:srgbClr>
                    </a:gs>
                  </a:gsLst>
                  <a:lin ang="0" scaled="1"/>
                  <a:tileRect/>
                </a:gra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31581" y="3601214"/>
              <a:ext cx="586368" cy="586368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41331" y="4817193"/>
              <a:ext cx="586368" cy="586368"/>
            </a:xfrm>
            <a:prstGeom prst="rect">
              <a:avLst/>
            </a:prstGeom>
          </p:spPr>
        </p:pic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73517" y="5849214"/>
              <a:ext cx="586368" cy="58636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440919" y="526921"/>
            <a:ext cx="2439586" cy="615255"/>
            <a:chOff x="440919" y="526921"/>
            <a:chExt cx="2439586" cy="615255"/>
          </a:xfrm>
        </p:grpSpPr>
        <p:sp>
          <p:nvSpPr>
            <p:cNvPr id="88" name="任意多边形: 形状 87"/>
            <p:cNvSpPr/>
            <p:nvPr/>
          </p:nvSpPr>
          <p:spPr>
            <a:xfrm flipH="1" flipV="1">
              <a:off x="440919" y="872450"/>
              <a:ext cx="2439586" cy="269726"/>
            </a:xfrm>
            <a:custGeom>
              <a:avLst/>
              <a:gdLst>
                <a:gd name="connsiteX0" fmla="*/ 1295400 w 1295400"/>
                <a:gd name="connsiteY0" fmla="*/ 133350 h 133350"/>
                <a:gd name="connsiteX1" fmla="*/ 1162050 w 1295400"/>
                <a:gd name="connsiteY1" fmla="*/ 0 h 133350"/>
                <a:gd name="connsiteX2" fmla="*/ 0 w 12954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133350">
                  <a:moveTo>
                    <a:pt x="1295400" y="133350"/>
                  </a:moveTo>
                  <a:lnTo>
                    <a:pt x="1162050" y="0"/>
                  </a:lnTo>
                  <a:lnTo>
                    <a:pt x="0" y="0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032AFF"/>
                  </a:gs>
                  <a:gs pos="100000">
                    <a:srgbClr val="4BCBFF"/>
                  </a:gs>
                </a:gsLst>
                <a:lin ang="0" scaled="1"/>
                <a:tileRect/>
              </a:gra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 panose="020B0500000000000000" charset="-122"/>
                <a:cs typeface="+mn-cs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877423" y="526921"/>
              <a:ext cx="1808480" cy="583565"/>
              <a:chOff x="8403174" y="1737251"/>
              <a:chExt cx="1808480" cy="58356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9615130" y="1737251"/>
                <a:ext cx="577593" cy="582358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>
                    <a:ln>
                      <a:noFill/>
                    </a:ln>
                    <a:solidFill>
                      <a:srgbClr val="032AFF"/>
                    </a:solidFill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师资介绍</a:t>
                </a: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8403174" y="1737251"/>
                <a:ext cx="1808480" cy="583565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0079DE">
                    <a:alpha val="51000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1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63000">
                          <a:srgbClr val="E7F8FF"/>
                        </a:gs>
                        <a:gs pos="0">
                          <a:schemeClr val="bg1"/>
                        </a:gs>
                        <a:gs pos="100000">
                          <a:srgbClr val="608BDD"/>
                        </a:gs>
                      </a:gsLst>
                      <a:lin ang="5400000" scaled="1"/>
                    </a:gradFill>
                    <a:effectLst>
                      <a:outerShdw blurRad="508000" sx="102000" sy="102000" algn="ctr" rotWithShape="0">
                        <a:srgbClr val="0079DE">
                          <a:alpha val="48000"/>
                        </a:srgbClr>
                      </a:outerShdw>
                    </a:effectLst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师资介绍</a:t>
                </a: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7475855" y="6485255"/>
            <a:ext cx="408305" cy="408305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819977" y="6195060"/>
            <a:ext cx="4177068" cy="529590"/>
            <a:chOff x="450" y="2452"/>
            <a:chExt cx="11447" cy="834"/>
          </a:xfrm>
        </p:grpSpPr>
        <p:sp>
          <p:nvSpPr>
            <p:cNvPr id="55" name="文本框 54"/>
            <p:cNvSpPr txBox="1"/>
            <p:nvPr/>
          </p:nvSpPr>
          <p:spPr>
            <a:xfrm flipH="1">
              <a:off x="450" y="2452"/>
              <a:ext cx="11447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solidFill>
                    <a:srgbClr val="032AFF"/>
                  </a:solidFill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820" y="2464"/>
              <a:ext cx="10861" cy="8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000">
                  <a:gradFill flip="none" rotWithShape="1">
                    <a:gsLst>
                      <a:gs pos="0">
                        <a:srgbClr val="62FFFF"/>
                      </a:gs>
                      <a:gs pos="100000">
                        <a:srgbClr val="0D69FF"/>
                      </a:gs>
                    </a:gsLst>
                    <a:lin ang="2700000" scaled="1"/>
                    <a:tileRect/>
                  </a:gradFill>
                  <a:latin typeface="Agency FB" panose="020B0503020202020204" pitchFamily="34" charset="0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工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智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能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与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大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数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据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学</a:t>
              </a:r>
              <a:r>
                <a:rPr lang="en-US" altLang="zh-CN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</a:t>
              </a:r>
              <a:r>
                <a:rPr lang="zh-CN" altLang="en-US" sz="2000" i="1" noProof="0">
                  <a:ln>
                    <a:noFill/>
                  </a:ln>
                  <a:gradFill>
                    <a:gsLst>
                      <a:gs pos="63000">
                        <a:srgbClr val="E7F8FF"/>
                      </a:gs>
                      <a:gs pos="0">
                        <a:schemeClr val="bg1"/>
                      </a:gs>
                      <a:gs pos="100000">
                        <a:srgbClr val="608BDD"/>
                      </a:gs>
                    </a:gsLst>
                    <a:lin ang="5400000" scaled="1"/>
                  </a:gradFill>
                  <a:effectLst>
                    <a:outerShdw blurRad="508000" sx="102000" sy="102000" algn="ctr" rotWithShape="0">
                      <a:srgbClr val="0079DE">
                        <a:alpha val="48000"/>
                      </a:srgbClr>
                    </a:outerShdw>
                  </a:effectLst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院</a:t>
              </a:r>
            </a:p>
          </p:txBody>
        </p:sp>
      </p:grpSp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3" cstate="print"/>
          <a:srcRect b="18203"/>
          <a:stretch>
            <a:fillRect/>
          </a:stretch>
        </p:blipFill>
        <p:spPr>
          <a:xfrm>
            <a:off x="1113790" y="4338955"/>
            <a:ext cx="9694545" cy="3141345"/>
          </a:xfrm>
          <a:prstGeom prst="rect">
            <a:avLst/>
          </a:prstGeom>
        </p:spPr>
      </p:pic>
      <p:grpSp>
        <p:nvGrpSpPr>
          <p:cNvPr id="74" name="组合 73"/>
          <p:cNvGrpSpPr/>
          <p:nvPr/>
        </p:nvGrpSpPr>
        <p:grpSpPr>
          <a:xfrm>
            <a:off x="2292042" y="5450365"/>
            <a:ext cx="662594" cy="657967"/>
            <a:chOff x="5353747" y="2778516"/>
            <a:chExt cx="1456483" cy="1446310"/>
          </a:xfrm>
        </p:grpSpPr>
        <p:sp>
          <p:nvSpPr>
            <p:cNvPr id="75" name="任意多边形: 形状 74"/>
            <p:cNvSpPr/>
            <p:nvPr/>
          </p:nvSpPr>
          <p:spPr>
            <a:xfrm>
              <a:off x="5401391" y="2826159"/>
              <a:ext cx="1263312" cy="1398667"/>
            </a:xfrm>
            <a:custGeom>
              <a:avLst/>
              <a:gdLst>
                <a:gd name="connsiteX0" fmla="*/ 1533525 w 2770239"/>
                <a:gd name="connsiteY0" fmla="*/ 0 h 3067050"/>
                <a:gd name="connsiteX1" fmla="*/ 2508989 w 2770239"/>
                <a:gd name="connsiteY1" fmla="*/ 350183 h 3067050"/>
                <a:gd name="connsiteX2" fmla="*/ 2583955 w 2770239"/>
                <a:gd name="connsiteY2" fmla="*/ 418316 h 3067050"/>
                <a:gd name="connsiteX3" fmla="*/ 2575301 w 2770239"/>
                <a:gd name="connsiteY3" fmla="*/ 418316 h 3067050"/>
                <a:gd name="connsiteX4" fmla="*/ 2505283 w 2770239"/>
                <a:gd name="connsiteY4" fmla="*/ 354679 h 3067050"/>
                <a:gd name="connsiteX5" fmla="*/ 1533525 w 2770239"/>
                <a:gd name="connsiteY5" fmla="*/ 5827 h 3067050"/>
                <a:gd name="connsiteX6" fmla="*/ 5827 w 2770239"/>
                <a:gd name="connsiteY6" fmla="*/ 1533525 h 3067050"/>
                <a:gd name="connsiteX7" fmla="*/ 1533525 w 2770239"/>
                <a:gd name="connsiteY7" fmla="*/ 3061223 h 3067050"/>
                <a:gd name="connsiteX8" fmla="*/ 2712371 w 2770239"/>
                <a:gd name="connsiteY8" fmla="*/ 2505283 h 3067050"/>
                <a:gd name="connsiteX9" fmla="*/ 2762971 w 2770239"/>
                <a:gd name="connsiteY9" fmla="*/ 2437616 h 3067050"/>
                <a:gd name="connsiteX10" fmla="*/ 2770239 w 2770239"/>
                <a:gd name="connsiteY10" fmla="*/ 2437616 h 3067050"/>
                <a:gd name="connsiteX11" fmla="*/ 2716868 w 2770239"/>
                <a:gd name="connsiteY11" fmla="*/ 2508989 h 3067050"/>
                <a:gd name="connsiteX12" fmla="*/ 1533525 w 2770239"/>
                <a:gd name="connsiteY12" fmla="*/ 3067050 h 3067050"/>
                <a:gd name="connsiteX13" fmla="*/ 0 w 2770239"/>
                <a:gd name="connsiteY13" fmla="*/ 1533525 h 3067050"/>
                <a:gd name="connsiteX14" fmla="*/ 1533525 w 2770239"/>
                <a:gd name="connsiteY14" fmla="*/ 0 h 306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70239" h="3067050">
                  <a:moveTo>
                    <a:pt x="1533525" y="0"/>
                  </a:moveTo>
                  <a:cubicBezTo>
                    <a:pt x="1904062" y="0"/>
                    <a:pt x="2243906" y="131416"/>
                    <a:pt x="2508989" y="350183"/>
                  </a:cubicBezTo>
                  <a:lnTo>
                    <a:pt x="2583955" y="418316"/>
                  </a:lnTo>
                  <a:lnTo>
                    <a:pt x="2575301" y="418316"/>
                  </a:lnTo>
                  <a:lnTo>
                    <a:pt x="2505283" y="354679"/>
                  </a:lnTo>
                  <a:cubicBezTo>
                    <a:pt x="2241207" y="136744"/>
                    <a:pt x="1902655" y="5827"/>
                    <a:pt x="1533525" y="5827"/>
                  </a:cubicBezTo>
                  <a:cubicBezTo>
                    <a:pt x="689801" y="5827"/>
                    <a:pt x="5827" y="689801"/>
                    <a:pt x="5827" y="1533525"/>
                  </a:cubicBezTo>
                  <a:cubicBezTo>
                    <a:pt x="5827" y="2377249"/>
                    <a:pt x="689801" y="3061223"/>
                    <a:pt x="1533525" y="3061223"/>
                  </a:cubicBezTo>
                  <a:cubicBezTo>
                    <a:pt x="2008120" y="3061223"/>
                    <a:pt x="2432169" y="2844810"/>
                    <a:pt x="2712371" y="2505283"/>
                  </a:cubicBezTo>
                  <a:lnTo>
                    <a:pt x="2762971" y="2437616"/>
                  </a:lnTo>
                  <a:lnTo>
                    <a:pt x="2770239" y="2437616"/>
                  </a:lnTo>
                  <a:lnTo>
                    <a:pt x="2716868" y="2508989"/>
                  </a:lnTo>
                  <a:cubicBezTo>
                    <a:pt x="2435596" y="2849811"/>
                    <a:pt x="2009930" y="3067050"/>
                    <a:pt x="1533525" y="3067050"/>
                  </a:cubicBezTo>
                  <a:cubicBezTo>
                    <a:pt x="686583" y="3067050"/>
                    <a:pt x="0" y="2380467"/>
                    <a:pt x="0" y="1533525"/>
                  </a:cubicBezTo>
                  <a:cubicBezTo>
                    <a:pt x="0" y="686583"/>
                    <a:pt x="686583" y="0"/>
                    <a:pt x="1533525" y="0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5353747" y="2778516"/>
              <a:ext cx="1456483" cy="1371175"/>
            </a:xfrm>
            <a:custGeom>
              <a:avLst/>
              <a:gdLst>
                <a:gd name="connsiteX0" fmla="*/ 3014026 w 3193831"/>
                <a:gd name="connsiteY0" fmla="*/ 2148391 h 3006763"/>
                <a:gd name="connsiteX1" fmla="*/ 3193831 w 3193831"/>
                <a:gd name="connsiteY1" fmla="*/ 2148391 h 3006763"/>
                <a:gd name="connsiteX2" fmla="*/ 3147278 w 3193831"/>
                <a:gd name="connsiteY2" fmla="*/ 2275584 h 3006763"/>
                <a:gd name="connsiteX3" fmla="*/ 2553822 w 3193831"/>
                <a:gd name="connsiteY3" fmla="*/ 2996255 h 3006763"/>
                <a:gd name="connsiteX4" fmla="*/ 2542874 w 3193831"/>
                <a:gd name="connsiteY4" fmla="*/ 3002548 h 3006763"/>
                <a:gd name="connsiteX5" fmla="*/ 2542874 w 3193831"/>
                <a:gd name="connsiteY5" fmla="*/ 2790466 h 3006763"/>
                <a:gd name="connsiteX6" fmla="*/ 2625717 w 3193831"/>
                <a:gd name="connsiteY6" fmla="*/ 2725374 h 3006763"/>
                <a:gd name="connsiteX7" fmla="*/ 2991551 w 3193831"/>
                <a:gd name="connsiteY7" fmla="*/ 2209798 h 3006763"/>
                <a:gd name="connsiteX8" fmla="*/ 69144 w 3193831"/>
                <a:gd name="connsiteY8" fmla="*/ 1168401 h 3006763"/>
                <a:gd name="connsiteX9" fmla="*/ 247045 w 3193831"/>
                <a:gd name="connsiteY9" fmla="*/ 1168401 h 3006763"/>
                <a:gd name="connsiteX10" fmla="*/ 235052 w 3193831"/>
                <a:gd name="connsiteY10" fmla="*/ 1201167 h 3006763"/>
                <a:gd name="connsiteX11" fmla="*/ 169009 w 3193831"/>
                <a:gd name="connsiteY11" fmla="*/ 1638000 h 3006763"/>
                <a:gd name="connsiteX12" fmla="*/ 703586 w 3193831"/>
                <a:gd name="connsiteY12" fmla="*/ 2771545 h 3006763"/>
                <a:gd name="connsiteX13" fmla="*/ 739474 w 3193831"/>
                <a:gd name="connsiteY13" fmla="*/ 2798382 h 3006763"/>
                <a:gd name="connsiteX14" fmla="*/ 739474 w 3193831"/>
                <a:gd name="connsiteY14" fmla="*/ 3006763 h 3006763"/>
                <a:gd name="connsiteX15" fmla="*/ 722179 w 3193831"/>
                <a:gd name="connsiteY15" fmla="*/ 2996255 h 3006763"/>
                <a:gd name="connsiteX16" fmla="*/ 0 w 3193831"/>
                <a:gd name="connsiteY16" fmla="*/ 1638000 h 3006763"/>
                <a:gd name="connsiteX17" fmla="*/ 33279 w 3193831"/>
                <a:gd name="connsiteY17" fmla="*/ 1307886 h 3006763"/>
                <a:gd name="connsiteX18" fmla="*/ 1638000 w 3193831"/>
                <a:gd name="connsiteY18" fmla="*/ 0 h 3006763"/>
                <a:gd name="connsiteX19" fmla="*/ 3078302 w 3193831"/>
                <a:gd name="connsiteY19" fmla="*/ 857232 h 3006763"/>
                <a:gd name="connsiteX20" fmla="*/ 3137438 w 3193831"/>
                <a:gd name="connsiteY20" fmla="*/ 979990 h 3006763"/>
                <a:gd name="connsiteX21" fmla="*/ 2950020 w 3193831"/>
                <a:gd name="connsiteY21" fmla="*/ 979990 h 3006763"/>
                <a:gd name="connsiteX22" fmla="*/ 2929692 w 3193831"/>
                <a:gd name="connsiteY22" fmla="*/ 937792 h 3006763"/>
                <a:gd name="connsiteX23" fmla="*/ 1638000 w 3193831"/>
                <a:gd name="connsiteY23" fmla="*/ 169009 h 3006763"/>
                <a:gd name="connsiteX24" fmla="*/ 816674 w 3193831"/>
                <a:gd name="connsiteY24" fmla="*/ 419890 h 3006763"/>
                <a:gd name="connsiteX25" fmla="*/ 714074 w 3193831"/>
                <a:gd name="connsiteY25" fmla="*/ 496612 h 3006763"/>
                <a:gd name="connsiteX26" fmla="*/ 714074 w 3193831"/>
                <a:gd name="connsiteY26" fmla="*/ 285806 h 3006763"/>
                <a:gd name="connsiteX27" fmla="*/ 722179 w 3193831"/>
                <a:gd name="connsiteY27" fmla="*/ 279745 h 3006763"/>
                <a:gd name="connsiteX28" fmla="*/ 1638000 w 3193831"/>
                <a:gd name="connsiteY28" fmla="*/ 0 h 300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193831" h="3006763">
                  <a:moveTo>
                    <a:pt x="3014026" y="2148391"/>
                  </a:moveTo>
                  <a:lnTo>
                    <a:pt x="3193831" y="2148391"/>
                  </a:lnTo>
                  <a:lnTo>
                    <a:pt x="3147278" y="2275584"/>
                  </a:lnTo>
                  <a:cubicBezTo>
                    <a:pt x="3022947" y="2569535"/>
                    <a:pt x="2815248" y="2819639"/>
                    <a:pt x="2553822" y="2996255"/>
                  </a:cubicBezTo>
                  <a:lnTo>
                    <a:pt x="2542874" y="3002548"/>
                  </a:lnTo>
                  <a:lnTo>
                    <a:pt x="2542874" y="2790466"/>
                  </a:lnTo>
                  <a:lnTo>
                    <a:pt x="2625717" y="2725374"/>
                  </a:lnTo>
                  <a:cubicBezTo>
                    <a:pt x="2782241" y="2583111"/>
                    <a:pt x="2907924" y="2407514"/>
                    <a:pt x="2991551" y="2209798"/>
                  </a:cubicBezTo>
                  <a:close/>
                  <a:moveTo>
                    <a:pt x="69144" y="1168401"/>
                  </a:moveTo>
                  <a:lnTo>
                    <a:pt x="247045" y="1168401"/>
                  </a:lnTo>
                  <a:lnTo>
                    <a:pt x="235052" y="1201167"/>
                  </a:lnTo>
                  <a:cubicBezTo>
                    <a:pt x="192131" y="1339163"/>
                    <a:pt x="169009" y="1485881"/>
                    <a:pt x="169009" y="1638000"/>
                  </a:cubicBezTo>
                  <a:cubicBezTo>
                    <a:pt x="169009" y="2094357"/>
                    <a:pt x="377106" y="2502110"/>
                    <a:pt x="703586" y="2771545"/>
                  </a:cubicBezTo>
                  <a:lnTo>
                    <a:pt x="739474" y="2798382"/>
                  </a:lnTo>
                  <a:lnTo>
                    <a:pt x="739474" y="3006763"/>
                  </a:lnTo>
                  <a:lnTo>
                    <a:pt x="722179" y="2996255"/>
                  </a:lnTo>
                  <a:cubicBezTo>
                    <a:pt x="286468" y="2701895"/>
                    <a:pt x="0" y="2203402"/>
                    <a:pt x="0" y="1638000"/>
                  </a:cubicBezTo>
                  <a:cubicBezTo>
                    <a:pt x="0" y="1524920"/>
                    <a:pt x="11459" y="1414516"/>
                    <a:pt x="33279" y="1307886"/>
                  </a:cubicBezTo>
                  <a:close/>
                  <a:moveTo>
                    <a:pt x="1638000" y="0"/>
                  </a:moveTo>
                  <a:cubicBezTo>
                    <a:pt x="2259942" y="0"/>
                    <a:pt x="2800925" y="346626"/>
                    <a:pt x="3078302" y="857232"/>
                  </a:cubicBezTo>
                  <a:lnTo>
                    <a:pt x="3137438" y="979990"/>
                  </a:lnTo>
                  <a:lnTo>
                    <a:pt x="2950020" y="979990"/>
                  </a:lnTo>
                  <a:lnTo>
                    <a:pt x="2929692" y="937792"/>
                  </a:lnTo>
                  <a:cubicBezTo>
                    <a:pt x="2680934" y="479870"/>
                    <a:pt x="2195770" y="169009"/>
                    <a:pt x="1638000" y="169009"/>
                  </a:cubicBezTo>
                  <a:cubicBezTo>
                    <a:pt x="1333762" y="169009"/>
                    <a:pt x="1051126" y="261497"/>
                    <a:pt x="816674" y="419890"/>
                  </a:cubicBezTo>
                  <a:lnTo>
                    <a:pt x="714074" y="496612"/>
                  </a:lnTo>
                  <a:lnTo>
                    <a:pt x="714074" y="285806"/>
                  </a:lnTo>
                  <a:lnTo>
                    <a:pt x="722179" y="279745"/>
                  </a:lnTo>
                  <a:cubicBezTo>
                    <a:pt x="983605" y="103129"/>
                    <a:pt x="1298759" y="0"/>
                    <a:pt x="1638000" y="0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77" name="圆: 空心 76"/>
            <p:cNvSpPr/>
            <p:nvPr/>
          </p:nvSpPr>
          <p:spPr>
            <a:xfrm>
              <a:off x="5468361" y="2893129"/>
              <a:ext cx="1264727" cy="1264728"/>
            </a:xfrm>
            <a:prstGeom prst="donut">
              <a:avLst>
                <a:gd name="adj" fmla="val 571"/>
              </a:avLst>
            </a:prstGeom>
            <a:gradFill flip="none" rotWithShape="1">
              <a:gsLst>
                <a:gs pos="31000">
                  <a:srgbClr val="25A6FC">
                    <a:alpha val="40000"/>
                  </a:srgbClr>
                </a:gs>
                <a:gs pos="100000">
                  <a:srgbClr val="02F8FF">
                    <a:alpha val="20000"/>
                  </a:srgbClr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78" name="椭圆 77"/>
            <p:cNvSpPr/>
            <p:nvPr/>
          </p:nvSpPr>
          <p:spPr>
            <a:xfrm>
              <a:off x="5554869" y="2979636"/>
              <a:ext cx="1091714" cy="1091713"/>
            </a:xfrm>
            <a:prstGeom prst="ellipse">
              <a:avLst/>
            </a:pr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6628939" y="4436800"/>
            <a:ext cx="662594" cy="657967"/>
            <a:chOff x="5353747" y="2778516"/>
            <a:chExt cx="1456483" cy="1446310"/>
          </a:xfrm>
        </p:grpSpPr>
        <p:sp>
          <p:nvSpPr>
            <p:cNvPr id="81" name="任意多边形: 形状 80"/>
            <p:cNvSpPr/>
            <p:nvPr/>
          </p:nvSpPr>
          <p:spPr>
            <a:xfrm>
              <a:off x="5401391" y="2826159"/>
              <a:ext cx="1263312" cy="1398667"/>
            </a:xfrm>
            <a:custGeom>
              <a:avLst/>
              <a:gdLst>
                <a:gd name="connsiteX0" fmla="*/ 1533525 w 2770239"/>
                <a:gd name="connsiteY0" fmla="*/ 0 h 3067050"/>
                <a:gd name="connsiteX1" fmla="*/ 2508989 w 2770239"/>
                <a:gd name="connsiteY1" fmla="*/ 350183 h 3067050"/>
                <a:gd name="connsiteX2" fmla="*/ 2583955 w 2770239"/>
                <a:gd name="connsiteY2" fmla="*/ 418316 h 3067050"/>
                <a:gd name="connsiteX3" fmla="*/ 2575301 w 2770239"/>
                <a:gd name="connsiteY3" fmla="*/ 418316 h 3067050"/>
                <a:gd name="connsiteX4" fmla="*/ 2505283 w 2770239"/>
                <a:gd name="connsiteY4" fmla="*/ 354679 h 3067050"/>
                <a:gd name="connsiteX5" fmla="*/ 1533525 w 2770239"/>
                <a:gd name="connsiteY5" fmla="*/ 5827 h 3067050"/>
                <a:gd name="connsiteX6" fmla="*/ 5827 w 2770239"/>
                <a:gd name="connsiteY6" fmla="*/ 1533525 h 3067050"/>
                <a:gd name="connsiteX7" fmla="*/ 1533525 w 2770239"/>
                <a:gd name="connsiteY7" fmla="*/ 3061223 h 3067050"/>
                <a:gd name="connsiteX8" fmla="*/ 2712371 w 2770239"/>
                <a:gd name="connsiteY8" fmla="*/ 2505283 h 3067050"/>
                <a:gd name="connsiteX9" fmla="*/ 2762971 w 2770239"/>
                <a:gd name="connsiteY9" fmla="*/ 2437616 h 3067050"/>
                <a:gd name="connsiteX10" fmla="*/ 2770239 w 2770239"/>
                <a:gd name="connsiteY10" fmla="*/ 2437616 h 3067050"/>
                <a:gd name="connsiteX11" fmla="*/ 2716868 w 2770239"/>
                <a:gd name="connsiteY11" fmla="*/ 2508989 h 3067050"/>
                <a:gd name="connsiteX12" fmla="*/ 1533525 w 2770239"/>
                <a:gd name="connsiteY12" fmla="*/ 3067050 h 3067050"/>
                <a:gd name="connsiteX13" fmla="*/ 0 w 2770239"/>
                <a:gd name="connsiteY13" fmla="*/ 1533525 h 3067050"/>
                <a:gd name="connsiteX14" fmla="*/ 1533525 w 2770239"/>
                <a:gd name="connsiteY14" fmla="*/ 0 h 306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70239" h="3067050">
                  <a:moveTo>
                    <a:pt x="1533525" y="0"/>
                  </a:moveTo>
                  <a:cubicBezTo>
                    <a:pt x="1904062" y="0"/>
                    <a:pt x="2243906" y="131416"/>
                    <a:pt x="2508989" y="350183"/>
                  </a:cubicBezTo>
                  <a:lnTo>
                    <a:pt x="2583955" y="418316"/>
                  </a:lnTo>
                  <a:lnTo>
                    <a:pt x="2575301" y="418316"/>
                  </a:lnTo>
                  <a:lnTo>
                    <a:pt x="2505283" y="354679"/>
                  </a:lnTo>
                  <a:cubicBezTo>
                    <a:pt x="2241207" y="136744"/>
                    <a:pt x="1902655" y="5827"/>
                    <a:pt x="1533525" y="5827"/>
                  </a:cubicBezTo>
                  <a:cubicBezTo>
                    <a:pt x="689801" y="5827"/>
                    <a:pt x="5827" y="689801"/>
                    <a:pt x="5827" y="1533525"/>
                  </a:cubicBezTo>
                  <a:cubicBezTo>
                    <a:pt x="5827" y="2377249"/>
                    <a:pt x="689801" y="3061223"/>
                    <a:pt x="1533525" y="3061223"/>
                  </a:cubicBezTo>
                  <a:cubicBezTo>
                    <a:pt x="2008120" y="3061223"/>
                    <a:pt x="2432169" y="2844810"/>
                    <a:pt x="2712371" y="2505283"/>
                  </a:cubicBezTo>
                  <a:lnTo>
                    <a:pt x="2762971" y="2437616"/>
                  </a:lnTo>
                  <a:lnTo>
                    <a:pt x="2770239" y="2437616"/>
                  </a:lnTo>
                  <a:lnTo>
                    <a:pt x="2716868" y="2508989"/>
                  </a:lnTo>
                  <a:cubicBezTo>
                    <a:pt x="2435596" y="2849811"/>
                    <a:pt x="2009930" y="3067050"/>
                    <a:pt x="1533525" y="3067050"/>
                  </a:cubicBezTo>
                  <a:cubicBezTo>
                    <a:pt x="686583" y="3067050"/>
                    <a:pt x="0" y="2380467"/>
                    <a:pt x="0" y="1533525"/>
                  </a:cubicBezTo>
                  <a:cubicBezTo>
                    <a:pt x="0" y="686583"/>
                    <a:pt x="686583" y="0"/>
                    <a:pt x="1533525" y="0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5353747" y="2778516"/>
              <a:ext cx="1456483" cy="1371175"/>
            </a:xfrm>
            <a:custGeom>
              <a:avLst/>
              <a:gdLst>
                <a:gd name="connsiteX0" fmla="*/ 3014026 w 3193831"/>
                <a:gd name="connsiteY0" fmla="*/ 2148391 h 3006763"/>
                <a:gd name="connsiteX1" fmla="*/ 3193831 w 3193831"/>
                <a:gd name="connsiteY1" fmla="*/ 2148391 h 3006763"/>
                <a:gd name="connsiteX2" fmla="*/ 3147278 w 3193831"/>
                <a:gd name="connsiteY2" fmla="*/ 2275584 h 3006763"/>
                <a:gd name="connsiteX3" fmla="*/ 2553822 w 3193831"/>
                <a:gd name="connsiteY3" fmla="*/ 2996255 h 3006763"/>
                <a:gd name="connsiteX4" fmla="*/ 2542874 w 3193831"/>
                <a:gd name="connsiteY4" fmla="*/ 3002548 h 3006763"/>
                <a:gd name="connsiteX5" fmla="*/ 2542874 w 3193831"/>
                <a:gd name="connsiteY5" fmla="*/ 2790466 h 3006763"/>
                <a:gd name="connsiteX6" fmla="*/ 2625717 w 3193831"/>
                <a:gd name="connsiteY6" fmla="*/ 2725374 h 3006763"/>
                <a:gd name="connsiteX7" fmla="*/ 2991551 w 3193831"/>
                <a:gd name="connsiteY7" fmla="*/ 2209798 h 3006763"/>
                <a:gd name="connsiteX8" fmla="*/ 69144 w 3193831"/>
                <a:gd name="connsiteY8" fmla="*/ 1168401 h 3006763"/>
                <a:gd name="connsiteX9" fmla="*/ 247045 w 3193831"/>
                <a:gd name="connsiteY9" fmla="*/ 1168401 h 3006763"/>
                <a:gd name="connsiteX10" fmla="*/ 235052 w 3193831"/>
                <a:gd name="connsiteY10" fmla="*/ 1201167 h 3006763"/>
                <a:gd name="connsiteX11" fmla="*/ 169009 w 3193831"/>
                <a:gd name="connsiteY11" fmla="*/ 1638000 h 3006763"/>
                <a:gd name="connsiteX12" fmla="*/ 703586 w 3193831"/>
                <a:gd name="connsiteY12" fmla="*/ 2771545 h 3006763"/>
                <a:gd name="connsiteX13" fmla="*/ 739474 w 3193831"/>
                <a:gd name="connsiteY13" fmla="*/ 2798382 h 3006763"/>
                <a:gd name="connsiteX14" fmla="*/ 739474 w 3193831"/>
                <a:gd name="connsiteY14" fmla="*/ 3006763 h 3006763"/>
                <a:gd name="connsiteX15" fmla="*/ 722179 w 3193831"/>
                <a:gd name="connsiteY15" fmla="*/ 2996255 h 3006763"/>
                <a:gd name="connsiteX16" fmla="*/ 0 w 3193831"/>
                <a:gd name="connsiteY16" fmla="*/ 1638000 h 3006763"/>
                <a:gd name="connsiteX17" fmla="*/ 33279 w 3193831"/>
                <a:gd name="connsiteY17" fmla="*/ 1307886 h 3006763"/>
                <a:gd name="connsiteX18" fmla="*/ 1638000 w 3193831"/>
                <a:gd name="connsiteY18" fmla="*/ 0 h 3006763"/>
                <a:gd name="connsiteX19" fmla="*/ 3078302 w 3193831"/>
                <a:gd name="connsiteY19" fmla="*/ 857232 h 3006763"/>
                <a:gd name="connsiteX20" fmla="*/ 3137438 w 3193831"/>
                <a:gd name="connsiteY20" fmla="*/ 979990 h 3006763"/>
                <a:gd name="connsiteX21" fmla="*/ 2950020 w 3193831"/>
                <a:gd name="connsiteY21" fmla="*/ 979990 h 3006763"/>
                <a:gd name="connsiteX22" fmla="*/ 2929692 w 3193831"/>
                <a:gd name="connsiteY22" fmla="*/ 937792 h 3006763"/>
                <a:gd name="connsiteX23" fmla="*/ 1638000 w 3193831"/>
                <a:gd name="connsiteY23" fmla="*/ 169009 h 3006763"/>
                <a:gd name="connsiteX24" fmla="*/ 816674 w 3193831"/>
                <a:gd name="connsiteY24" fmla="*/ 419890 h 3006763"/>
                <a:gd name="connsiteX25" fmla="*/ 714074 w 3193831"/>
                <a:gd name="connsiteY25" fmla="*/ 496612 h 3006763"/>
                <a:gd name="connsiteX26" fmla="*/ 714074 w 3193831"/>
                <a:gd name="connsiteY26" fmla="*/ 285806 h 3006763"/>
                <a:gd name="connsiteX27" fmla="*/ 722179 w 3193831"/>
                <a:gd name="connsiteY27" fmla="*/ 279745 h 3006763"/>
                <a:gd name="connsiteX28" fmla="*/ 1638000 w 3193831"/>
                <a:gd name="connsiteY28" fmla="*/ 0 h 300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193831" h="3006763">
                  <a:moveTo>
                    <a:pt x="3014026" y="2148391"/>
                  </a:moveTo>
                  <a:lnTo>
                    <a:pt x="3193831" y="2148391"/>
                  </a:lnTo>
                  <a:lnTo>
                    <a:pt x="3147278" y="2275584"/>
                  </a:lnTo>
                  <a:cubicBezTo>
                    <a:pt x="3022947" y="2569535"/>
                    <a:pt x="2815248" y="2819639"/>
                    <a:pt x="2553822" y="2996255"/>
                  </a:cubicBezTo>
                  <a:lnTo>
                    <a:pt x="2542874" y="3002548"/>
                  </a:lnTo>
                  <a:lnTo>
                    <a:pt x="2542874" y="2790466"/>
                  </a:lnTo>
                  <a:lnTo>
                    <a:pt x="2625717" y="2725374"/>
                  </a:lnTo>
                  <a:cubicBezTo>
                    <a:pt x="2782241" y="2583111"/>
                    <a:pt x="2907924" y="2407514"/>
                    <a:pt x="2991551" y="2209798"/>
                  </a:cubicBezTo>
                  <a:close/>
                  <a:moveTo>
                    <a:pt x="69144" y="1168401"/>
                  </a:moveTo>
                  <a:lnTo>
                    <a:pt x="247045" y="1168401"/>
                  </a:lnTo>
                  <a:lnTo>
                    <a:pt x="235052" y="1201167"/>
                  </a:lnTo>
                  <a:cubicBezTo>
                    <a:pt x="192131" y="1339163"/>
                    <a:pt x="169009" y="1485881"/>
                    <a:pt x="169009" y="1638000"/>
                  </a:cubicBezTo>
                  <a:cubicBezTo>
                    <a:pt x="169009" y="2094357"/>
                    <a:pt x="377106" y="2502110"/>
                    <a:pt x="703586" y="2771545"/>
                  </a:cubicBezTo>
                  <a:lnTo>
                    <a:pt x="739474" y="2798382"/>
                  </a:lnTo>
                  <a:lnTo>
                    <a:pt x="739474" y="3006763"/>
                  </a:lnTo>
                  <a:lnTo>
                    <a:pt x="722179" y="2996255"/>
                  </a:lnTo>
                  <a:cubicBezTo>
                    <a:pt x="286468" y="2701895"/>
                    <a:pt x="0" y="2203402"/>
                    <a:pt x="0" y="1638000"/>
                  </a:cubicBezTo>
                  <a:cubicBezTo>
                    <a:pt x="0" y="1524920"/>
                    <a:pt x="11459" y="1414516"/>
                    <a:pt x="33279" y="1307886"/>
                  </a:cubicBezTo>
                  <a:close/>
                  <a:moveTo>
                    <a:pt x="1638000" y="0"/>
                  </a:moveTo>
                  <a:cubicBezTo>
                    <a:pt x="2259942" y="0"/>
                    <a:pt x="2800925" y="346626"/>
                    <a:pt x="3078302" y="857232"/>
                  </a:cubicBezTo>
                  <a:lnTo>
                    <a:pt x="3137438" y="979990"/>
                  </a:lnTo>
                  <a:lnTo>
                    <a:pt x="2950020" y="979990"/>
                  </a:lnTo>
                  <a:lnTo>
                    <a:pt x="2929692" y="937792"/>
                  </a:lnTo>
                  <a:cubicBezTo>
                    <a:pt x="2680934" y="479870"/>
                    <a:pt x="2195770" y="169009"/>
                    <a:pt x="1638000" y="169009"/>
                  </a:cubicBezTo>
                  <a:cubicBezTo>
                    <a:pt x="1333762" y="169009"/>
                    <a:pt x="1051126" y="261497"/>
                    <a:pt x="816674" y="419890"/>
                  </a:cubicBezTo>
                  <a:lnTo>
                    <a:pt x="714074" y="496612"/>
                  </a:lnTo>
                  <a:lnTo>
                    <a:pt x="714074" y="285806"/>
                  </a:lnTo>
                  <a:lnTo>
                    <a:pt x="722179" y="279745"/>
                  </a:lnTo>
                  <a:cubicBezTo>
                    <a:pt x="983605" y="103129"/>
                    <a:pt x="1298759" y="0"/>
                    <a:pt x="1638000" y="0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83" name="圆: 空心 82"/>
            <p:cNvSpPr/>
            <p:nvPr/>
          </p:nvSpPr>
          <p:spPr>
            <a:xfrm>
              <a:off x="5468361" y="2893129"/>
              <a:ext cx="1264727" cy="1264728"/>
            </a:xfrm>
            <a:prstGeom prst="donut">
              <a:avLst>
                <a:gd name="adj" fmla="val 571"/>
              </a:avLst>
            </a:prstGeom>
            <a:gradFill flip="none" rotWithShape="1">
              <a:gsLst>
                <a:gs pos="31000">
                  <a:srgbClr val="25A6FC">
                    <a:alpha val="40000"/>
                  </a:srgbClr>
                </a:gs>
                <a:gs pos="100000">
                  <a:srgbClr val="02F8FF">
                    <a:alpha val="20000"/>
                  </a:srgbClr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84" name="椭圆 83"/>
            <p:cNvSpPr/>
            <p:nvPr/>
          </p:nvSpPr>
          <p:spPr>
            <a:xfrm>
              <a:off x="5554869" y="2979636"/>
              <a:ext cx="1091714" cy="1091713"/>
            </a:xfrm>
            <a:prstGeom prst="ellipse">
              <a:avLst/>
            </a:pr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8753496" y="5322095"/>
            <a:ext cx="662594" cy="657967"/>
            <a:chOff x="5353747" y="2778516"/>
            <a:chExt cx="1456483" cy="1446310"/>
          </a:xfrm>
        </p:grpSpPr>
        <p:sp>
          <p:nvSpPr>
            <p:cNvPr id="3" name="任意多边形: 形状 86"/>
            <p:cNvSpPr/>
            <p:nvPr/>
          </p:nvSpPr>
          <p:spPr>
            <a:xfrm>
              <a:off x="5401391" y="2826159"/>
              <a:ext cx="1263312" cy="1398667"/>
            </a:xfrm>
            <a:custGeom>
              <a:avLst/>
              <a:gdLst>
                <a:gd name="connsiteX0" fmla="*/ 1533525 w 2770239"/>
                <a:gd name="connsiteY0" fmla="*/ 0 h 3067050"/>
                <a:gd name="connsiteX1" fmla="*/ 2508989 w 2770239"/>
                <a:gd name="connsiteY1" fmla="*/ 350183 h 3067050"/>
                <a:gd name="connsiteX2" fmla="*/ 2583955 w 2770239"/>
                <a:gd name="connsiteY2" fmla="*/ 418316 h 3067050"/>
                <a:gd name="connsiteX3" fmla="*/ 2575301 w 2770239"/>
                <a:gd name="connsiteY3" fmla="*/ 418316 h 3067050"/>
                <a:gd name="connsiteX4" fmla="*/ 2505283 w 2770239"/>
                <a:gd name="connsiteY4" fmla="*/ 354679 h 3067050"/>
                <a:gd name="connsiteX5" fmla="*/ 1533525 w 2770239"/>
                <a:gd name="connsiteY5" fmla="*/ 5827 h 3067050"/>
                <a:gd name="connsiteX6" fmla="*/ 5827 w 2770239"/>
                <a:gd name="connsiteY6" fmla="*/ 1533525 h 3067050"/>
                <a:gd name="connsiteX7" fmla="*/ 1533525 w 2770239"/>
                <a:gd name="connsiteY7" fmla="*/ 3061223 h 3067050"/>
                <a:gd name="connsiteX8" fmla="*/ 2712371 w 2770239"/>
                <a:gd name="connsiteY8" fmla="*/ 2505283 h 3067050"/>
                <a:gd name="connsiteX9" fmla="*/ 2762971 w 2770239"/>
                <a:gd name="connsiteY9" fmla="*/ 2437616 h 3067050"/>
                <a:gd name="connsiteX10" fmla="*/ 2770239 w 2770239"/>
                <a:gd name="connsiteY10" fmla="*/ 2437616 h 3067050"/>
                <a:gd name="connsiteX11" fmla="*/ 2716868 w 2770239"/>
                <a:gd name="connsiteY11" fmla="*/ 2508989 h 3067050"/>
                <a:gd name="connsiteX12" fmla="*/ 1533525 w 2770239"/>
                <a:gd name="connsiteY12" fmla="*/ 3067050 h 3067050"/>
                <a:gd name="connsiteX13" fmla="*/ 0 w 2770239"/>
                <a:gd name="connsiteY13" fmla="*/ 1533525 h 3067050"/>
                <a:gd name="connsiteX14" fmla="*/ 1533525 w 2770239"/>
                <a:gd name="connsiteY14" fmla="*/ 0 h 306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70239" h="3067050">
                  <a:moveTo>
                    <a:pt x="1533525" y="0"/>
                  </a:moveTo>
                  <a:cubicBezTo>
                    <a:pt x="1904062" y="0"/>
                    <a:pt x="2243906" y="131416"/>
                    <a:pt x="2508989" y="350183"/>
                  </a:cubicBezTo>
                  <a:lnTo>
                    <a:pt x="2583955" y="418316"/>
                  </a:lnTo>
                  <a:lnTo>
                    <a:pt x="2575301" y="418316"/>
                  </a:lnTo>
                  <a:lnTo>
                    <a:pt x="2505283" y="354679"/>
                  </a:lnTo>
                  <a:cubicBezTo>
                    <a:pt x="2241207" y="136744"/>
                    <a:pt x="1902655" y="5827"/>
                    <a:pt x="1533525" y="5827"/>
                  </a:cubicBezTo>
                  <a:cubicBezTo>
                    <a:pt x="689801" y="5827"/>
                    <a:pt x="5827" y="689801"/>
                    <a:pt x="5827" y="1533525"/>
                  </a:cubicBezTo>
                  <a:cubicBezTo>
                    <a:pt x="5827" y="2377249"/>
                    <a:pt x="689801" y="3061223"/>
                    <a:pt x="1533525" y="3061223"/>
                  </a:cubicBezTo>
                  <a:cubicBezTo>
                    <a:pt x="2008120" y="3061223"/>
                    <a:pt x="2432169" y="2844810"/>
                    <a:pt x="2712371" y="2505283"/>
                  </a:cubicBezTo>
                  <a:lnTo>
                    <a:pt x="2762971" y="2437616"/>
                  </a:lnTo>
                  <a:lnTo>
                    <a:pt x="2770239" y="2437616"/>
                  </a:lnTo>
                  <a:lnTo>
                    <a:pt x="2716868" y="2508989"/>
                  </a:lnTo>
                  <a:cubicBezTo>
                    <a:pt x="2435596" y="2849811"/>
                    <a:pt x="2009930" y="3067050"/>
                    <a:pt x="1533525" y="3067050"/>
                  </a:cubicBezTo>
                  <a:cubicBezTo>
                    <a:pt x="686583" y="3067050"/>
                    <a:pt x="0" y="2380467"/>
                    <a:pt x="0" y="1533525"/>
                  </a:cubicBezTo>
                  <a:cubicBezTo>
                    <a:pt x="0" y="686583"/>
                    <a:pt x="686583" y="0"/>
                    <a:pt x="1533525" y="0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4" name="任意多边形: 形状 87"/>
            <p:cNvSpPr/>
            <p:nvPr/>
          </p:nvSpPr>
          <p:spPr>
            <a:xfrm>
              <a:off x="5353747" y="2778516"/>
              <a:ext cx="1456483" cy="1371175"/>
            </a:xfrm>
            <a:custGeom>
              <a:avLst/>
              <a:gdLst>
                <a:gd name="connsiteX0" fmla="*/ 3014026 w 3193831"/>
                <a:gd name="connsiteY0" fmla="*/ 2148391 h 3006763"/>
                <a:gd name="connsiteX1" fmla="*/ 3193831 w 3193831"/>
                <a:gd name="connsiteY1" fmla="*/ 2148391 h 3006763"/>
                <a:gd name="connsiteX2" fmla="*/ 3147278 w 3193831"/>
                <a:gd name="connsiteY2" fmla="*/ 2275584 h 3006763"/>
                <a:gd name="connsiteX3" fmla="*/ 2553822 w 3193831"/>
                <a:gd name="connsiteY3" fmla="*/ 2996255 h 3006763"/>
                <a:gd name="connsiteX4" fmla="*/ 2542874 w 3193831"/>
                <a:gd name="connsiteY4" fmla="*/ 3002548 h 3006763"/>
                <a:gd name="connsiteX5" fmla="*/ 2542874 w 3193831"/>
                <a:gd name="connsiteY5" fmla="*/ 2790466 h 3006763"/>
                <a:gd name="connsiteX6" fmla="*/ 2625717 w 3193831"/>
                <a:gd name="connsiteY6" fmla="*/ 2725374 h 3006763"/>
                <a:gd name="connsiteX7" fmla="*/ 2991551 w 3193831"/>
                <a:gd name="connsiteY7" fmla="*/ 2209798 h 3006763"/>
                <a:gd name="connsiteX8" fmla="*/ 69144 w 3193831"/>
                <a:gd name="connsiteY8" fmla="*/ 1168401 h 3006763"/>
                <a:gd name="connsiteX9" fmla="*/ 247045 w 3193831"/>
                <a:gd name="connsiteY9" fmla="*/ 1168401 h 3006763"/>
                <a:gd name="connsiteX10" fmla="*/ 235052 w 3193831"/>
                <a:gd name="connsiteY10" fmla="*/ 1201167 h 3006763"/>
                <a:gd name="connsiteX11" fmla="*/ 169009 w 3193831"/>
                <a:gd name="connsiteY11" fmla="*/ 1638000 h 3006763"/>
                <a:gd name="connsiteX12" fmla="*/ 703586 w 3193831"/>
                <a:gd name="connsiteY12" fmla="*/ 2771545 h 3006763"/>
                <a:gd name="connsiteX13" fmla="*/ 739474 w 3193831"/>
                <a:gd name="connsiteY13" fmla="*/ 2798382 h 3006763"/>
                <a:gd name="connsiteX14" fmla="*/ 739474 w 3193831"/>
                <a:gd name="connsiteY14" fmla="*/ 3006763 h 3006763"/>
                <a:gd name="connsiteX15" fmla="*/ 722179 w 3193831"/>
                <a:gd name="connsiteY15" fmla="*/ 2996255 h 3006763"/>
                <a:gd name="connsiteX16" fmla="*/ 0 w 3193831"/>
                <a:gd name="connsiteY16" fmla="*/ 1638000 h 3006763"/>
                <a:gd name="connsiteX17" fmla="*/ 33279 w 3193831"/>
                <a:gd name="connsiteY17" fmla="*/ 1307886 h 3006763"/>
                <a:gd name="connsiteX18" fmla="*/ 1638000 w 3193831"/>
                <a:gd name="connsiteY18" fmla="*/ 0 h 3006763"/>
                <a:gd name="connsiteX19" fmla="*/ 3078302 w 3193831"/>
                <a:gd name="connsiteY19" fmla="*/ 857232 h 3006763"/>
                <a:gd name="connsiteX20" fmla="*/ 3137438 w 3193831"/>
                <a:gd name="connsiteY20" fmla="*/ 979990 h 3006763"/>
                <a:gd name="connsiteX21" fmla="*/ 2950020 w 3193831"/>
                <a:gd name="connsiteY21" fmla="*/ 979990 h 3006763"/>
                <a:gd name="connsiteX22" fmla="*/ 2929692 w 3193831"/>
                <a:gd name="connsiteY22" fmla="*/ 937792 h 3006763"/>
                <a:gd name="connsiteX23" fmla="*/ 1638000 w 3193831"/>
                <a:gd name="connsiteY23" fmla="*/ 169009 h 3006763"/>
                <a:gd name="connsiteX24" fmla="*/ 816674 w 3193831"/>
                <a:gd name="connsiteY24" fmla="*/ 419890 h 3006763"/>
                <a:gd name="connsiteX25" fmla="*/ 714074 w 3193831"/>
                <a:gd name="connsiteY25" fmla="*/ 496612 h 3006763"/>
                <a:gd name="connsiteX26" fmla="*/ 714074 w 3193831"/>
                <a:gd name="connsiteY26" fmla="*/ 285806 h 3006763"/>
                <a:gd name="connsiteX27" fmla="*/ 722179 w 3193831"/>
                <a:gd name="connsiteY27" fmla="*/ 279745 h 3006763"/>
                <a:gd name="connsiteX28" fmla="*/ 1638000 w 3193831"/>
                <a:gd name="connsiteY28" fmla="*/ 0 h 300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193831" h="3006763">
                  <a:moveTo>
                    <a:pt x="3014026" y="2148391"/>
                  </a:moveTo>
                  <a:lnTo>
                    <a:pt x="3193831" y="2148391"/>
                  </a:lnTo>
                  <a:lnTo>
                    <a:pt x="3147278" y="2275584"/>
                  </a:lnTo>
                  <a:cubicBezTo>
                    <a:pt x="3022947" y="2569535"/>
                    <a:pt x="2815248" y="2819639"/>
                    <a:pt x="2553822" y="2996255"/>
                  </a:cubicBezTo>
                  <a:lnTo>
                    <a:pt x="2542874" y="3002548"/>
                  </a:lnTo>
                  <a:lnTo>
                    <a:pt x="2542874" y="2790466"/>
                  </a:lnTo>
                  <a:lnTo>
                    <a:pt x="2625717" y="2725374"/>
                  </a:lnTo>
                  <a:cubicBezTo>
                    <a:pt x="2782241" y="2583111"/>
                    <a:pt x="2907924" y="2407514"/>
                    <a:pt x="2991551" y="2209798"/>
                  </a:cubicBezTo>
                  <a:close/>
                  <a:moveTo>
                    <a:pt x="69144" y="1168401"/>
                  </a:moveTo>
                  <a:lnTo>
                    <a:pt x="247045" y="1168401"/>
                  </a:lnTo>
                  <a:lnTo>
                    <a:pt x="235052" y="1201167"/>
                  </a:lnTo>
                  <a:cubicBezTo>
                    <a:pt x="192131" y="1339163"/>
                    <a:pt x="169009" y="1485881"/>
                    <a:pt x="169009" y="1638000"/>
                  </a:cubicBezTo>
                  <a:cubicBezTo>
                    <a:pt x="169009" y="2094357"/>
                    <a:pt x="377106" y="2502110"/>
                    <a:pt x="703586" y="2771545"/>
                  </a:cubicBezTo>
                  <a:lnTo>
                    <a:pt x="739474" y="2798382"/>
                  </a:lnTo>
                  <a:lnTo>
                    <a:pt x="739474" y="3006763"/>
                  </a:lnTo>
                  <a:lnTo>
                    <a:pt x="722179" y="2996255"/>
                  </a:lnTo>
                  <a:cubicBezTo>
                    <a:pt x="286468" y="2701895"/>
                    <a:pt x="0" y="2203402"/>
                    <a:pt x="0" y="1638000"/>
                  </a:cubicBezTo>
                  <a:cubicBezTo>
                    <a:pt x="0" y="1524920"/>
                    <a:pt x="11459" y="1414516"/>
                    <a:pt x="33279" y="1307886"/>
                  </a:cubicBezTo>
                  <a:close/>
                  <a:moveTo>
                    <a:pt x="1638000" y="0"/>
                  </a:moveTo>
                  <a:cubicBezTo>
                    <a:pt x="2259942" y="0"/>
                    <a:pt x="2800925" y="346626"/>
                    <a:pt x="3078302" y="857232"/>
                  </a:cubicBezTo>
                  <a:lnTo>
                    <a:pt x="3137438" y="979990"/>
                  </a:lnTo>
                  <a:lnTo>
                    <a:pt x="2950020" y="979990"/>
                  </a:lnTo>
                  <a:lnTo>
                    <a:pt x="2929692" y="937792"/>
                  </a:lnTo>
                  <a:cubicBezTo>
                    <a:pt x="2680934" y="479870"/>
                    <a:pt x="2195770" y="169009"/>
                    <a:pt x="1638000" y="169009"/>
                  </a:cubicBezTo>
                  <a:cubicBezTo>
                    <a:pt x="1333762" y="169009"/>
                    <a:pt x="1051126" y="261497"/>
                    <a:pt x="816674" y="419890"/>
                  </a:cubicBezTo>
                  <a:lnTo>
                    <a:pt x="714074" y="496612"/>
                  </a:lnTo>
                  <a:lnTo>
                    <a:pt x="714074" y="285806"/>
                  </a:lnTo>
                  <a:lnTo>
                    <a:pt x="722179" y="279745"/>
                  </a:lnTo>
                  <a:cubicBezTo>
                    <a:pt x="983605" y="103129"/>
                    <a:pt x="1298759" y="0"/>
                    <a:pt x="1638000" y="0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5" name="圆: 空心 88"/>
            <p:cNvSpPr/>
            <p:nvPr/>
          </p:nvSpPr>
          <p:spPr>
            <a:xfrm>
              <a:off x="5468361" y="2893129"/>
              <a:ext cx="1264727" cy="1264728"/>
            </a:xfrm>
            <a:prstGeom prst="donut">
              <a:avLst>
                <a:gd name="adj" fmla="val 571"/>
              </a:avLst>
            </a:prstGeom>
            <a:gradFill flip="none" rotWithShape="1">
              <a:gsLst>
                <a:gs pos="31000">
                  <a:srgbClr val="25A6FC">
                    <a:alpha val="40000"/>
                  </a:srgbClr>
                </a:gs>
                <a:gs pos="100000">
                  <a:srgbClr val="02F8FF">
                    <a:alpha val="20000"/>
                  </a:srgbClr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554869" y="2979636"/>
              <a:ext cx="1091714" cy="1091713"/>
            </a:xfrm>
            <a:prstGeom prst="ellipse">
              <a:avLst/>
            </a:pr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cxnSp>
        <p:nvCxnSpPr>
          <p:cNvPr id="93" name="直接连接符 92"/>
          <p:cNvCxnSpPr/>
          <p:nvPr/>
        </p:nvCxnSpPr>
        <p:spPr>
          <a:xfrm>
            <a:off x="6964680" y="3100070"/>
            <a:ext cx="8255" cy="1221740"/>
          </a:xfrm>
          <a:prstGeom prst="line">
            <a:avLst/>
          </a:prstGeom>
          <a:ln w="12700" cap="rnd">
            <a:gradFill flip="none" rotWithShape="1">
              <a:gsLst>
                <a:gs pos="0">
                  <a:srgbClr val="25A6FC"/>
                </a:gs>
                <a:gs pos="100000">
                  <a:srgbClr val="02F8FF">
                    <a:alpha val="0"/>
                  </a:srgbClr>
                </a:gs>
              </a:gsLst>
              <a:lin ang="5400000" scaled="1"/>
              <a:tileRect/>
            </a:gra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/>
          <p:nvPr/>
        </p:nvCxnSpPr>
        <p:spPr>
          <a:xfrm flipH="1">
            <a:off x="2627630" y="4550410"/>
            <a:ext cx="7620" cy="862965"/>
          </a:xfrm>
          <a:prstGeom prst="line">
            <a:avLst/>
          </a:prstGeom>
          <a:ln w="12700" cap="rnd">
            <a:gradFill flip="none" rotWithShape="1">
              <a:gsLst>
                <a:gs pos="0">
                  <a:srgbClr val="25A6FC"/>
                </a:gs>
                <a:gs pos="100000">
                  <a:srgbClr val="02F8FF">
                    <a:alpha val="0"/>
                  </a:srgbClr>
                </a:gs>
              </a:gsLst>
              <a:lin ang="5400000" scaled="1"/>
              <a:tileRect/>
            </a:gra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/>
        </p:nvCxnSpPr>
        <p:spPr>
          <a:xfrm>
            <a:off x="9347755" y="4324923"/>
            <a:ext cx="0" cy="1013178"/>
          </a:xfrm>
          <a:prstGeom prst="line">
            <a:avLst/>
          </a:prstGeom>
          <a:ln w="12700" cap="rnd">
            <a:gradFill flip="none" rotWithShape="1">
              <a:gsLst>
                <a:gs pos="0">
                  <a:srgbClr val="25A6FC"/>
                </a:gs>
                <a:gs pos="100000">
                  <a:srgbClr val="02F8FF">
                    <a:alpha val="0"/>
                  </a:srgbClr>
                </a:gs>
              </a:gsLst>
              <a:lin ang="5400000" scaled="1"/>
              <a:tileRect/>
            </a:gra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文本框 98"/>
          <p:cNvSpPr txBox="1"/>
          <p:nvPr/>
        </p:nvSpPr>
        <p:spPr>
          <a:xfrm>
            <a:off x="-285750" y="3376295"/>
            <a:ext cx="3154680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安徽省教学名师</a:t>
            </a:r>
          </a:p>
          <a:p>
            <a:pPr algn="r"/>
            <a:r>
              <a:rPr lang="zh-CN" altLang="en-US" sz="4000" i="1" dirty="0">
                <a:solidFill>
                  <a:schemeClr val="bg1"/>
                </a:solidFill>
                <a:latin typeface="字魂128号-武侠缥缈体" panose="00000500000000000000" charset="-122"/>
                <a:ea typeface="字魂128号-武侠缥缈体" panose="00000500000000000000" charset="-122"/>
                <a:sym typeface="+mn-ea"/>
              </a:rPr>
              <a:t>2</a:t>
            </a:r>
            <a:r>
              <a:rPr lang="en-US" altLang="zh-CN" sz="4000" i="1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 </a:t>
            </a:r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人</a:t>
            </a:r>
            <a:endParaRPr lang="zh-CN" altLang="en-US" sz="4000" dirty="0">
              <a:solidFill>
                <a:schemeClr val="bg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+mn-ea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7217410" y="2568575"/>
            <a:ext cx="2383155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卓越教学新秀</a:t>
            </a:r>
            <a:r>
              <a:rPr lang="en-US" altLang="zh-CN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      </a:t>
            </a:r>
          </a:p>
          <a:p>
            <a:r>
              <a:rPr lang="en-US" altLang="zh-CN" sz="40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 </a:t>
            </a:r>
            <a:r>
              <a:rPr lang="zh-CN" altLang="en-US" sz="4000" i="1" dirty="0">
                <a:solidFill>
                  <a:schemeClr val="bg1"/>
                </a:solidFill>
                <a:latin typeface="字魂128号-武侠缥缈体" panose="00000500000000000000" charset="-122"/>
                <a:ea typeface="字魂128号-武侠缥缈体" panose="00000500000000000000" charset="-122"/>
                <a:sym typeface="+mn-ea"/>
              </a:rPr>
              <a:t>1</a:t>
            </a:r>
            <a:r>
              <a:rPr lang="en-US" altLang="zh-CN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   </a:t>
            </a:r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人</a:t>
            </a:r>
            <a:r>
              <a:rPr lang="en-US" altLang="zh-CN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 </a:t>
            </a:r>
          </a:p>
        </p:txBody>
      </p:sp>
      <p:sp>
        <p:nvSpPr>
          <p:cNvPr id="105" name="文本框 104"/>
          <p:cNvSpPr txBox="1"/>
          <p:nvPr/>
        </p:nvSpPr>
        <p:spPr>
          <a:xfrm>
            <a:off x="9570085" y="3905250"/>
            <a:ext cx="2200910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省级教学团队</a:t>
            </a:r>
          </a:p>
          <a:p>
            <a:r>
              <a:rPr lang="en-US" altLang="zh-CN" sz="4000" i="1" dirty="0">
                <a:solidFill>
                  <a:schemeClr val="bg1"/>
                </a:solidFill>
                <a:latin typeface="字魂128号-武侠缥缈体" panose="00000500000000000000" charset="-122"/>
                <a:ea typeface="字魂128号-武侠缥缈体" panose="00000500000000000000" charset="-122"/>
                <a:sym typeface="+mn-ea"/>
              </a:rPr>
              <a:t> </a:t>
            </a:r>
            <a:r>
              <a:rPr lang="en-US" altLang="zh-CN" sz="4000" i="1" dirty="0" smtClean="0">
                <a:solidFill>
                  <a:schemeClr val="bg1"/>
                </a:solidFill>
                <a:latin typeface="字魂128号-武侠缥缈体" panose="00000500000000000000" charset="-122"/>
                <a:ea typeface="字魂128号-武侠缥缈体" panose="00000500000000000000" charset="-122"/>
                <a:sym typeface="+mn-ea"/>
              </a:rPr>
              <a:t>6</a:t>
            </a:r>
            <a:r>
              <a:rPr lang="en-US" altLang="zh-CN" sz="2400" dirty="0" smtClean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   </a:t>
            </a:r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支</a:t>
            </a:r>
            <a:endParaRPr lang="zh-CN" altLang="en-US" sz="2400" dirty="0">
              <a:gradFill flip="none" rotWithShape="1">
                <a:gsLst>
                  <a:gs pos="2000">
                    <a:srgbClr val="02F8FF"/>
                  </a:gs>
                  <a:gs pos="100000">
                    <a:srgbClr val="25A6FC"/>
                  </a:gs>
                </a:gsLst>
                <a:lin ang="5400000" scaled="1"/>
                <a:tileRect/>
              </a:gra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391352" y="4464845"/>
            <a:ext cx="662594" cy="657967"/>
            <a:chOff x="5353747" y="2778516"/>
            <a:chExt cx="1456483" cy="1446310"/>
          </a:xfrm>
        </p:grpSpPr>
        <p:sp>
          <p:nvSpPr>
            <p:cNvPr id="9" name="任意多边形: 形状 74"/>
            <p:cNvSpPr/>
            <p:nvPr/>
          </p:nvSpPr>
          <p:spPr>
            <a:xfrm>
              <a:off x="5401391" y="2826159"/>
              <a:ext cx="1263312" cy="1398667"/>
            </a:xfrm>
            <a:custGeom>
              <a:avLst/>
              <a:gdLst>
                <a:gd name="connsiteX0" fmla="*/ 1533525 w 2770239"/>
                <a:gd name="connsiteY0" fmla="*/ 0 h 3067050"/>
                <a:gd name="connsiteX1" fmla="*/ 2508989 w 2770239"/>
                <a:gd name="connsiteY1" fmla="*/ 350183 h 3067050"/>
                <a:gd name="connsiteX2" fmla="*/ 2583955 w 2770239"/>
                <a:gd name="connsiteY2" fmla="*/ 418316 h 3067050"/>
                <a:gd name="connsiteX3" fmla="*/ 2575301 w 2770239"/>
                <a:gd name="connsiteY3" fmla="*/ 418316 h 3067050"/>
                <a:gd name="connsiteX4" fmla="*/ 2505283 w 2770239"/>
                <a:gd name="connsiteY4" fmla="*/ 354679 h 3067050"/>
                <a:gd name="connsiteX5" fmla="*/ 1533525 w 2770239"/>
                <a:gd name="connsiteY5" fmla="*/ 5827 h 3067050"/>
                <a:gd name="connsiteX6" fmla="*/ 5827 w 2770239"/>
                <a:gd name="connsiteY6" fmla="*/ 1533525 h 3067050"/>
                <a:gd name="connsiteX7" fmla="*/ 1533525 w 2770239"/>
                <a:gd name="connsiteY7" fmla="*/ 3061223 h 3067050"/>
                <a:gd name="connsiteX8" fmla="*/ 2712371 w 2770239"/>
                <a:gd name="connsiteY8" fmla="*/ 2505283 h 3067050"/>
                <a:gd name="connsiteX9" fmla="*/ 2762971 w 2770239"/>
                <a:gd name="connsiteY9" fmla="*/ 2437616 h 3067050"/>
                <a:gd name="connsiteX10" fmla="*/ 2770239 w 2770239"/>
                <a:gd name="connsiteY10" fmla="*/ 2437616 h 3067050"/>
                <a:gd name="connsiteX11" fmla="*/ 2716868 w 2770239"/>
                <a:gd name="connsiteY11" fmla="*/ 2508989 h 3067050"/>
                <a:gd name="connsiteX12" fmla="*/ 1533525 w 2770239"/>
                <a:gd name="connsiteY12" fmla="*/ 3067050 h 3067050"/>
                <a:gd name="connsiteX13" fmla="*/ 0 w 2770239"/>
                <a:gd name="connsiteY13" fmla="*/ 1533525 h 3067050"/>
                <a:gd name="connsiteX14" fmla="*/ 1533525 w 2770239"/>
                <a:gd name="connsiteY14" fmla="*/ 0 h 306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70239" h="3067050">
                  <a:moveTo>
                    <a:pt x="1533525" y="0"/>
                  </a:moveTo>
                  <a:cubicBezTo>
                    <a:pt x="1904062" y="0"/>
                    <a:pt x="2243906" y="131416"/>
                    <a:pt x="2508989" y="350183"/>
                  </a:cubicBezTo>
                  <a:lnTo>
                    <a:pt x="2583955" y="418316"/>
                  </a:lnTo>
                  <a:lnTo>
                    <a:pt x="2575301" y="418316"/>
                  </a:lnTo>
                  <a:lnTo>
                    <a:pt x="2505283" y="354679"/>
                  </a:lnTo>
                  <a:cubicBezTo>
                    <a:pt x="2241207" y="136744"/>
                    <a:pt x="1902655" y="5827"/>
                    <a:pt x="1533525" y="5827"/>
                  </a:cubicBezTo>
                  <a:cubicBezTo>
                    <a:pt x="689801" y="5827"/>
                    <a:pt x="5827" y="689801"/>
                    <a:pt x="5827" y="1533525"/>
                  </a:cubicBezTo>
                  <a:cubicBezTo>
                    <a:pt x="5827" y="2377249"/>
                    <a:pt x="689801" y="3061223"/>
                    <a:pt x="1533525" y="3061223"/>
                  </a:cubicBezTo>
                  <a:cubicBezTo>
                    <a:pt x="2008120" y="3061223"/>
                    <a:pt x="2432169" y="2844810"/>
                    <a:pt x="2712371" y="2505283"/>
                  </a:cubicBezTo>
                  <a:lnTo>
                    <a:pt x="2762971" y="2437616"/>
                  </a:lnTo>
                  <a:lnTo>
                    <a:pt x="2770239" y="2437616"/>
                  </a:lnTo>
                  <a:lnTo>
                    <a:pt x="2716868" y="2508989"/>
                  </a:lnTo>
                  <a:cubicBezTo>
                    <a:pt x="2435596" y="2849811"/>
                    <a:pt x="2009930" y="3067050"/>
                    <a:pt x="1533525" y="3067050"/>
                  </a:cubicBezTo>
                  <a:cubicBezTo>
                    <a:pt x="686583" y="3067050"/>
                    <a:pt x="0" y="2380467"/>
                    <a:pt x="0" y="1533525"/>
                  </a:cubicBezTo>
                  <a:cubicBezTo>
                    <a:pt x="0" y="686583"/>
                    <a:pt x="686583" y="0"/>
                    <a:pt x="1533525" y="0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0" name="任意多边形: 形状 75"/>
            <p:cNvSpPr/>
            <p:nvPr/>
          </p:nvSpPr>
          <p:spPr>
            <a:xfrm>
              <a:off x="5353747" y="2778516"/>
              <a:ext cx="1456483" cy="1371175"/>
            </a:xfrm>
            <a:custGeom>
              <a:avLst/>
              <a:gdLst>
                <a:gd name="connsiteX0" fmla="*/ 3014026 w 3193831"/>
                <a:gd name="connsiteY0" fmla="*/ 2148391 h 3006763"/>
                <a:gd name="connsiteX1" fmla="*/ 3193831 w 3193831"/>
                <a:gd name="connsiteY1" fmla="*/ 2148391 h 3006763"/>
                <a:gd name="connsiteX2" fmla="*/ 3147278 w 3193831"/>
                <a:gd name="connsiteY2" fmla="*/ 2275584 h 3006763"/>
                <a:gd name="connsiteX3" fmla="*/ 2553822 w 3193831"/>
                <a:gd name="connsiteY3" fmla="*/ 2996255 h 3006763"/>
                <a:gd name="connsiteX4" fmla="*/ 2542874 w 3193831"/>
                <a:gd name="connsiteY4" fmla="*/ 3002548 h 3006763"/>
                <a:gd name="connsiteX5" fmla="*/ 2542874 w 3193831"/>
                <a:gd name="connsiteY5" fmla="*/ 2790466 h 3006763"/>
                <a:gd name="connsiteX6" fmla="*/ 2625717 w 3193831"/>
                <a:gd name="connsiteY6" fmla="*/ 2725374 h 3006763"/>
                <a:gd name="connsiteX7" fmla="*/ 2991551 w 3193831"/>
                <a:gd name="connsiteY7" fmla="*/ 2209798 h 3006763"/>
                <a:gd name="connsiteX8" fmla="*/ 69144 w 3193831"/>
                <a:gd name="connsiteY8" fmla="*/ 1168401 h 3006763"/>
                <a:gd name="connsiteX9" fmla="*/ 247045 w 3193831"/>
                <a:gd name="connsiteY9" fmla="*/ 1168401 h 3006763"/>
                <a:gd name="connsiteX10" fmla="*/ 235052 w 3193831"/>
                <a:gd name="connsiteY10" fmla="*/ 1201167 h 3006763"/>
                <a:gd name="connsiteX11" fmla="*/ 169009 w 3193831"/>
                <a:gd name="connsiteY11" fmla="*/ 1638000 h 3006763"/>
                <a:gd name="connsiteX12" fmla="*/ 703586 w 3193831"/>
                <a:gd name="connsiteY12" fmla="*/ 2771545 h 3006763"/>
                <a:gd name="connsiteX13" fmla="*/ 739474 w 3193831"/>
                <a:gd name="connsiteY13" fmla="*/ 2798382 h 3006763"/>
                <a:gd name="connsiteX14" fmla="*/ 739474 w 3193831"/>
                <a:gd name="connsiteY14" fmla="*/ 3006763 h 3006763"/>
                <a:gd name="connsiteX15" fmla="*/ 722179 w 3193831"/>
                <a:gd name="connsiteY15" fmla="*/ 2996255 h 3006763"/>
                <a:gd name="connsiteX16" fmla="*/ 0 w 3193831"/>
                <a:gd name="connsiteY16" fmla="*/ 1638000 h 3006763"/>
                <a:gd name="connsiteX17" fmla="*/ 33279 w 3193831"/>
                <a:gd name="connsiteY17" fmla="*/ 1307886 h 3006763"/>
                <a:gd name="connsiteX18" fmla="*/ 1638000 w 3193831"/>
                <a:gd name="connsiteY18" fmla="*/ 0 h 3006763"/>
                <a:gd name="connsiteX19" fmla="*/ 3078302 w 3193831"/>
                <a:gd name="connsiteY19" fmla="*/ 857232 h 3006763"/>
                <a:gd name="connsiteX20" fmla="*/ 3137438 w 3193831"/>
                <a:gd name="connsiteY20" fmla="*/ 979990 h 3006763"/>
                <a:gd name="connsiteX21" fmla="*/ 2950020 w 3193831"/>
                <a:gd name="connsiteY21" fmla="*/ 979990 h 3006763"/>
                <a:gd name="connsiteX22" fmla="*/ 2929692 w 3193831"/>
                <a:gd name="connsiteY22" fmla="*/ 937792 h 3006763"/>
                <a:gd name="connsiteX23" fmla="*/ 1638000 w 3193831"/>
                <a:gd name="connsiteY23" fmla="*/ 169009 h 3006763"/>
                <a:gd name="connsiteX24" fmla="*/ 816674 w 3193831"/>
                <a:gd name="connsiteY24" fmla="*/ 419890 h 3006763"/>
                <a:gd name="connsiteX25" fmla="*/ 714074 w 3193831"/>
                <a:gd name="connsiteY25" fmla="*/ 496612 h 3006763"/>
                <a:gd name="connsiteX26" fmla="*/ 714074 w 3193831"/>
                <a:gd name="connsiteY26" fmla="*/ 285806 h 3006763"/>
                <a:gd name="connsiteX27" fmla="*/ 722179 w 3193831"/>
                <a:gd name="connsiteY27" fmla="*/ 279745 h 3006763"/>
                <a:gd name="connsiteX28" fmla="*/ 1638000 w 3193831"/>
                <a:gd name="connsiteY28" fmla="*/ 0 h 300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193831" h="3006763">
                  <a:moveTo>
                    <a:pt x="3014026" y="2148391"/>
                  </a:moveTo>
                  <a:lnTo>
                    <a:pt x="3193831" y="2148391"/>
                  </a:lnTo>
                  <a:lnTo>
                    <a:pt x="3147278" y="2275584"/>
                  </a:lnTo>
                  <a:cubicBezTo>
                    <a:pt x="3022947" y="2569535"/>
                    <a:pt x="2815248" y="2819639"/>
                    <a:pt x="2553822" y="2996255"/>
                  </a:cubicBezTo>
                  <a:lnTo>
                    <a:pt x="2542874" y="3002548"/>
                  </a:lnTo>
                  <a:lnTo>
                    <a:pt x="2542874" y="2790466"/>
                  </a:lnTo>
                  <a:lnTo>
                    <a:pt x="2625717" y="2725374"/>
                  </a:lnTo>
                  <a:cubicBezTo>
                    <a:pt x="2782241" y="2583111"/>
                    <a:pt x="2907924" y="2407514"/>
                    <a:pt x="2991551" y="2209798"/>
                  </a:cubicBezTo>
                  <a:close/>
                  <a:moveTo>
                    <a:pt x="69144" y="1168401"/>
                  </a:moveTo>
                  <a:lnTo>
                    <a:pt x="247045" y="1168401"/>
                  </a:lnTo>
                  <a:lnTo>
                    <a:pt x="235052" y="1201167"/>
                  </a:lnTo>
                  <a:cubicBezTo>
                    <a:pt x="192131" y="1339163"/>
                    <a:pt x="169009" y="1485881"/>
                    <a:pt x="169009" y="1638000"/>
                  </a:cubicBezTo>
                  <a:cubicBezTo>
                    <a:pt x="169009" y="2094357"/>
                    <a:pt x="377106" y="2502110"/>
                    <a:pt x="703586" y="2771545"/>
                  </a:cubicBezTo>
                  <a:lnTo>
                    <a:pt x="739474" y="2798382"/>
                  </a:lnTo>
                  <a:lnTo>
                    <a:pt x="739474" y="3006763"/>
                  </a:lnTo>
                  <a:lnTo>
                    <a:pt x="722179" y="2996255"/>
                  </a:lnTo>
                  <a:cubicBezTo>
                    <a:pt x="286468" y="2701895"/>
                    <a:pt x="0" y="2203402"/>
                    <a:pt x="0" y="1638000"/>
                  </a:cubicBezTo>
                  <a:cubicBezTo>
                    <a:pt x="0" y="1524920"/>
                    <a:pt x="11459" y="1414516"/>
                    <a:pt x="33279" y="1307886"/>
                  </a:cubicBezTo>
                  <a:close/>
                  <a:moveTo>
                    <a:pt x="1638000" y="0"/>
                  </a:moveTo>
                  <a:cubicBezTo>
                    <a:pt x="2259942" y="0"/>
                    <a:pt x="2800925" y="346626"/>
                    <a:pt x="3078302" y="857232"/>
                  </a:cubicBezTo>
                  <a:lnTo>
                    <a:pt x="3137438" y="979990"/>
                  </a:lnTo>
                  <a:lnTo>
                    <a:pt x="2950020" y="979990"/>
                  </a:lnTo>
                  <a:lnTo>
                    <a:pt x="2929692" y="937792"/>
                  </a:lnTo>
                  <a:cubicBezTo>
                    <a:pt x="2680934" y="479870"/>
                    <a:pt x="2195770" y="169009"/>
                    <a:pt x="1638000" y="169009"/>
                  </a:cubicBezTo>
                  <a:cubicBezTo>
                    <a:pt x="1333762" y="169009"/>
                    <a:pt x="1051126" y="261497"/>
                    <a:pt x="816674" y="419890"/>
                  </a:cubicBezTo>
                  <a:lnTo>
                    <a:pt x="714074" y="496612"/>
                  </a:lnTo>
                  <a:lnTo>
                    <a:pt x="714074" y="285806"/>
                  </a:lnTo>
                  <a:lnTo>
                    <a:pt x="722179" y="279745"/>
                  </a:lnTo>
                  <a:cubicBezTo>
                    <a:pt x="983605" y="103129"/>
                    <a:pt x="1298759" y="0"/>
                    <a:pt x="1638000" y="0"/>
                  </a:cubicBezTo>
                  <a:close/>
                </a:path>
              </a:pathLst>
            </a:cu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1" name="圆: 空心 76"/>
            <p:cNvSpPr/>
            <p:nvPr/>
          </p:nvSpPr>
          <p:spPr>
            <a:xfrm>
              <a:off x="5468361" y="2893129"/>
              <a:ext cx="1264727" cy="1264728"/>
            </a:xfrm>
            <a:prstGeom prst="donut">
              <a:avLst>
                <a:gd name="adj" fmla="val 571"/>
              </a:avLst>
            </a:prstGeom>
            <a:gradFill flip="none" rotWithShape="1">
              <a:gsLst>
                <a:gs pos="31000">
                  <a:srgbClr val="25A6FC">
                    <a:alpha val="40000"/>
                  </a:srgbClr>
                </a:gs>
                <a:gs pos="100000">
                  <a:srgbClr val="02F8FF">
                    <a:alpha val="20000"/>
                  </a:srgbClr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5554869" y="2979636"/>
              <a:ext cx="1091714" cy="1091713"/>
            </a:xfrm>
            <a:prstGeom prst="ellipse">
              <a:avLst/>
            </a:prstGeom>
            <a:gradFill flip="none" rotWithShape="1">
              <a:gsLst>
                <a:gs pos="31000">
                  <a:srgbClr val="25A6FC"/>
                </a:gs>
                <a:gs pos="100000">
                  <a:srgbClr val="02F8FF"/>
                </a:gs>
              </a:gsLst>
              <a:lin ang="16200000" scaled="1"/>
              <a:tileRect/>
            </a:gra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4690654" y="3345753"/>
            <a:ext cx="0" cy="1013178"/>
          </a:xfrm>
          <a:prstGeom prst="line">
            <a:avLst/>
          </a:prstGeom>
          <a:ln w="12700" cap="rnd">
            <a:gradFill flip="none" rotWithShape="1">
              <a:gsLst>
                <a:gs pos="0">
                  <a:srgbClr val="25A6FC"/>
                </a:gs>
                <a:gs pos="100000">
                  <a:srgbClr val="02F8FF">
                    <a:alpha val="0"/>
                  </a:srgbClr>
                </a:gs>
              </a:gsLst>
              <a:lin ang="5400000" scaled="1"/>
              <a:tileRect/>
            </a:gra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3108960" y="2568575"/>
            <a:ext cx="2691130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安徽省教坛新秀</a:t>
            </a:r>
          </a:p>
          <a:p>
            <a:pPr algn="r"/>
            <a:r>
              <a:rPr lang="zh-CN" altLang="en-US" sz="4000" i="1" dirty="0">
                <a:solidFill>
                  <a:schemeClr val="bg1"/>
                </a:solidFill>
                <a:latin typeface="字魂128号-武侠缥缈体" panose="00000500000000000000" charset="-122"/>
                <a:ea typeface="字魂128号-武侠缥缈体" panose="00000500000000000000" charset="-122"/>
                <a:sym typeface="+mn-ea"/>
              </a:rPr>
              <a:t>5</a:t>
            </a:r>
            <a:r>
              <a:rPr lang="en-US" altLang="zh-CN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 </a:t>
            </a:r>
            <a:r>
              <a:rPr lang="zh-CN" altLang="en-US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人</a:t>
            </a:r>
            <a:r>
              <a:rPr lang="en-US" altLang="zh-CN" sz="2400" dirty="0">
                <a:gradFill flip="none" rotWithShape="1">
                  <a:gsLst>
                    <a:gs pos="2000">
                      <a:srgbClr val="02F8FF"/>
                    </a:gs>
                    <a:gs pos="100000">
                      <a:srgbClr val="25A6FC"/>
                    </a:gs>
                  </a:gsLst>
                  <a:lin ang="5400000" scaled="1"/>
                  <a:tileRect/>
                </a:gra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 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979670" y="584200"/>
            <a:ext cx="743585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现有专职教师</a:t>
            </a:r>
            <a:r>
              <a:rPr lang="zh-CN" altLang="en-US" sz="2400" b="1" i="1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134</a:t>
            </a:r>
            <a:r>
              <a:rPr lang="en-US" altLang="zh-CN" sz="2400" b="1" i="1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人（含全职德籍教授</a:t>
            </a:r>
            <a:r>
              <a:rPr lang="zh-CN" altLang="en-US" sz="2400" b="1" i="1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1</a:t>
            </a:r>
            <a:r>
              <a:rPr lang="en-US" altLang="zh-CN" sz="2400" b="1" i="1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人）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, 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其中教授</a:t>
            </a:r>
            <a:r>
              <a:rPr lang="zh-CN" altLang="en-US" sz="2400" b="1" i="1" dirty="0" smtClean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2</a:t>
            </a:r>
            <a:r>
              <a:rPr lang="en-US" altLang="zh-CN" sz="2400" b="1" i="1" dirty="0" smtClean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7</a:t>
            </a:r>
            <a:r>
              <a:rPr lang="en-US" altLang="zh-CN" sz="2400" i="1" dirty="0" smtClean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名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博士</a:t>
            </a:r>
            <a:r>
              <a:rPr lang="zh-CN" altLang="en-US" sz="2400" b="1" i="1" dirty="0" smtClean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5</a:t>
            </a:r>
            <a:r>
              <a:rPr lang="en-US" altLang="zh-CN" sz="2400" b="1" i="1" dirty="0" smtClean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7</a:t>
            </a:r>
            <a:r>
              <a:rPr lang="en-US" altLang="zh-CN" sz="2400" i="1" dirty="0" smtClean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人（含德国、爱尔兰、韩国博士</a:t>
            </a:r>
            <a:r>
              <a:rPr lang="zh-CN" altLang="en-US" sz="2400" b="1" i="1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6</a:t>
            </a:r>
            <a:r>
              <a:rPr lang="en-US" altLang="zh-CN" sz="2400" b="1" i="1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人）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, 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占比为</a:t>
            </a:r>
            <a:r>
              <a:rPr lang="zh-CN" altLang="en-US" sz="2400" b="1" i="1" dirty="0" smtClean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4</a:t>
            </a:r>
            <a:r>
              <a:rPr lang="en-US" altLang="zh-CN" sz="2400" b="1" i="1" dirty="0" smtClean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3</a:t>
            </a:r>
            <a:r>
              <a:rPr lang="zh-CN" altLang="en-US" sz="2400" b="1" i="1" dirty="0" smtClean="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Arial" panose="020B0604020202020204" pitchFamily="34" charset="0"/>
                <a:sym typeface="+mn-ea"/>
              </a:rPr>
              <a:t>%</a:t>
            </a:r>
            <a:endParaRPr lang="zh-CN" altLang="en-US" sz="2400" b="1" i="1" dirty="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COMMONDATA" val="eyJoZGlkIjoiNDg3OGNlYzIxYjQ0MGIwZWU0NzBhYjVlODUyNzFmNj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53ab6ae-d643-4ec0-9e9b-010bbd5f51fa}"/>
  <p:tag name="TABLE_ENDDRAG_ORIGIN_RECT" val="566*356"/>
  <p:tag name="TABLE_ENDDRAG_RECT" val="148*131*566*35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4</TotalTime>
  <Words>2275</Words>
  <Application>Microsoft Office PowerPoint</Application>
  <PresentationFormat>自定义</PresentationFormat>
  <Paragraphs>455</Paragraphs>
  <Slides>37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64" baseType="lpstr">
      <vt:lpstr>Arial</vt:lpstr>
      <vt:lpstr>宋体</vt:lpstr>
      <vt:lpstr>AdobeFangsongStd-Regular</vt:lpstr>
      <vt:lpstr>汉仪晓波折纸体简</vt:lpstr>
      <vt:lpstr>思源宋体 CN Heavy</vt:lpstr>
      <vt:lpstr>仿宋</vt:lpstr>
      <vt:lpstr>Times New Roman</vt:lpstr>
      <vt:lpstr>华文细黑</vt:lpstr>
      <vt:lpstr>方正综艺简体</vt:lpstr>
      <vt:lpstr>Roboto Regular</vt:lpstr>
      <vt:lpstr>微软雅黑 Light</vt:lpstr>
      <vt:lpstr>方正兰亭圆_GBK_特</vt:lpstr>
      <vt:lpstr>字魂128号-武侠缥缈体</vt:lpstr>
      <vt:lpstr>思源黑体 CN Regular</vt:lpstr>
      <vt:lpstr>苏新诗古印宋简</vt:lpstr>
      <vt:lpstr>思源黑体 CN Heavy</vt:lpstr>
      <vt:lpstr>字魂59号-创粗黑</vt:lpstr>
      <vt:lpstr>方正粗雅宋_GBK</vt:lpstr>
      <vt:lpstr>字魂58号-创中黑</vt:lpstr>
      <vt:lpstr>思源黑体 CN Bold</vt:lpstr>
      <vt:lpstr>微软雅黑</vt:lpstr>
      <vt:lpstr>Calibri</vt:lpstr>
      <vt:lpstr>思源黑体 CN Medium</vt:lpstr>
      <vt:lpstr>庞门正道标题体</vt:lpstr>
      <vt:lpstr>仿宋_GB2312</vt:lpstr>
      <vt:lpstr>News Gothic MT</vt:lpstr>
      <vt:lpstr>包图主题2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user</cp:lastModifiedBy>
  <cp:revision>174</cp:revision>
  <dcterms:created xsi:type="dcterms:W3CDTF">2017-08-18T03:02:00Z</dcterms:created>
  <dcterms:modified xsi:type="dcterms:W3CDTF">2022-06-07T03:25:09Z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8675A14A2C1D4ECC997987BB3A8D1626</vt:lpwstr>
  </property>
</Properties>
</file>