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Lst>
  <p:notesMasterIdLst>
    <p:notesMasterId r:id="rId5"/>
  </p:notesMasterIdLst>
  <p:sldIdLst>
    <p:sldId id="2394" r:id="rId4"/>
    <p:sldId id="2503" r:id="rId6"/>
    <p:sldId id="2504" r:id="rId7"/>
    <p:sldId id="2519" r:id="rId8"/>
    <p:sldId id="2508" r:id="rId9"/>
    <p:sldId id="2000" r:id="rId10"/>
    <p:sldId id="2500" r:id="rId11"/>
    <p:sldId id="2447" r:id="rId12"/>
    <p:sldId id="2502" r:id="rId13"/>
    <p:sldId id="2023" r:id="rId14"/>
    <p:sldId id="2517" r:id="rId15"/>
    <p:sldId id="2501" r:id="rId16"/>
    <p:sldId id="2512" r:id="rId17"/>
    <p:sldId id="2499" r:id="rId18"/>
    <p:sldId id="2351" r:id="rId19"/>
    <p:sldId id="2576" r:id="rId20"/>
    <p:sldId id="2577" r:id="rId21"/>
    <p:sldId id="2578" r:id="rId22"/>
    <p:sldId id="2329" r:id="rId23"/>
    <p:sldId id="2448" r:id="rId24"/>
    <p:sldId id="2505" r:id="rId25"/>
    <p:sldId id="2506" r:id="rId26"/>
    <p:sldId id="2507" r:id="rId27"/>
    <p:sldId id="2509" r:id="rId28"/>
    <p:sldId id="2513" r:id="rId29"/>
    <p:sldId id="2495" r:id="rId30"/>
    <p:sldId id="2510" r:id="rId31"/>
    <p:sldId id="2548" r:id="rId32"/>
    <p:sldId id="2549" r:id="rId33"/>
    <p:sldId id="2550" r:id="rId34"/>
    <p:sldId id="2552" r:id="rId35"/>
    <p:sldId id="2553" r:id="rId36"/>
    <p:sldId id="2555" r:id="rId37"/>
    <p:sldId id="2556" r:id="rId38"/>
    <p:sldId id="2557" r:id="rId39"/>
    <p:sldId id="2558" r:id="rId40"/>
    <p:sldId id="2568" r:id="rId41"/>
    <p:sldId id="2561" r:id="rId42"/>
    <p:sldId id="2562" r:id="rId43"/>
    <p:sldId id="2563" r:id="rId44"/>
    <p:sldId id="2564" r:id="rId45"/>
    <p:sldId id="2565" r:id="rId46"/>
    <p:sldId id="2566" r:id="rId47"/>
    <p:sldId id="2567" r:id="rId48"/>
  </p:sldIdLst>
  <p:sldSz cx="12192000" cy="6858000"/>
  <p:notesSz cx="7102475" cy="8991600"/>
  <p:custDataLst>
    <p:tags r:id="rId52"/>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54" userDrawn="1">
          <p15:clr>
            <a:srgbClr val="A4A3A4"/>
          </p15:clr>
        </p15:guide>
        <p15:guide id="2" orient="horz" pos="3781" userDrawn="1">
          <p15:clr>
            <a:srgbClr val="A4A3A4"/>
          </p15:clr>
        </p15:guide>
        <p15:guide id="3" orient="horz" pos="1738" userDrawn="1">
          <p15:clr>
            <a:srgbClr val="A4A3A4"/>
          </p15:clr>
        </p15:guide>
        <p15:guide id="4" pos="496" userDrawn="1">
          <p15:clr>
            <a:srgbClr val="A4A3A4"/>
          </p15:clr>
        </p15:guide>
        <p15:guide id="5" pos="7132" userDrawn="1">
          <p15:clr>
            <a:srgbClr val="A4A3A4"/>
          </p15:clr>
        </p15:guide>
        <p15:guide id="6" pos="36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E01"/>
    <a:srgbClr val="F3A4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592"/>
  </p:normalViewPr>
  <p:slideViewPr>
    <p:cSldViewPr snapToGrid="0" showGuides="1">
      <p:cViewPr varScale="1">
        <p:scale>
          <a:sx n="106" d="100"/>
          <a:sy n="106" d="100"/>
        </p:scale>
        <p:origin x="756" y="-426"/>
      </p:cViewPr>
      <p:guideLst>
        <p:guide orient="horz" pos="154"/>
        <p:guide orient="horz" pos="3781"/>
        <p:guide orient="horz" pos="1738"/>
        <p:guide pos="496"/>
        <p:guide pos="7132"/>
        <p:guide pos="3627"/>
      </p:guideLst>
    </p:cSldViewPr>
  </p:slideViewPr>
  <p:notesTextViewPr>
    <p:cViewPr>
      <p:scale>
        <a:sx n="100" d="100"/>
        <a:sy n="100" d="100"/>
      </p:scale>
      <p:origin x="0" y="0"/>
    </p:cViewPr>
  </p:notesTextViewPr>
  <p:sorterViewPr showFormatting="0">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2" Type="http://schemas.openxmlformats.org/officeDocument/2006/relationships/tags" Target="tags/tag4.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4BCC788-11F5-46EE-A380-7F725664C0FA}" type="doc">
      <dgm:prSet loTypeId="urn:microsoft.com/office/officeart/2005/8/layout/hierarchy3#1" loCatId="relationship" qsTypeId="urn:microsoft.com/office/officeart/2005/8/quickstyle/simple1#1" qsCatId="simple" csTypeId="urn:microsoft.com/office/officeart/2005/8/colors/accent1_2#1" csCatId="accent1" phldr="1"/>
      <dgm:spPr/>
      <dgm:t>
        <a:bodyPr/>
        <a:lstStyle/>
        <a:p>
          <a:endParaRPr lang="zh-CN" altLang="en-US"/>
        </a:p>
      </dgm:t>
    </dgm:pt>
    <dgm:pt modelId="{A0FEA1E4-6F3D-430B-98F0-C1794A2AB9A7}">
      <dgm:prSet phldrT="[文本]" custT="1"/>
      <dgm:spPr/>
      <dgm:t>
        <a:bodyPr/>
        <a:lstStyle/>
        <a:p>
          <a:r>
            <a:rPr lang="zh-CN" altLang="en-US" sz="2400" b="1">
              <a:solidFill>
                <a:schemeClr val="bg1"/>
              </a:solidFill>
              <a:latin typeface="宋体" panose="02010600030101010101" pitchFamily="2" charset="-122"/>
            </a:rPr>
            <a:t>国家级特色专业</a:t>
          </a:r>
          <a:endParaRPr lang="zh-CN" altLang="en-US" sz="2400">
            <a:solidFill>
              <a:schemeClr val="bg1"/>
            </a:solidFill>
          </a:endParaRPr>
        </a:p>
      </dgm:t>
    </dgm:pt>
    <dgm:pt modelId="{E0F67B29-F553-4D2C-99D9-69F7060B72A5}" cxnId="{65B23F29-0EAF-4BFF-A303-8A5BB67CD73A}" type="parTrans">
      <dgm:prSet/>
      <dgm:spPr/>
      <dgm:t>
        <a:bodyPr/>
        <a:lstStyle/>
        <a:p>
          <a:endParaRPr lang="zh-CN" altLang="en-US"/>
        </a:p>
      </dgm:t>
    </dgm:pt>
    <dgm:pt modelId="{F45B286C-13CE-4DE6-AB89-1DE082A68465}" cxnId="{65B23F29-0EAF-4BFF-A303-8A5BB67CD73A}" type="sibTrans">
      <dgm:prSet/>
      <dgm:spPr/>
      <dgm:t>
        <a:bodyPr/>
        <a:lstStyle/>
        <a:p>
          <a:endParaRPr lang="zh-CN" altLang="en-US"/>
        </a:p>
      </dgm:t>
    </dgm:pt>
    <dgm:pt modelId="{ABB7A965-C283-4952-8EAD-751614C731F6}">
      <dgm:prSet phldrT="[文本]" custT="1"/>
      <dgm:spPr/>
      <dgm:t>
        <a:bodyPr/>
        <a:lstStyle/>
        <a:p>
          <a:r>
            <a:rPr lang="zh-CN" altLang="en-US" sz="2000"/>
            <a:t>生物工程</a:t>
          </a:r>
        </a:p>
      </dgm:t>
    </dgm:pt>
    <dgm:pt modelId="{70B08381-4349-4E74-AD62-6375A6AAB5BC}" cxnId="{144F9804-71CC-4199-AA9C-1757C9DE9386}" type="parTrans">
      <dgm:prSet/>
      <dgm:spPr/>
      <dgm:t>
        <a:bodyPr/>
        <a:lstStyle/>
        <a:p>
          <a:endParaRPr lang="zh-CN" altLang="en-US"/>
        </a:p>
      </dgm:t>
    </dgm:pt>
    <dgm:pt modelId="{C98D03FE-AFFE-4E7B-ABED-2B3E36F9F950}" cxnId="{144F9804-71CC-4199-AA9C-1757C9DE9386}" type="sibTrans">
      <dgm:prSet/>
      <dgm:spPr/>
      <dgm:t>
        <a:bodyPr/>
        <a:lstStyle/>
        <a:p>
          <a:endParaRPr lang="zh-CN" altLang="en-US"/>
        </a:p>
      </dgm:t>
    </dgm:pt>
    <dgm:pt modelId="{3FB5E7CB-ED2A-4CE6-96D7-0974F11D37DB}">
      <dgm:prSet phldrT="[文本]" custT="1"/>
      <dgm:spPr/>
      <dgm:t>
        <a:bodyPr/>
        <a:lstStyle/>
        <a:p>
          <a:r>
            <a:rPr lang="zh-CN" altLang="en-US" sz="2000"/>
            <a:t>电子信息工程</a:t>
          </a:r>
        </a:p>
      </dgm:t>
    </dgm:pt>
    <dgm:pt modelId="{7AB3F9F4-130D-4775-9478-EBE8B3448D7F}" cxnId="{8DBFC4E9-7BE5-4376-AFAB-4305C4E22AC0}" type="parTrans">
      <dgm:prSet/>
      <dgm:spPr/>
      <dgm:t>
        <a:bodyPr/>
        <a:lstStyle/>
        <a:p>
          <a:endParaRPr lang="zh-CN" altLang="en-US"/>
        </a:p>
      </dgm:t>
    </dgm:pt>
    <dgm:pt modelId="{E35A3076-3603-4435-92B4-B70832BEBB73}" cxnId="{8DBFC4E9-7BE5-4376-AFAB-4305C4E22AC0}" type="sibTrans">
      <dgm:prSet/>
      <dgm:spPr/>
      <dgm:t>
        <a:bodyPr/>
        <a:lstStyle/>
        <a:p>
          <a:endParaRPr lang="zh-CN" altLang="en-US"/>
        </a:p>
      </dgm:t>
    </dgm:pt>
    <dgm:pt modelId="{97559B79-ACE8-4569-832D-DDF480BD80A3}">
      <dgm:prSet phldrT="[文本]" custT="1"/>
      <dgm:spPr/>
      <dgm:t>
        <a:bodyPr/>
        <a:lstStyle/>
        <a:p>
          <a:r>
            <a:rPr lang="zh-CN" altLang="en-US" sz="2000">
              <a:solidFill>
                <a:srgbClr val="000000"/>
              </a:solidFill>
              <a:effectLst/>
              <a:latin typeface="宋体" panose="02010600030101010101" pitchFamily="2" charset="-122"/>
            </a:rPr>
            <a:t>软件工程</a:t>
          </a:r>
          <a:endParaRPr lang="zh-CN" altLang="en-US" sz="2000"/>
        </a:p>
      </dgm:t>
    </dgm:pt>
    <dgm:pt modelId="{DF64B266-9A62-4797-B366-E9B7592AAF94}" cxnId="{8B9029CA-2559-4841-B5F5-CEDBEA5CA3CC}" type="parTrans">
      <dgm:prSet/>
      <dgm:spPr/>
      <dgm:t>
        <a:bodyPr/>
        <a:lstStyle/>
        <a:p>
          <a:endParaRPr lang="zh-CN" altLang="en-US"/>
        </a:p>
      </dgm:t>
    </dgm:pt>
    <dgm:pt modelId="{FB4ECB9A-E233-4225-89BB-DA54A31A3E68}" cxnId="{8B9029CA-2559-4841-B5F5-CEDBEA5CA3CC}" type="sibTrans">
      <dgm:prSet/>
      <dgm:spPr/>
      <dgm:t>
        <a:bodyPr/>
        <a:lstStyle/>
        <a:p>
          <a:endParaRPr lang="zh-CN" altLang="en-US"/>
        </a:p>
      </dgm:t>
    </dgm:pt>
    <dgm:pt modelId="{3E8B8EAA-9569-4766-AB4A-796597049B19}">
      <dgm:prSet phldrT="[文本]" custT="1"/>
      <dgm:spPr/>
      <dgm:t>
        <a:bodyPr/>
        <a:lstStyle/>
        <a:p>
          <a:r>
            <a:rPr lang="zh-CN" altLang="en-US" sz="2000">
              <a:solidFill>
                <a:srgbClr val="000000"/>
              </a:solidFill>
              <a:effectLst/>
              <a:latin typeface="宋体" panose="02010600030101010101" pitchFamily="2" charset="-122"/>
            </a:rPr>
            <a:t>机械设计制造及其自动化</a:t>
          </a:r>
          <a:endParaRPr lang="zh-CN" altLang="en-US" sz="2000"/>
        </a:p>
      </dgm:t>
    </dgm:pt>
    <dgm:pt modelId="{EE91DA59-7B3C-4831-9B1F-40F6CB7B7342}" cxnId="{36864393-F4CF-4ED0-A133-1549B4C8167E}" type="parTrans">
      <dgm:prSet/>
      <dgm:spPr/>
      <dgm:t>
        <a:bodyPr/>
        <a:lstStyle/>
        <a:p>
          <a:endParaRPr lang="zh-CN" altLang="en-US"/>
        </a:p>
      </dgm:t>
    </dgm:pt>
    <dgm:pt modelId="{06E899FC-976C-414A-8612-A5DBFF322DB6}" cxnId="{36864393-F4CF-4ED0-A133-1549B4C8167E}" type="sibTrans">
      <dgm:prSet/>
      <dgm:spPr/>
      <dgm:t>
        <a:bodyPr/>
        <a:lstStyle/>
        <a:p>
          <a:endParaRPr lang="zh-CN" altLang="en-US"/>
        </a:p>
      </dgm:t>
    </dgm:pt>
    <dgm:pt modelId="{F1665692-C319-4A69-BF69-ACAAD038944A}">
      <dgm:prSet phldrT="[文本]" custT="1"/>
      <dgm:spPr/>
      <dgm:t>
        <a:bodyPr/>
        <a:lstStyle/>
        <a:p>
          <a:r>
            <a:rPr lang="zh-CN" altLang="en-US" sz="2000"/>
            <a:t>物流管理</a:t>
          </a:r>
        </a:p>
      </dgm:t>
    </dgm:pt>
    <dgm:pt modelId="{F4B062A9-3DA3-4DD9-A5F5-132B303287D0}" cxnId="{B9B90468-F4AF-4944-9616-A97A78B39BAE}" type="parTrans">
      <dgm:prSet/>
      <dgm:spPr/>
      <dgm:t>
        <a:bodyPr/>
        <a:lstStyle/>
        <a:p>
          <a:endParaRPr lang="zh-CN" altLang="en-US"/>
        </a:p>
      </dgm:t>
    </dgm:pt>
    <dgm:pt modelId="{2329A8F2-E981-4F3C-A779-D1B4223684F8}" cxnId="{B9B90468-F4AF-4944-9616-A97A78B39BAE}" type="sibTrans">
      <dgm:prSet/>
      <dgm:spPr/>
      <dgm:t>
        <a:bodyPr/>
        <a:lstStyle/>
        <a:p>
          <a:endParaRPr lang="zh-CN" altLang="en-US"/>
        </a:p>
      </dgm:t>
    </dgm:pt>
    <dgm:pt modelId="{92C216B7-3ABD-468B-878A-2F8945CB1811}">
      <dgm:prSet phldrT="[文本]" custT="1"/>
      <dgm:spPr/>
      <dgm:t>
        <a:bodyPr/>
        <a:lstStyle/>
        <a:p>
          <a:r>
            <a:rPr lang="zh-CN" altLang="en-US" sz="2000"/>
            <a:t>计算机科学与技术</a:t>
          </a:r>
        </a:p>
      </dgm:t>
    </dgm:pt>
    <dgm:pt modelId="{0E737E43-E88D-4840-A266-532355B2F5D6}" cxnId="{96F3685A-0A38-4D56-812D-4C07F01724A5}" type="parTrans">
      <dgm:prSet/>
      <dgm:spPr/>
      <dgm:t>
        <a:bodyPr/>
        <a:lstStyle/>
        <a:p>
          <a:endParaRPr lang="zh-CN" altLang="en-US"/>
        </a:p>
      </dgm:t>
    </dgm:pt>
    <dgm:pt modelId="{56E5E37D-8D1B-470E-B936-224A5D706690}" cxnId="{96F3685A-0A38-4D56-812D-4C07F01724A5}" type="sibTrans">
      <dgm:prSet/>
      <dgm:spPr/>
      <dgm:t>
        <a:bodyPr/>
        <a:lstStyle/>
        <a:p>
          <a:endParaRPr lang="zh-CN" altLang="en-US"/>
        </a:p>
      </dgm:t>
    </dgm:pt>
    <dgm:pt modelId="{72589E23-0969-4156-BDD7-1D419598B2D4}">
      <dgm:prSet phldrT="[文本]" custT="1"/>
      <dgm:spPr/>
      <dgm:t>
        <a:bodyPr/>
        <a:lstStyle/>
        <a:p>
          <a:r>
            <a:rPr lang="zh-CN" altLang="en-US" sz="2000"/>
            <a:t>化学工程与工艺</a:t>
          </a:r>
        </a:p>
      </dgm:t>
    </dgm:pt>
    <dgm:pt modelId="{D34F1594-4497-45D6-AF4F-471943D13A09}" cxnId="{5BE6BD30-EE70-4842-ACCF-2D42EBCA7EDA}" type="parTrans">
      <dgm:prSet/>
      <dgm:spPr/>
      <dgm:t>
        <a:bodyPr/>
        <a:lstStyle/>
        <a:p>
          <a:endParaRPr lang="zh-CN" altLang="en-US"/>
        </a:p>
      </dgm:t>
    </dgm:pt>
    <dgm:pt modelId="{19E1F7FF-2AFA-4BB8-AE0D-4655846344B4}" cxnId="{5BE6BD30-EE70-4842-ACCF-2D42EBCA7EDA}" type="sibTrans">
      <dgm:prSet/>
      <dgm:spPr/>
      <dgm:t>
        <a:bodyPr/>
        <a:lstStyle/>
        <a:p>
          <a:endParaRPr lang="zh-CN" altLang="en-US"/>
        </a:p>
      </dgm:t>
    </dgm:pt>
    <dgm:pt modelId="{BACA88E9-942C-4AB1-BAF0-F133898556F2}">
      <dgm:prSet phldrT="[文本]" custT="1"/>
      <dgm:spPr/>
      <dgm:t>
        <a:bodyPr/>
        <a:lstStyle/>
        <a:p>
          <a:r>
            <a:rPr lang="zh-CN" altLang="en-US" sz="2000">
              <a:solidFill>
                <a:srgbClr val="000000"/>
              </a:solidFill>
              <a:effectLst/>
              <a:latin typeface="宋体" panose="02010600030101010101" pitchFamily="2" charset="-122"/>
            </a:rPr>
            <a:t>化学工程与工艺</a:t>
          </a:r>
          <a:endParaRPr lang="zh-CN" altLang="en-US" sz="2000"/>
        </a:p>
      </dgm:t>
    </dgm:pt>
    <dgm:pt modelId="{CF47DAE9-DC53-4358-8BDA-9D889B5DFF98}" cxnId="{C5253F75-4923-471D-BB2F-CD2274A40115}" type="parTrans">
      <dgm:prSet/>
      <dgm:spPr/>
      <dgm:t>
        <a:bodyPr/>
        <a:lstStyle/>
        <a:p>
          <a:endParaRPr lang="zh-CN" altLang="en-US"/>
        </a:p>
      </dgm:t>
    </dgm:pt>
    <dgm:pt modelId="{728B6F37-1151-4692-94BC-BB31CF14E64C}" cxnId="{C5253F75-4923-471D-BB2F-CD2274A40115}" type="sibTrans">
      <dgm:prSet/>
      <dgm:spPr/>
      <dgm:t>
        <a:bodyPr/>
        <a:lstStyle/>
        <a:p>
          <a:endParaRPr lang="zh-CN" altLang="en-US"/>
        </a:p>
      </dgm:t>
    </dgm:pt>
    <dgm:pt modelId="{D25D4909-01EF-4251-B960-D72224C8CE80}">
      <dgm:prSet phldrT="[文本]" custT="1"/>
      <dgm:spPr/>
      <dgm:t>
        <a:bodyPr/>
        <a:lstStyle/>
        <a:p>
          <a:r>
            <a:rPr lang="zh-CN" altLang="en-US" sz="2000">
              <a:solidFill>
                <a:srgbClr val="000000"/>
              </a:solidFill>
              <a:effectLst/>
              <a:latin typeface="宋体" panose="02010600030101010101" pitchFamily="2" charset="-122"/>
            </a:rPr>
            <a:t>自动化</a:t>
          </a:r>
          <a:endParaRPr lang="zh-CN" altLang="en-US" sz="2000"/>
        </a:p>
      </dgm:t>
    </dgm:pt>
    <dgm:pt modelId="{EB38F2B9-54E0-480B-ACDD-E61397C0B441}" cxnId="{F339665A-C90D-4709-9A7D-3D8329377084}" type="parTrans">
      <dgm:prSet/>
      <dgm:spPr/>
      <dgm:t>
        <a:bodyPr/>
        <a:lstStyle/>
        <a:p>
          <a:endParaRPr lang="zh-CN" altLang="en-US"/>
        </a:p>
      </dgm:t>
    </dgm:pt>
    <dgm:pt modelId="{DEAFDBD9-03DD-47DD-A10F-274F5A0A4FE8}" cxnId="{F339665A-C90D-4709-9A7D-3D8329377084}" type="sibTrans">
      <dgm:prSet/>
      <dgm:spPr/>
      <dgm:t>
        <a:bodyPr/>
        <a:lstStyle/>
        <a:p>
          <a:endParaRPr lang="zh-CN" altLang="en-US"/>
        </a:p>
      </dgm:t>
    </dgm:pt>
    <dgm:pt modelId="{338B4378-4970-4F0D-927B-CEEB8BF7C1EE}">
      <dgm:prSet phldrT="[文本]" custT="1"/>
      <dgm:spPr/>
      <dgm:t>
        <a:bodyPr/>
        <a:lstStyle/>
        <a:p>
          <a:r>
            <a:rPr lang="zh-CN" altLang="en-US" sz="2400" b="1" dirty="0"/>
            <a:t>  国家级“卓越教育培养计划”专业</a:t>
          </a:r>
        </a:p>
      </dgm:t>
    </dgm:pt>
    <dgm:pt modelId="{4E933C33-2C2A-45C5-8DC3-98347F6411D8}" cxnId="{6B76D818-B937-448E-A677-E8233A5C3D0D}" type="parTrans">
      <dgm:prSet/>
      <dgm:spPr/>
      <dgm:t>
        <a:bodyPr/>
        <a:lstStyle/>
        <a:p>
          <a:endParaRPr lang="zh-CN" altLang="en-US"/>
        </a:p>
      </dgm:t>
    </dgm:pt>
    <dgm:pt modelId="{F7FA4DBB-30F8-447D-8402-F736539EF38E}" cxnId="{6B76D818-B937-448E-A677-E8233A5C3D0D}" type="sibTrans">
      <dgm:prSet/>
      <dgm:spPr/>
      <dgm:t>
        <a:bodyPr/>
        <a:lstStyle/>
        <a:p>
          <a:endParaRPr lang="zh-CN" altLang="en-US"/>
        </a:p>
      </dgm:t>
    </dgm:pt>
    <dgm:pt modelId="{6ACB9D1F-4029-44B8-8F64-47D9B44FFBD6}">
      <dgm:prSet phldrT="[文本]" custT="1"/>
      <dgm:spPr/>
      <dgm:t>
        <a:bodyPr/>
        <a:lstStyle/>
        <a:p>
          <a:r>
            <a:rPr lang="zh-CN" altLang="en-US" sz="2400" b="1" dirty="0"/>
            <a:t>   国家级“本科教学工程”  校外实践教育基地</a:t>
          </a:r>
          <a:endParaRPr lang="zh-CN" altLang="en-US" sz="2400" dirty="0"/>
        </a:p>
      </dgm:t>
    </dgm:pt>
    <dgm:pt modelId="{72E4930D-2C2A-4D0B-B946-CF79FB29D3D1}" cxnId="{97790EA1-F7B3-4295-A135-9CA6680811C8}" type="parTrans">
      <dgm:prSet/>
      <dgm:spPr/>
      <dgm:t>
        <a:bodyPr/>
        <a:lstStyle/>
        <a:p>
          <a:endParaRPr lang="zh-CN" altLang="en-US"/>
        </a:p>
      </dgm:t>
    </dgm:pt>
    <dgm:pt modelId="{EF2A0412-CEC3-460B-94E0-E519325C643E}" cxnId="{97790EA1-F7B3-4295-A135-9CA6680811C8}" type="sibTrans">
      <dgm:prSet/>
      <dgm:spPr/>
      <dgm:t>
        <a:bodyPr/>
        <a:lstStyle/>
        <a:p>
          <a:endParaRPr lang="zh-CN" altLang="en-US"/>
        </a:p>
      </dgm:t>
    </dgm:pt>
    <dgm:pt modelId="{936AD734-4659-417E-A314-DBFA4700EDAE}">
      <dgm:prSet phldrT="[文本]" custT="1"/>
      <dgm:spPr/>
      <dgm:t>
        <a:bodyPr/>
        <a:lstStyle/>
        <a:p>
          <a:r>
            <a:rPr lang="zh-CN" altLang="en-US" sz="2000"/>
            <a:t>合肥学院</a:t>
          </a:r>
          <a:r>
            <a:rPr lang="en-US" altLang="zh-CN" sz="2000"/>
            <a:t>-</a:t>
          </a:r>
          <a:r>
            <a:rPr lang="zh-CN" altLang="en-US" sz="2000"/>
            <a:t>北京中软国际信息技术有限公司工程实践教育中心</a:t>
          </a:r>
        </a:p>
      </dgm:t>
    </dgm:pt>
    <dgm:pt modelId="{67BF9A49-729A-4B96-BD9D-93C153C0F73C}" cxnId="{44AD840C-A8BE-4F08-A0F9-24C27209BEC7}" type="parTrans">
      <dgm:prSet/>
      <dgm:spPr/>
      <dgm:t>
        <a:bodyPr/>
        <a:lstStyle/>
        <a:p>
          <a:endParaRPr lang="zh-CN" altLang="en-US"/>
        </a:p>
      </dgm:t>
    </dgm:pt>
    <dgm:pt modelId="{09E1861A-227E-49E5-910B-377F0FFBD5F8}" cxnId="{44AD840C-A8BE-4F08-A0F9-24C27209BEC7}" type="sibTrans">
      <dgm:prSet/>
      <dgm:spPr/>
      <dgm:t>
        <a:bodyPr/>
        <a:lstStyle/>
        <a:p>
          <a:endParaRPr lang="zh-CN" altLang="en-US"/>
        </a:p>
      </dgm:t>
    </dgm:pt>
    <dgm:pt modelId="{0ADF1DEA-179A-4664-97AF-D712F613AA27}">
      <dgm:prSet phldrT="[文本]" custT="1"/>
      <dgm:spPr/>
      <dgm:t>
        <a:bodyPr/>
        <a:lstStyle/>
        <a:p>
          <a:r>
            <a:rPr lang="zh-CN" altLang="en-US" sz="2000"/>
            <a:t>合肥学院</a:t>
          </a:r>
          <a:r>
            <a:rPr lang="en-US" altLang="zh-CN" sz="2000"/>
            <a:t>-</a:t>
          </a:r>
          <a:r>
            <a:rPr lang="zh-CN" altLang="en-US" sz="2000"/>
            <a:t>合肥合锻机床股份有限公司工程实践教育中心</a:t>
          </a:r>
        </a:p>
      </dgm:t>
    </dgm:pt>
    <dgm:pt modelId="{B3872044-7355-469C-BDB3-9F54CBE4F00E}" cxnId="{6005282B-CAE3-4340-8A44-BFF3C78D8BE4}" type="parTrans">
      <dgm:prSet/>
      <dgm:spPr/>
      <dgm:t>
        <a:bodyPr/>
        <a:lstStyle/>
        <a:p>
          <a:endParaRPr lang="zh-CN" altLang="en-US"/>
        </a:p>
      </dgm:t>
    </dgm:pt>
    <dgm:pt modelId="{447CC95E-5757-41FB-9DCD-1D96EA606A23}" cxnId="{6005282B-CAE3-4340-8A44-BFF3C78D8BE4}" type="sibTrans">
      <dgm:prSet/>
      <dgm:spPr/>
      <dgm:t>
        <a:bodyPr/>
        <a:lstStyle/>
        <a:p>
          <a:endParaRPr lang="zh-CN" altLang="en-US"/>
        </a:p>
      </dgm:t>
    </dgm:pt>
    <dgm:pt modelId="{4F08AC59-D52F-461F-9E07-7A8D6D62204A}">
      <dgm:prSet phldrT="[文本]" custT="1"/>
      <dgm:spPr/>
      <dgm:t>
        <a:bodyPr/>
        <a:lstStyle/>
        <a:p>
          <a:r>
            <a:rPr lang="zh-CN" altLang="en-US" sz="2000"/>
            <a:t>合肥学院</a:t>
          </a:r>
          <a:r>
            <a:rPr lang="en-US" altLang="zh-CN" sz="2000"/>
            <a:t>-</a:t>
          </a:r>
          <a:r>
            <a:rPr lang="zh-CN" altLang="en-US" sz="2000"/>
            <a:t>深圳市建筑装饰“集团”有限公司工程实践教育中心</a:t>
          </a:r>
        </a:p>
      </dgm:t>
    </dgm:pt>
    <dgm:pt modelId="{2E9EFBE4-0F96-420D-8552-BA48EB67154A}" cxnId="{CE3C57F7-F683-42BA-9908-725D41C4AAFE}" type="parTrans">
      <dgm:prSet/>
      <dgm:spPr/>
      <dgm:t>
        <a:bodyPr/>
        <a:lstStyle/>
        <a:p>
          <a:endParaRPr lang="zh-CN" altLang="en-US"/>
        </a:p>
      </dgm:t>
    </dgm:pt>
    <dgm:pt modelId="{CB943144-E33F-42C4-85A6-C0445C997A19}" cxnId="{CE3C57F7-F683-42BA-9908-725D41C4AAFE}" type="sibTrans">
      <dgm:prSet/>
      <dgm:spPr/>
      <dgm:t>
        <a:bodyPr/>
        <a:lstStyle/>
        <a:p>
          <a:endParaRPr lang="zh-CN" altLang="en-US"/>
        </a:p>
      </dgm:t>
    </dgm:pt>
    <dgm:pt modelId="{868284BE-EFBB-4B7B-9387-7132AF90E38B}" type="pres">
      <dgm:prSet presAssocID="{A4BCC788-11F5-46EE-A380-7F725664C0FA}" presName="diagram" presStyleCnt="0">
        <dgm:presLayoutVars>
          <dgm:chPref val="1"/>
          <dgm:dir/>
          <dgm:animOne val="branch"/>
          <dgm:animLvl val="lvl"/>
          <dgm:resizeHandles/>
        </dgm:presLayoutVars>
      </dgm:prSet>
      <dgm:spPr/>
    </dgm:pt>
    <dgm:pt modelId="{1EB41473-AADF-4C80-BF81-327A625CB35D}" type="pres">
      <dgm:prSet presAssocID="{A0FEA1E4-6F3D-430B-98F0-C1794A2AB9A7}" presName="root" presStyleCnt="0"/>
      <dgm:spPr/>
    </dgm:pt>
    <dgm:pt modelId="{7322CF19-FDBB-4BFE-A22D-A27602A3B4BC}" type="pres">
      <dgm:prSet presAssocID="{A0FEA1E4-6F3D-430B-98F0-C1794A2AB9A7}" presName="rootComposite" presStyleCnt="0"/>
      <dgm:spPr/>
    </dgm:pt>
    <dgm:pt modelId="{E3922380-52E4-4328-BA60-9AB4D0E25B98}" type="pres">
      <dgm:prSet presAssocID="{A0FEA1E4-6F3D-430B-98F0-C1794A2AB9A7}" presName="rootText" presStyleLbl="node1" presStyleIdx="0" presStyleCnt="3" custScaleX="293950" custScaleY="235092"/>
      <dgm:spPr/>
    </dgm:pt>
    <dgm:pt modelId="{A2321184-5F47-48ED-B815-B63F4839E758}" type="pres">
      <dgm:prSet presAssocID="{A0FEA1E4-6F3D-430B-98F0-C1794A2AB9A7}" presName="rootConnector" presStyleLbl="node1" presStyleIdx="0" presStyleCnt="3"/>
      <dgm:spPr/>
    </dgm:pt>
    <dgm:pt modelId="{ABA1A40D-92B1-4DB1-A849-EB064D352DF9}" type="pres">
      <dgm:prSet presAssocID="{A0FEA1E4-6F3D-430B-98F0-C1794A2AB9A7}" presName="childShape" presStyleCnt="0"/>
      <dgm:spPr/>
    </dgm:pt>
    <dgm:pt modelId="{96F76328-4490-4C04-BB92-A0C4556C8026}" type="pres">
      <dgm:prSet presAssocID="{70B08381-4349-4E74-AD62-6375A6AAB5BC}" presName="Name13" presStyleLbl="parChTrans1D2" presStyleIdx="0" presStyleCnt="12"/>
      <dgm:spPr/>
    </dgm:pt>
    <dgm:pt modelId="{ACB66A68-E4FB-4395-93B5-C8636FCCACAF}" type="pres">
      <dgm:prSet presAssocID="{ABB7A965-C283-4952-8EAD-751614C731F6}" presName="childText" presStyleLbl="bgAcc1" presStyleIdx="0" presStyleCnt="12" custScaleX="333819" custScaleY="158139">
        <dgm:presLayoutVars>
          <dgm:bulletEnabled val="1"/>
        </dgm:presLayoutVars>
      </dgm:prSet>
      <dgm:spPr/>
    </dgm:pt>
    <dgm:pt modelId="{0B98E8ED-8A5A-4D58-8F2A-35F9236CD167}" type="pres">
      <dgm:prSet presAssocID="{7AB3F9F4-130D-4775-9478-EBE8B3448D7F}" presName="Name13" presStyleLbl="parChTrans1D2" presStyleIdx="1" presStyleCnt="12"/>
      <dgm:spPr/>
    </dgm:pt>
    <dgm:pt modelId="{7767E204-21F4-4AA0-8BEC-96BD28663E05}" type="pres">
      <dgm:prSet presAssocID="{3FB5E7CB-ED2A-4CE6-96D7-0974F11D37DB}" presName="childText" presStyleLbl="bgAcc1" presStyleIdx="1" presStyleCnt="12" custScaleX="333819" custScaleY="158139">
        <dgm:presLayoutVars>
          <dgm:bulletEnabled val="1"/>
        </dgm:presLayoutVars>
      </dgm:prSet>
      <dgm:spPr/>
    </dgm:pt>
    <dgm:pt modelId="{69CA2321-AE19-46ED-86BD-58EACC12F454}" type="pres">
      <dgm:prSet presAssocID="{F4B062A9-3DA3-4DD9-A5F5-132B303287D0}" presName="Name13" presStyleLbl="parChTrans1D2" presStyleIdx="2" presStyleCnt="12"/>
      <dgm:spPr/>
    </dgm:pt>
    <dgm:pt modelId="{1EAE1B03-A760-43BE-A473-C9DD4E5330C7}" type="pres">
      <dgm:prSet presAssocID="{F1665692-C319-4A69-BF69-ACAAD038944A}" presName="childText" presStyleLbl="bgAcc1" presStyleIdx="2" presStyleCnt="12" custScaleX="333819" custScaleY="158139">
        <dgm:presLayoutVars>
          <dgm:bulletEnabled val="1"/>
        </dgm:presLayoutVars>
      </dgm:prSet>
      <dgm:spPr/>
    </dgm:pt>
    <dgm:pt modelId="{7E2BFF43-D4C9-44CA-992A-35E41FF30A4E}" type="pres">
      <dgm:prSet presAssocID="{0E737E43-E88D-4840-A266-532355B2F5D6}" presName="Name13" presStyleLbl="parChTrans1D2" presStyleIdx="3" presStyleCnt="12"/>
      <dgm:spPr/>
    </dgm:pt>
    <dgm:pt modelId="{25D36ADF-8815-4407-81BD-D5C6030AD20A}" type="pres">
      <dgm:prSet presAssocID="{92C216B7-3ABD-468B-878A-2F8945CB1811}" presName="childText" presStyleLbl="bgAcc1" presStyleIdx="3" presStyleCnt="12" custScaleX="333819" custScaleY="158139">
        <dgm:presLayoutVars>
          <dgm:bulletEnabled val="1"/>
        </dgm:presLayoutVars>
      </dgm:prSet>
      <dgm:spPr/>
    </dgm:pt>
    <dgm:pt modelId="{1E2DB0C8-301E-4459-BB16-A130A5DEB2B6}" type="pres">
      <dgm:prSet presAssocID="{D34F1594-4497-45D6-AF4F-471943D13A09}" presName="Name13" presStyleLbl="parChTrans1D2" presStyleIdx="4" presStyleCnt="12"/>
      <dgm:spPr/>
    </dgm:pt>
    <dgm:pt modelId="{B12C8B2C-8579-4E2E-BEF3-AB7F07C0E8E9}" type="pres">
      <dgm:prSet presAssocID="{72589E23-0969-4156-BDD7-1D419598B2D4}" presName="childText" presStyleLbl="bgAcc1" presStyleIdx="4" presStyleCnt="12" custScaleX="333819" custScaleY="158139">
        <dgm:presLayoutVars>
          <dgm:bulletEnabled val="1"/>
        </dgm:presLayoutVars>
      </dgm:prSet>
      <dgm:spPr/>
    </dgm:pt>
    <dgm:pt modelId="{425A774E-FD70-4695-ABA4-56DCF6F66545}" type="pres">
      <dgm:prSet presAssocID="{338B4378-4970-4F0D-927B-CEEB8BF7C1EE}" presName="root" presStyleCnt="0"/>
      <dgm:spPr/>
    </dgm:pt>
    <dgm:pt modelId="{9545D338-8BEC-497D-9CDA-B98366902053}" type="pres">
      <dgm:prSet presAssocID="{338B4378-4970-4F0D-927B-CEEB8BF7C1EE}" presName="rootComposite" presStyleCnt="0"/>
      <dgm:spPr/>
    </dgm:pt>
    <dgm:pt modelId="{A4C64D8D-6903-42E8-8003-EAE6BC14B8BD}" type="pres">
      <dgm:prSet presAssocID="{338B4378-4970-4F0D-927B-CEEB8BF7C1EE}" presName="rootText" presStyleLbl="node1" presStyleIdx="1" presStyleCnt="3" custScaleX="422698" custScaleY="235092"/>
      <dgm:spPr/>
    </dgm:pt>
    <dgm:pt modelId="{E8B9B800-99FB-4D02-B59B-F7F288E0434D}" type="pres">
      <dgm:prSet presAssocID="{338B4378-4970-4F0D-927B-CEEB8BF7C1EE}" presName="rootConnector" presStyleLbl="node1" presStyleIdx="1" presStyleCnt="3"/>
      <dgm:spPr/>
    </dgm:pt>
    <dgm:pt modelId="{FB42B0A8-8E1A-4128-A30C-D734FBB6EBA1}" type="pres">
      <dgm:prSet presAssocID="{338B4378-4970-4F0D-927B-CEEB8BF7C1EE}" presName="childShape" presStyleCnt="0"/>
      <dgm:spPr/>
    </dgm:pt>
    <dgm:pt modelId="{58CCDB8E-74C5-4B9A-A8C3-50403731E7A8}" type="pres">
      <dgm:prSet presAssocID="{DF64B266-9A62-4797-B366-E9B7592AAF94}" presName="Name13" presStyleLbl="parChTrans1D2" presStyleIdx="5" presStyleCnt="12" custSzX="363007" custSzY="796237"/>
      <dgm:spPr/>
    </dgm:pt>
    <dgm:pt modelId="{4888E054-DB90-4800-AEA7-6E040FFF2169}" type="pres">
      <dgm:prSet presAssocID="{97559B79-ACE8-4569-832D-DDF480BD80A3}" presName="childText" presStyleLbl="bgAcc1" presStyleIdx="5" presStyleCnt="12" custScaleX="409150" custScaleY="162870">
        <dgm:presLayoutVars>
          <dgm:bulletEnabled val="1"/>
        </dgm:presLayoutVars>
      </dgm:prSet>
      <dgm:spPr/>
    </dgm:pt>
    <dgm:pt modelId="{04403E70-6814-42A8-9C37-BAE41572F7F5}" type="pres">
      <dgm:prSet presAssocID="{EE91DA59-7B3C-4831-9B1F-40F6CB7B7342}" presName="Name13" presStyleLbl="parChTrans1D2" presStyleIdx="6" presStyleCnt="12" custSzX="363007" custSzY="2123300"/>
      <dgm:spPr/>
    </dgm:pt>
    <dgm:pt modelId="{0D8A1AB3-42F9-496D-BE68-BCFA1A347795}" type="pres">
      <dgm:prSet presAssocID="{3E8B8EAA-9569-4766-AB4A-796597049B19}" presName="childText" presStyleLbl="bgAcc1" presStyleIdx="6" presStyleCnt="12" custScaleX="409150" custScaleY="162870">
        <dgm:presLayoutVars>
          <dgm:bulletEnabled val="1"/>
        </dgm:presLayoutVars>
      </dgm:prSet>
      <dgm:spPr/>
    </dgm:pt>
    <dgm:pt modelId="{A9EF215D-301E-4478-B6AE-ECFE7EB75D2F}" type="pres">
      <dgm:prSet presAssocID="{CF47DAE9-DC53-4358-8BDA-9D889B5DFF98}" presName="Name13" presStyleLbl="parChTrans1D2" presStyleIdx="7" presStyleCnt="12" custSzX="363007" custSzY="3450363"/>
      <dgm:spPr/>
    </dgm:pt>
    <dgm:pt modelId="{BE83A0F6-10B3-40FA-A5C7-66F616AB571F}" type="pres">
      <dgm:prSet presAssocID="{BACA88E9-942C-4AB1-BAF0-F133898556F2}" presName="childText" presStyleLbl="bgAcc1" presStyleIdx="7" presStyleCnt="12" custScaleX="409150" custScaleY="162870">
        <dgm:presLayoutVars>
          <dgm:bulletEnabled val="1"/>
        </dgm:presLayoutVars>
      </dgm:prSet>
      <dgm:spPr/>
    </dgm:pt>
    <dgm:pt modelId="{D9B4923F-5C91-41EC-B5B2-6A93FD30E602}" type="pres">
      <dgm:prSet presAssocID="{EB38F2B9-54E0-480B-ACDD-E61397C0B441}" presName="Name13" presStyleLbl="parChTrans1D2" presStyleIdx="8" presStyleCnt="12" custSzX="363007" custSzY="4777426"/>
      <dgm:spPr/>
    </dgm:pt>
    <dgm:pt modelId="{DA8B664D-9676-4FBE-BE0E-185DFCA8F15D}" type="pres">
      <dgm:prSet presAssocID="{D25D4909-01EF-4251-B960-D72224C8CE80}" presName="childText" presStyleLbl="bgAcc1" presStyleIdx="8" presStyleCnt="12" custScaleX="409150" custScaleY="162870">
        <dgm:presLayoutVars>
          <dgm:bulletEnabled val="1"/>
        </dgm:presLayoutVars>
      </dgm:prSet>
      <dgm:spPr/>
    </dgm:pt>
    <dgm:pt modelId="{2D7484B0-9158-4DBE-8BE5-1B1A2F3A645C}" type="pres">
      <dgm:prSet presAssocID="{6ACB9D1F-4029-44B8-8F64-47D9B44FFBD6}" presName="root" presStyleCnt="0"/>
      <dgm:spPr/>
    </dgm:pt>
    <dgm:pt modelId="{F3C3474C-B8A9-4D64-8DAA-F653A8F8282F}" type="pres">
      <dgm:prSet presAssocID="{6ACB9D1F-4029-44B8-8F64-47D9B44FFBD6}" presName="rootComposite" presStyleCnt="0"/>
      <dgm:spPr/>
    </dgm:pt>
    <dgm:pt modelId="{2989F3C7-5B53-4232-BFB7-7009C1369198}" type="pres">
      <dgm:prSet presAssocID="{6ACB9D1F-4029-44B8-8F64-47D9B44FFBD6}" presName="rootText" presStyleLbl="node1" presStyleIdx="2" presStyleCnt="3" custScaleX="376967" custScaleY="235092"/>
      <dgm:spPr/>
    </dgm:pt>
    <dgm:pt modelId="{D8CCDD60-086D-4779-9A62-BABD43FAB8E6}" type="pres">
      <dgm:prSet presAssocID="{6ACB9D1F-4029-44B8-8F64-47D9B44FFBD6}" presName="rootConnector" presStyleLbl="node1" presStyleIdx="2" presStyleCnt="3"/>
      <dgm:spPr/>
    </dgm:pt>
    <dgm:pt modelId="{E0F74462-5DBC-41BD-872A-FBB79D0D94D6}" type="pres">
      <dgm:prSet presAssocID="{6ACB9D1F-4029-44B8-8F64-47D9B44FFBD6}" presName="childShape" presStyleCnt="0"/>
      <dgm:spPr/>
    </dgm:pt>
    <dgm:pt modelId="{CB3014B7-4803-4FC1-B660-B5E53B6A616D}" type="pres">
      <dgm:prSet presAssocID="{67BF9A49-729A-4B96-BD9D-93C153C0F73C}" presName="Name13" presStyleLbl="parChTrans1D2" presStyleIdx="9" presStyleCnt="12" custSzX="289198" custSzY="796237"/>
      <dgm:spPr/>
    </dgm:pt>
    <dgm:pt modelId="{1BE909E7-1F05-403B-9C8C-FB4BCF4A974D}" type="pres">
      <dgm:prSet presAssocID="{936AD734-4659-417E-A314-DBFA4700EDAE}" presName="childText" presStyleLbl="bgAcc1" presStyleIdx="9" presStyleCnt="12" custScaleX="434710" custScaleY="236201">
        <dgm:presLayoutVars>
          <dgm:bulletEnabled val="1"/>
        </dgm:presLayoutVars>
      </dgm:prSet>
      <dgm:spPr/>
    </dgm:pt>
    <dgm:pt modelId="{F95D768D-D5A8-4B1D-ABAE-CA966EEB9CE5}" type="pres">
      <dgm:prSet presAssocID="{B3872044-7355-469C-BDB3-9F54CBE4F00E}" presName="Name13" presStyleLbl="parChTrans1D2" presStyleIdx="10" presStyleCnt="12" custSzX="289198" custSzY="2123300"/>
      <dgm:spPr/>
    </dgm:pt>
    <dgm:pt modelId="{F071A1D5-7F3A-46A4-8651-CA04CD923432}" type="pres">
      <dgm:prSet presAssocID="{0ADF1DEA-179A-4664-97AF-D712F613AA27}" presName="childText" presStyleLbl="bgAcc1" presStyleIdx="10" presStyleCnt="12" custScaleX="434710" custScaleY="243432">
        <dgm:presLayoutVars>
          <dgm:bulletEnabled val="1"/>
        </dgm:presLayoutVars>
      </dgm:prSet>
      <dgm:spPr/>
    </dgm:pt>
    <dgm:pt modelId="{FDB1AB25-6F79-47A0-82F8-0196D9D18201}" type="pres">
      <dgm:prSet presAssocID="{2E9EFBE4-0F96-420D-8552-BA48EB67154A}" presName="Name13" presStyleLbl="parChTrans1D2" presStyleIdx="11" presStyleCnt="12"/>
      <dgm:spPr/>
    </dgm:pt>
    <dgm:pt modelId="{C1546EB9-C0B4-4F44-8B5B-67E3DAEAB446}" type="pres">
      <dgm:prSet presAssocID="{4F08AC59-D52F-461F-9E07-7A8D6D62204A}" presName="childText" presStyleLbl="bgAcc1" presStyleIdx="11" presStyleCnt="12" custScaleX="435832" custScaleY="288191">
        <dgm:presLayoutVars>
          <dgm:bulletEnabled val="1"/>
        </dgm:presLayoutVars>
      </dgm:prSet>
      <dgm:spPr/>
    </dgm:pt>
  </dgm:ptLst>
  <dgm:cxnLst>
    <dgm:cxn modelId="{144F9804-71CC-4199-AA9C-1757C9DE9386}" srcId="{A0FEA1E4-6F3D-430B-98F0-C1794A2AB9A7}" destId="{ABB7A965-C283-4952-8EAD-751614C731F6}" srcOrd="0" destOrd="0" parTransId="{70B08381-4349-4E74-AD62-6375A6AAB5BC}" sibTransId="{C98D03FE-AFFE-4E7B-ABED-2B3E36F9F950}"/>
    <dgm:cxn modelId="{F063CB0B-FB17-437F-9BEF-CE88A9705E8C}" type="presOf" srcId="{D25D4909-01EF-4251-B960-D72224C8CE80}" destId="{DA8B664D-9676-4FBE-BE0E-185DFCA8F15D}" srcOrd="0" destOrd="0" presId="urn:microsoft.com/office/officeart/2005/8/layout/hierarchy3#1"/>
    <dgm:cxn modelId="{44AD840C-A8BE-4F08-A0F9-24C27209BEC7}" srcId="{6ACB9D1F-4029-44B8-8F64-47D9B44FFBD6}" destId="{936AD734-4659-417E-A314-DBFA4700EDAE}" srcOrd="0" destOrd="0" parTransId="{67BF9A49-729A-4B96-BD9D-93C153C0F73C}" sibTransId="{09E1861A-227E-49E5-910B-377F0FFBD5F8}"/>
    <dgm:cxn modelId="{E6796B13-6EE0-49F0-8217-6781383124D0}" type="presOf" srcId="{CF47DAE9-DC53-4358-8BDA-9D889B5DFF98}" destId="{A9EF215D-301E-4478-B6AE-ECFE7EB75D2F}" srcOrd="0" destOrd="0" presId="urn:microsoft.com/office/officeart/2005/8/layout/hierarchy3#1"/>
    <dgm:cxn modelId="{6B76D818-B937-448E-A677-E8233A5C3D0D}" srcId="{A4BCC788-11F5-46EE-A380-7F725664C0FA}" destId="{338B4378-4970-4F0D-927B-CEEB8BF7C1EE}" srcOrd="1" destOrd="0" parTransId="{4E933C33-2C2A-45C5-8DC3-98347F6411D8}" sibTransId="{F7FA4DBB-30F8-447D-8402-F736539EF38E}"/>
    <dgm:cxn modelId="{41B9501A-FAC0-44CD-805E-1F53A3F0D710}" type="presOf" srcId="{DF64B266-9A62-4797-B366-E9B7592AAF94}" destId="{58CCDB8E-74C5-4B9A-A8C3-50403731E7A8}" srcOrd="0" destOrd="0" presId="urn:microsoft.com/office/officeart/2005/8/layout/hierarchy3#1"/>
    <dgm:cxn modelId="{65B23F29-0EAF-4BFF-A303-8A5BB67CD73A}" srcId="{A4BCC788-11F5-46EE-A380-7F725664C0FA}" destId="{A0FEA1E4-6F3D-430B-98F0-C1794A2AB9A7}" srcOrd="0" destOrd="0" parTransId="{E0F67B29-F553-4D2C-99D9-69F7060B72A5}" sibTransId="{F45B286C-13CE-4DE6-AB89-1DE082A68465}"/>
    <dgm:cxn modelId="{6005282B-CAE3-4340-8A44-BFF3C78D8BE4}" srcId="{6ACB9D1F-4029-44B8-8F64-47D9B44FFBD6}" destId="{0ADF1DEA-179A-4664-97AF-D712F613AA27}" srcOrd="1" destOrd="0" parTransId="{B3872044-7355-469C-BDB3-9F54CBE4F00E}" sibTransId="{447CC95E-5757-41FB-9DCD-1D96EA606A23}"/>
    <dgm:cxn modelId="{8125BD2D-8B73-40FD-9EFF-269C3B39BE36}" type="presOf" srcId="{BACA88E9-942C-4AB1-BAF0-F133898556F2}" destId="{BE83A0F6-10B3-40FA-A5C7-66F616AB571F}" srcOrd="0" destOrd="0" presId="urn:microsoft.com/office/officeart/2005/8/layout/hierarchy3#1"/>
    <dgm:cxn modelId="{5BE6BD30-EE70-4842-ACCF-2D42EBCA7EDA}" srcId="{A0FEA1E4-6F3D-430B-98F0-C1794A2AB9A7}" destId="{72589E23-0969-4156-BDD7-1D419598B2D4}" srcOrd="4" destOrd="0" parTransId="{D34F1594-4497-45D6-AF4F-471943D13A09}" sibTransId="{19E1F7FF-2AFA-4BB8-AE0D-4655846344B4}"/>
    <dgm:cxn modelId="{EC7CC330-4F9F-4BFA-A81D-DA049B7A3441}" type="presOf" srcId="{338B4378-4970-4F0D-927B-CEEB8BF7C1EE}" destId="{A4C64D8D-6903-42E8-8003-EAE6BC14B8BD}" srcOrd="0" destOrd="0" presId="urn:microsoft.com/office/officeart/2005/8/layout/hierarchy3#1"/>
    <dgm:cxn modelId="{769BF560-92A6-454E-9EB8-A87444353D73}" type="presOf" srcId="{ABB7A965-C283-4952-8EAD-751614C731F6}" destId="{ACB66A68-E4FB-4395-93B5-C8636FCCACAF}" srcOrd="0" destOrd="0" presId="urn:microsoft.com/office/officeart/2005/8/layout/hierarchy3#1"/>
    <dgm:cxn modelId="{74698F65-5806-4E73-BE84-612E67EFBC7F}" type="presOf" srcId="{67BF9A49-729A-4B96-BD9D-93C153C0F73C}" destId="{CB3014B7-4803-4FC1-B660-B5E53B6A616D}" srcOrd="0" destOrd="0" presId="urn:microsoft.com/office/officeart/2005/8/layout/hierarchy3#1"/>
    <dgm:cxn modelId="{B9B90468-F4AF-4944-9616-A97A78B39BAE}" srcId="{A0FEA1E4-6F3D-430B-98F0-C1794A2AB9A7}" destId="{F1665692-C319-4A69-BF69-ACAAD038944A}" srcOrd="2" destOrd="0" parTransId="{F4B062A9-3DA3-4DD9-A5F5-132B303287D0}" sibTransId="{2329A8F2-E981-4F3C-A779-D1B4223684F8}"/>
    <dgm:cxn modelId="{FDA35E6F-235D-4053-AD40-C0321577974C}" type="presOf" srcId="{936AD734-4659-417E-A314-DBFA4700EDAE}" destId="{1BE909E7-1F05-403B-9C8C-FB4BCF4A974D}" srcOrd="0" destOrd="0" presId="urn:microsoft.com/office/officeart/2005/8/layout/hierarchy3#1"/>
    <dgm:cxn modelId="{C5253F75-4923-471D-BB2F-CD2274A40115}" srcId="{338B4378-4970-4F0D-927B-CEEB8BF7C1EE}" destId="{BACA88E9-942C-4AB1-BAF0-F133898556F2}" srcOrd="2" destOrd="0" parTransId="{CF47DAE9-DC53-4358-8BDA-9D889B5DFF98}" sibTransId="{728B6F37-1151-4692-94BC-BB31CF14E64C}"/>
    <dgm:cxn modelId="{BC01FF78-181D-480D-8E25-3A9A37EB9862}" type="presOf" srcId="{338B4378-4970-4F0D-927B-CEEB8BF7C1EE}" destId="{E8B9B800-99FB-4D02-B59B-F7F288E0434D}" srcOrd="1" destOrd="0" presId="urn:microsoft.com/office/officeart/2005/8/layout/hierarchy3#1"/>
    <dgm:cxn modelId="{9B999479-BDE6-4A86-AD6D-CF0579EC4D0F}" type="presOf" srcId="{2E9EFBE4-0F96-420D-8552-BA48EB67154A}" destId="{FDB1AB25-6F79-47A0-82F8-0196D9D18201}" srcOrd="0" destOrd="0" presId="urn:microsoft.com/office/officeart/2005/8/layout/hierarchy3#1"/>
    <dgm:cxn modelId="{F339665A-C90D-4709-9A7D-3D8329377084}" srcId="{338B4378-4970-4F0D-927B-CEEB8BF7C1EE}" destId="{D25D4909-01EF-4251-B960-D72224C8CE80}" srcOrd="3" destOrd="0" parTransId="{EB38F2B9-54E0-480B-ACDD-E61397C0B441}" sibTransId="{DEAFDBD9-03DD-47DD-A10F-274F5A0A4FE8}"/>
    <dgm:cxn modelId="{96F3685A-0A38-4D56-812D-4C07F01724A5}" srcId="{A0FEA1E4-6F3D-430B-98F0-C1794A2AB9A7}" destId="{92C216B7-3ABD-468B-878A-2F8945CB1811}" srcOrd="3" destOrd="0" parTransId="{0E737E43-E88D-4840-A266-532355B2F5D6}" sibTransId="{56E5E37D-8D1B-470E-B936-224A5D706690}"/>
    <dgm:cxn modelId="{961FD67D-997E-4111-B129-2E123D0ACB88}" type="presOf" srcId="{0E737E43-E88D-4840-A266-532355B2F5D6}" destId="{7E2BFF43-D4C9-44CA-992A-35E41FF30A4E}" srcOrd="0" destOrd="0" presId="urn:microsoft.com/office/officeart/2005/8/layout/hierarchy3#1"/>
    <dgm:cxn modelId="{9CEEDB85-88D0-49AA-B025-1E8DCEFD5370}" type="presOf" srcId="{A4BCC788-11F5-46EE-A380-7F725664C0FA}" destId="{868284BE-EFBB-4B7B-9387-7132AF90E38B}" srcOrd="0" destOrd="0" presId="urn:microsoft.com/office/officeart/2005/8/layout/hierarchy3#1"/>
    <dgm:cxn modelId="{E96BE486-4667-443E-89D3-760554AA94FA}" type="presOf" srcId="{72589E23-0969-4156-BDD7-1D419598B2D4}" destId="{B12C8B2C-8579-4E2E-BEF3-AB7F07C0E8E9}" srcOrd="0" destOrd="0" presId="urn:microsoft.com/office/officeart/2005/8/layout/hierarchy3#1"/>
    <dgm:cxn modelId="{4ED0F18E-F080-49E7-9F55-4C521DA99098}" type="presOf" srcId="{4F08AC59-D52F-461F-9E07-7A8D6D62204A}" destId="{C1546EB9-C0B4-4F44-8B5B-67E3DAEAB446}" srcOrd="0" destOrd="0" presId="urn:microsoft.com/office/officeart/2005/8/layout/hierarchy3#1"/>
    <dgm:cxn modelId="{F83F7F8F-8548-46BC-909B-68B00F9E657A}" type="presOf" srcId="{6ACB9D1F-4029-44B8-8F64-47D9B44FFBD6}" destId="{D8CCDD60-086D-4779-9A62-BABD43FAB8E6}" srcOrd="1" destOrd="0" presId="urn:microsoft.com/office/officeart/2005/8/layout/hierarchy3#1"/>
    <dgm:cxn modelId="{EFD82590-0C40-42A8-A724-5E3ED893B163}" type="presOf" srcId="{A0FEA1E4-6F3D-430B-98F0-C1794A2AB9A7}" destId="{E3922380-52E4-4328-BA60-9AB4D0E25B98}" srcOrd="0" destOrd="0" presId="urn:microsoft.com/office/officeart/2005/8/layout/hierarchy3#1"/>
    <dgm:cxn modelId="{36864393-F4CF-4ED0-A133-1549B4C8167E}" srcId="{338B4378-4970-4F0D-927B-CEEB8BF7C1EE}" destId="{3E8B8EAA-9569-4766-AB4A-796597049B19}" srcOrd="1" destOrd="0" parTransId="{EE91DA59-7B3C-4831-9B1F-40F6CB7B7342}" sibTransId="{06E899FC-976C-414A-8612-A5DBFF322DB6}"/>
    <dgm:cxn modelId="{716B1294-8C85-4580-B1F1-EF1935733F69}" type="presOf" srcId="{3E8B8EAA-9569-4766-AB4A-796597049B19}" destId="{0D8A1AB3-42F9-496D-BE68-BCFA1A347795}" srcOrd="0" destOrd="0" presId="urn:microsoft.com/office/officeart/2005/8/layout/hierarchy3#1"/>
    <dgm:cxn modelId="{41C5EB95-C197-4EC2-B1A4-479A1C8E5C6E}" type="presOf" srcId="{0ADF1DEA-179A-4664-97AF-D712F613AA27}" destId="{F071A1D5-7F3A-46A4-8651-CA04CD923432}" srcOrd="0" destOrd="0" presId="urn:microsoft.com/office/officeart/2005/8/layout/hierarchy3#1"/>
    <dgm:cxn modelId="{97790EA1-F7B3-4295-A135-9CA6680811C8}" srcId="{A4BCC788-11F5-46EE-A380-7F725664C0FA}" destId="{6ACB9D1F-4029-44B8-8F64-47D9B44FFBD6}" srcOrd="2" destOrd="0" parTransId="{72E4930D-2C2A-4D0B-B946-CF79FB29D3D1}" sibTransId="{EF2A0412-CEC3-460B-94E0-E519325C643E}"/>
    <dgm:cxn modelId="{F2B2F5A2-4EC2-4078-9A48-6355AC1D084B}" type="presOf" srcId="{F1665692-C319-4A69-BF69-ACAAD038944A}" destId="{1EAE1B03-A760-43BE-A473-C9DD4E5330C7}" srcOrd="0" destOrd="0" presId="urn:microsoft.com/office/officeart/2005/8/layout/hierarchy3#1"/>
    <dgm:cxn modelId="{09B84DA6-32D2-4A58-BB21-198FE79A4244}" type="presOf" srcId="{A0FEA1E4-6F3D-430B-98F0-C1794A2AB9A7}" destId="{A2321184-5F47-48ED-B815-B63F4839E758}" srcOrd="1" destOrd="0" presId="urn:microsoft.com/office/officeart/2005/8/layout/hierarchy3#1"/>
    <dgm:cxn modelId="{8FB545A7-8EE9-4EF4-83A4-90D65EE834F5}" type="presOf" srcId="{97559B79-ACE8-4569-832D-DDF480BD80A3}" destId="{4888E054-DB90-4800-AEA7-6E040FFF2169}" srcOrd="0" destOrd="0" presId="urn:microsoft.com/office/officeart/2005/8/layout/hierarchy3#1"/>
    <dgm:cxn modelId="{97F8BDA8-1BA3-44D1-BAE1-7A9567E5D867}" type="presOf" srcId="{3FB5E7CB-ED2A-4CE6-96D7-0974F11D37DB}" destId="{7767E204-21F4-4AA0-8BEC-96BD28663E05}" srcOrd="0" destOrd="0" presId="urn:microsoft.com/office/officeart/2005/8/layout/hierarchy3#1"/>
    <dgm:cxn modelId="{CF5CD2A9-BE1D-464A-B660-43B1CD3C7BD7}" type="presOf" srcId="{B3872044-7355-469C-BDB3-9F54CBE4F00E}" destId="{F95D768D-D5A8-4B1D-ABAE-CA966EEB9CE5}" srcOrd="0" destOrd="0" presId="urn:microsoft.com/office/officeart/2005/8/layout/hierarchy3#1"/>
    <dgm:cxn modelId="{4C8D29BF-E9C6-46B8-94EE-CEEAEC31610C}" type="presOf" srcId="{F4B062A9-3DA3-4DD9-A5F5-132B303287D0}" destId="{69CA2321-AE19-46ED-86BD-58EACC12F454}" srcOrd="0" destOrd="0" presId="urn:microsoft.com/office/officeart/2005/8/layout/hierarchy3#1"/>
    <dgm:cxn modelId="{164A95C3-8F1B-4900-9CEC-EC294A41729A}" type="presOf" srcId="{92C216B7-3ABD-468B-878A-2F8945CB1811}" destId="{25D36ADF-8815-4407-81BD-D5C6030AD20A}" srcOrd="0" destOrd="0" presId="urn:microsoft.com/office/officeart/2005/8/layout/hierarchy3#1"/>
    <dgm:cxn modelId="{B1BF63C7-782B-4895-80AD-E21E0D5E3CA0}" type="presOf" srcId="{D34F1594-4497-45D6-AF4F-471943D13A09}" destId="{1E2DB0C8-301E-4459-BB16-A130A5DEB2B6}" srcOrd="0" destOrd="0" presId="urn:microsoft.com/office/officeart/2005/8/layout/hierarchy3#1"/>
    <dgm:cxn modelId="{8B9029CA-2559-4841-B5F5-CEDBEA5CA3CC}" srcId="{338B4378-4970-4F0D-927B-CEEB8BF7C1EE}" destId="{97559B79-ACE8-4569-832D-DDF480BD80A3}" srcOrd="0" destOrd="0" parTransId="{DF64B266-9A62-4797-B366-E9B7592AAF94}" sibTransId="{FB4ECB9A-E233-4225-89BB-DA54A31A3E68}"/>
    <dgm:cxn modelId="{0BDD2ACD-D13B-41BE-A24D-FB31862A655D}" type="presOf" srcId="{EB38F2B9-54E0-480B-ACDD-E61397C0B441}" destId="{D9B4923F-5C91-41EC-B5B2-6A93FD30E602}" srcOrd="0" destOrd="0" presId="urn:microsoft.com/office/officeart/2005/8/layout/hierarchy3#1"/>
    <dgm:cxn modelId="{E4371DD2-7860-410B-8EB2-E87A0B422649}" type="presOf" srcId="{6ACB9D1F-4029-44B8-8F64-47D9B44FFBD6}" destId="{2989F3C7-5B53-4232-BFB7-7009C1369198}" srcOrd="0" destOrd="0" presId="urn:microsoft.com/office/officeart/2005/8/layout/hierarchy3#1"/>
    <dgm:cxn modelId="{87B6DAD6-94AE-42B5-A077-B312302CDCA5}" type="presOf" srcId="{7AB3F9F4-130D-4775-9478-EBE8B3448D7F}" destId="{0B98E8ED-8A5A-4D58-8F2A-35F9236CD167}" srcOrd="0" destOrd="0" presId="urn:microsoft.com/office/officeart/2005/8/layout/hierarchy3#1"/>
    <dgm:cxn modelId="{C74B2FE3-1442-44CB-B476-B2401718C8C4}" type="presOf" srcId="{EE91DA59-7B3C-4831-9B1F-40F6CB7B7342}" destId="{04403E70-6814-42A8-9C37-BAE41572F7F5}" srcOrd="0" destOrd="0" presId="urn:microsoft.com/office/officeart/2005/8/layout/hierarchy3#1"/>
    <dgm:cxn modelId="{8DBFC4E9-7BE5-4376-AFAB-4305C4E22AC0}" srcId="{A0FEA1E4-6F3D-430B-98F0-C1794A2AB9A7}" destId="{3FB5E7CB-ED2A-4CE6-96D7-0974F11D37DB}" srcOrd="1" destOrd="0" parTransId="{7AB3F9F4-130D-4775-9478-EBE8B3448D7F}" sibTransId="{E35A3076-3603-4435-92B4-B70832BEBB73}"/>
    <dgm:cxn modelId="{D63D98F6-0E44-448E-BA82-2FE055E27359}" type="presOf" srcId="{70B08381-4349-4E74-AD62-6375A6AAB5BC}" destId="{96F76328-4490-4C04-BB92-A0C4556C8026}" srcOrd="0" destOrd="0" presId="urn:microsoft.com/office/officeart/2005/8/layout/hierarchy3#1"/>
    <dgm:cxn modelId="{CE3C57F7-F683-42BA-9908-725D41C4AAFE}" srcId="{6ACB9D1F-4029-44B8-8F64-47D9B44FFBD6}" destId="{4F08AC59-D52F-461F-9E07-7A8D6D62204A}" srcOrd="2" destOrd="0" parTransId="{2E9EFBE4-0F96-420D-8552-BA48EB67154A}" sibTransId="{CB943144-E33F-42C4-85A6-C0445C997A19}"/>
    <dgm:cxn modelId="{1DFDA613-0591-4DB8-8FD2-ADEA8439DCA1}" type="presParOf" srcId="{868284BE-EFBB-4B7B-9387-7132AF90E38B}" destId="{1EB41473-AADF-4C80-BF81-327A625CB35D}" srcOrd="0" destOrd="0" presId="urn:microsoft.com/office/officeart/2005/8/layout/hierarchy3#1"/>
    <dgm:cxn modelId="{719625C3-7424-48D3-9C12-DFFBEF473C5E}" type="presParOf" srcId="{1EB41473-AADF-4C80-BF81-327A625CB35D}" destId="{7322CF19-FDBB-4BFE-A22D-A27602A3B4BC}" srcOrd="0" destOrd="0" presId="urn:microsoft.com/office/officeart/2005/8/layout/hierarchy3#1"/>
    <dgm:cxn modelId="{F5BA6C5F-0EC9-4E88-8614-A929C9FDAE71}" type="presParOf" srcId="{7322CF19-FDBB-4BFE-A22D-A27602A3B4BC}" destId="{E3922380-52E4-4328-BA60-9AB4D0E25B98}" srcOrd="0" destOrd="0" presId="urn:microsoft.com/office/officeart/2005/8/layout/hierarchy3#1"/>
    <dgm:cxn modelId="{F2E404E9-7F34-4578-8F04-904EE66B8041}" type="presParOf" srcId="{7322CF19-FDBB-4BFE-A22D-A27602A3B4BC}" destId="{A2321184-5F47-48ED-B815-B63F4839E758}" srcOrd="1" destOrd="0" presId="urn:microsoft.com/office/officeart/2005/8/layout/hierarchy3#1"/>
    <dgm:cxn modelId="{C5E770D4-7E74-4DD9-A349-CFA8EE1BB77A}" type="presParOf" srcId="{1EB41473-AADF-4C80-BF81-327A625CB35D}" destId="{ABA1A40D-92B1-4DB1-A849-EB064D352DF9}" srcOrd="1" destOrd="0" presId="urn:microsoft.com/office/officeart/2005/8/layout/hierarchy3#1"/>
    <dgm:cxn modelId="{85B03E72-0D36-473E-8D1A-B98853F66523}" type="presParOf" srcId="{ABA1A40D-92B1-4DB1-A849-EB064D352DF9}" destId="{96F76328-4490-4C04-BB92-A0C4556C8026}" srcOrd="0" destOrd="0" presId="urn:microsoft.com/office/officeart/2005/8/layout/hierarchy3#1"/>
    <dgm:cxn modelId="{50C72729-4F11-4A9D-9CBC-479187BB21C0}" type="presParOf" srcId="{ABA1A40D-92B1-4DB1-A849-EB064D352DF9}" destId="{ACB66A68-E4FB-4395-93B5-C8636FCCACAF}" srcOrd="1" destOrd="0" presId="urn:microsoft.com/office/officeart/2005/8/layout/hierarchy3#1"/>
    <dgm:cxn modelId="{73367FD9-0D69-4D99-8829-6E43BD40C4F9}" type="presParOf" srcId="{ABA1A40D-92B1-4DB1-A849-EB064D352DF9}" destId="{0B98E8ED-8A5A-4D58-8F2A-35F9236CD167}" srcOrd="2" destOrd="0" presId="urn:microsoft.com/office/officeart/2005/8/layout/hierarchy3#1"/>
    <dgm:cxn modelId="{E8A80A1B-B8EA-4E3D-9305-058AF08B3CBD}" type="presParOf" srcId="{ABA1A40D-92B1-4DB1-A849-EB064D352DF9}" destId="{7767E204-21F4-4AA0-8BEC-96BD28663E05}" srcOrd="3" destOrd="0" presId="urn:microsoft.com/office/officeart/2005/8/layout/hierarchy3#1"/>
    <dgm:cxn modelId="{D469128D-6A37-4013-A9AA-06D18754DF25}" type="presParOf" srcId="{ABA1A40D-92B1-4DB1-A849-EB064D352DF9}" destId="{69CA2321-AE19-46ED-86BD-58EACC12F454}" srcOrd="4" destOrd="0" presId="urn:microsoft.com/office/officeart/2005/8/layout/hierarchy3#1"/>
    <dgm:cxn modelId="{1D859EDE-665B-4326-9608-A1D37033A422}" type="presParOf" srcId="{ABA1A40D-92B1-4DB1-A849-EB064D352DF9}" destId="{1EAE1B03-A760-43BE-A473-C9DD4E5330C7}" srcOrd="5" destOrd="0" presId="urn:microsoft.com/office/officeart/2005/8/layout/hierarchy3#1"/>
    <dgm:cxn modelId="{CDBE79B7-A614-4D55-AC53-9CFC3334F2F3}" type="presParOf" srcId="{ABA1A40D-92B1-4DB1-A849-EB064D352DF9}" destId="{7E2BFF43-D4C9-44CA-992A-35E41FF30A4E}" srcOrd="6" destOrd="0" presId="urn:microsoft.com/office/officeart/2005/8/layout/hierarchy3#1"/>
    <dgm:cxn modelId="{6537609B-D608-4169-900B-9609682180B9}" type="presParOf" srcId="{ABA1A40D-92B1-4DB1-A849-EB064D352DF9}" destId="{25D36ADF-8815-4407-81BD-D5C6030AD20A}" srcOrd="7" destOrd="0" presId="urn:microsoft.com/office/officeart/2005/8/layout/hierarchy3#1"/>
    <dgm:cxn modelId="{E6A2B310-E8DC-42FD-BD47-22A11A570DB8}" type="presParOf" srcId="{ABA1A40D-92B1-4DB1-A849-EB064D352DF9}" destId="{1E2DB0C8-301E-4459-BB16-A130A5DEB2B6}" srcOrd="8" destOrd="0" presId="urn:microsoft.com/office/officeart/2005/8/layout/hierarchy3#1"/>
    <dgm:cxn modelId="{17249C01-F7D9-4283-99A8-B0CEDD97AFD6}" type="presParOf" srcId="{ABA1A40D-92B1-4DB1-A849-EB064D352DF9}" destId="{B12C8B2C-8579-4E2E-BEF3-AB7F07C0E8E9}" srcOrd="9" destOrd="0" presId="urn:microsoft.com/office/officeart/2005/8/layout/hierarchy3#1"/>
    <dgm:cxn modelId="{174ADC9D-A291-438F-ADFC-BCDB5070D378}" type="presParOf" srcId="{868284BE-EFBB-4B7B-9387-7132AF90E38B}" destId="{425A774E-FD70-4695-ABA4-56DCF6F66545}" srcOrd="1" destOrd="0" presId="urn:microsoft.com/office/officeart/2005/8/layout/hierarchy3#1"/>
    <dgm:cxn modelId="{88D6F781-B2CA-406E-BB41-93BBB4E4F94A}" type="presParOf" srcId="{425A774E-FD70-4695-ABA4-56DCF6F66545}" destId="{9545D338-8BEC-497D-9CDA-B98366902053}" srcOrd="0" destOrd="0" presId="urn:microsoft.com/office/officeart/2005/8/layout/hierarchy3#1"/>
    <dgm:cxn modelId="{A793BFA8-DF8F-4E32-87DA-DB22A639C0FC}" type="presParOf" srcId="{9545D338-8BEC-497D-9CDA-B98366902053}" destId="{A4C64D8D-6903-42E8-8003-EAE6BC14B8BD}" srcOrd="0" destOrd="0" presId="urn:microsoft.com/office/officeart/2005/8/layout/hierarchy3#1"/>
    <dgm:cxn modelId="{BBF2D2D7-BA3A-422A-B22B-4208E09BCBE3}" type="presParOf" srcId="{9545D338-8BEC-497D-9CDA-B98366902053}" destId="{E8B9B800-99FB-4D02-B59B-F7F288E0434D}" srcOrd="1" destOrd="0" presId="urn:microsoft.com/office/officeart/2005/8/layout/hierarchy3#1"/>
    <dgm:cxn modelId="{7594C361-340B-44BC-BF2F-D70802799718}" type="presParOf" srcId="{425A774E-FD70-4695-ABA4-56DCF6F66545}" destId="{FB42B0A8-8E1A-4128-A30C-D734FBB6EBA1}" srcOrd="1" destOrd="0" presId="urn:microsoft.com/office/officeart/2005/8/layout/hierarchy3#1"/>
    <dgm:cxn modelId="{DB84C29C-A9E6-45B3-B41D-60D154E2B9DE}" type="presParOf" srcId="{FB42B0A8-8E1A-4128-A30C-D734FBB6EBA1}" destId="{58CCDB8E-74C5-4B9A-A8C3-50403731E7A8}" srcOrd="0" destOrd="0" presId="urn:microsoft.com/office/officeart/2005/8/layout/hierarchy3#1"/>
    <dgm:cxn modelId="{3A52E50D-4E55-4554-BAAB-2ECA1448AFB2}" type="presParOf" srcId="{FB42B0A8-8E1A-4128-A30C-D734FBB6EBA1}" destId="{4888E054-DB90-4800-AEA7-6E040FFF2169}" srcOrd="1" destOrd="0" presId="urn:microsoft.com/office/officeart/2005/8/layout/hierarchy3#1"/>
    <dgm:cxn modelId="{449545BB-330B-4F42-8384-34B8CAD4C852}" type="presParOf" srcId="{FB42B0A8-8E1A-4128-A30C-D734FBB6EBA1}" destId="{04403E70-6814-42A8-9C37-BAE41572F7F5}" srcOrd="2" destOrd="0" presId="urn:microsoft.com/office/officeart/2005/8/layout/hierarchy3#1"/>
    <dgm:cxn modelId="{547AA7B5-62E9-4389-9BAB-E78524F7B5C2}" type="presParOf" srcId="{FB42B0A8-8E1A-4128-A30C-D734FBB6EBA1}" destId="{0D8A1AB3-42F9-496D-BE68-BCFA1A347795}" srcOrd="3" destOrd="0" presId="urn:microsoft.com/office/officeart/2005/8/layout/hierarchy3#1"/>
    <dgm:cxn modelId="{832C7A61-B371-4F4B-9EAC-4F066494339E}" type="presParOf" srcId="{FB42B0A8-8E1A-4128-A30C-D734FBB6EBA1}" destId="{A9EF215D-301E-4478-B6AE-ECFE7EB75D2F}" srcOrd="4" destOrd="0" presId="urn:microsoft.com/office/officeart/2005/8/layout/hierarchy3#1"/>
    <dgm:cxn modelId="{6A727686-10B0-4862-9429-700C76458B29}" type="presParOf" srcId="{FB42B0A8-8E1A-4128-A30C-D734FBB6EBA1}" destId="{BE83A0F6-10B3-40FA-A5C7-66F616AB571F}" srcOrd="5" destOrd="0" presId="urn:microsoft.com/office/officeart/2005/8/layout/hierarchy3#1"/>
    <dgm:cxn modelId="{DAD20F62-580F-4B7B-BB4A-A9A2FD30EC4A}" type="presParOf" srcId="{FB42B0A8-8E1A-4128-A30C-D734FBB6EBA1}" destId="{D9B4923F-5C91-41EC-B5B2-6A93FD30E602}" srcOrd="6" destOrd="0" presId="urn:microsoft.com/office/officeart/2005/8/layout/hierarchy3#1"/>
    <dgm:cxn modelId="{82DDA5C6-B915-4259-9F2E-0FB3082AADEA}" type="presParOf" srcId="{FB42B0A8-8E1A-4128-A30C-D734FBB6EBA1}" destId="{DA8B664D-9676-4FBE-BE0E-185DFCA8F15D}" srcOrd="7" destOrd="0" presId="urn:microsoft.com/office/officeart/2005/8/layout/hierarchy3#1"/>
    <dgm:cxn modelId="{3E9F8B11-1448-4045-983E-15310723E2FB}" type="presParOf" srcId="{868284BE-EFBB-4B7B-9387-7132AF90E38B}" destId="{2D7484B0-9158-4DBE-8BE5-1B1A2F3A645C}" srcOrd="2" destOrd="0" presId="urn:microsoft.com/office/officeart/2005/8/layout/hierarchy3#1"/>
    <dgm:cxn modelId="{48267225-C840-474D-80AE-832E30720EAD}" type="presParOf" srcId="{2D7484B0-9158-4DBE-8BE5-1B1A2F3A645C}" destId="{F3C3474C-B8A9-4D64-8DAA-F653A8F8282F}" srcOrd="0" destOrd="0" presId="urn:microsoft.com/office/officeart/2005/8/layout/hierarchy3#1"/>
    <dgm:cxn modelId="{3ACACC12-F0CF-418C-9702-A34A3A19CA57}" type="presParOf" srcId="{F3C3474C-B8A9-4D64-8DAA-F653A8F8282F}" destId="{2989F3C7-5B53-4232-BFB7-7009C1369198}" srcOrd="0" destOrd="0" presId="urn:microsoft.com/office/officeart/2005/8/layout/hierarchy3#1"/>
    <dgm:cxn modelId="{3D6C105C-B5D7-4851-ACC2-7833C7665D9E}" type="presParOf" srcId="{F3C3474C-B8A9-4D64-8DAA-F653A8F8282F}" destId="{D8CCDD60-086D-4779-9A62-BABD43FAB8E6}" srcOrd="1" destOrd="0" presId="urn:microsoft.com/office/officeart/2005/8/layout/hierarchy3#1"/>
    <dgm:cxn modelId="{11151F57-A6F2-41CB-82C5-24B7F0547FD8}" type="presParOf" srcId="{2D7484B0-9158-4DBE-8BE5-1B1A2F3A645C}" destId="{E0F74462-5DBC-41BD-872A-FBB79D0D94D6}" srcOrd="1" destOrd="0" presId="urn:microsoft.com/office/officeart/2005/8/layout/hierarchy3#1"/>
    <dgm:cxn modelId="{47101EC3-933F-4FFB-83CF-949F1558D402}" type="presParOf" srcId="{E0F74462-5DBC-41BD-872A-FBB79D0D94D6}" destId="{CB3014B7-4803-4FC1-B660-B5E53B6A616D}" srcOrd="0" destOrd="0" presId="urn:microsoft.com/office/officeart/2005/8/layout/hierarchy3#1"/>
    <dgm:cxn modelId="{9E958D6F-0578-4981-A158-1FEFEA04943D}" type="presParOf" srcId="{E0F74462-5DBC-41BD-872A-FBB79D0D94D6}" destId="{1BE909E7-1F05-403B-9C8C-FB4BCF4A974D}" srcOrd="1" destOrd="0" presId="urn:microsoft.com/office/officeart/2005/8/layout/hierarchy3#1"/>
    <dgm:cxn modelId="{A5D5BED3-F8A7-42F4-85CD-385C5F5BEE81}" type="presParOf" srcId="{E0F74462-5DBC-41BD-872A-FBB79D0D94D6}" destId="{F95D768D-D5A8-4B1D-ABAE-CA966EEB9CE5}" srcOrd="2" destOrd="0" presId="urn:microsoft.com/office/officeart/2005/8/layout/hierarchy3#1"/>
    <dgm:cxn modelId="{54CC8C0D-BD13-4B32-94A4-1F23FCA8FDE0}" type="presParOf" srcId="{E0F74462-5DBC-41BD-872A-FBB79D0D94D6}" destId="{F071A1D5-7F3A-46A4-8651-CA04CD923432}" srcOrd="3" destOrd="0" presId="urn:microsoft.com/office/officeart/2005/8/layout/hierarchy3#1"/>
    <dgm:cxn modelId="{B26DF8ED-6083-4608-BD9D-1926EE4EE50F}" type="presParOf" srcId="{E0F74462-5DBC-41BD-872A-FBB79D0D94D6}" destId="{FDB1AB25-6F79-47A0-82F8-0196D9D18201}" srcOrd="4" destOrd="0" presId="urn:microsoft.com/office/officeart/2005/8/layout/hierarchy3#1"/>
    <dgm:cxn modelId="{188B219F-3D9A-42B5-8596-2647F7432233}" type="presParOf" srcId="{E0F74462-5DBC-41BD-872A-FBB79D0D94D6}" destId="{C1546EB9-C0B4-4F44-8B5B-67E3DAEAB446}" srcOrd="5" destOrd="0" presId="urn:microsoft.com/office/officeart/2005/8/layout/hierarchy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A0E76F-7AA6-447C-9FA7-C008A1F2829B}" type="doc">
      <dgm:prSet loTypeId="urn:microsoft.com/office/officeart/2005/8/layout/list1" loCatId="list" qsTypeId="urn:microsoft.com/office/officeart/2005/8/quickstyle/simple2" qsCatId="simple" csTypeId="urn:microsoft.com/office/officeart/2005/8/colors/colorful5#1" csCatId="colorful" phldr="1"/>
      <dgm:spPr/>
      <dgm:t>
        <a:bodyPr/>
        <a:lstStyle/>
        <a:p>
          <a:endParaRPr lang="zh-CN" altLang="en-US"/>
        </a:p>
      </dgm:t>
    </dgm:pt>
    <dgm:pt modelId="{147E1D18-776A-4868-86A5-95F65E058EEF}">
      <dgm:prSet phldrT="[文本]" phldr="0" custT="1"/>
      <dgm:spPr/>
      <dgm:t>
        <a:bodyPr vert="horz" wrap="square"/>
        <a:lstStyle/>
        <a:p>
          <a:pPr>
            <a:lnSpc>
              <a:spcPct val="100000"/>
            </a:lnSpc>
            <a:spcBef>
              <a:spcPct val="0"/>
            </a:spcBef>
            <a:spcAft>
              <a:spcPct val="35000"/>
            </a:spcAft>
          </a:pPr>
          <a:r>
            <a:rPr lang="en-US" altLang="zh-CN" sz="2800" b="1"/>
            <a:t>27</a:t>
          </a:r>
          <a:r>
            <a:rPr lang="zh-CN" altLang="en-US" sz="2800"/>
            <a:t>个省市级创新科研平台（含</a:t>
          </a:r>
          <a:r>
            <a:rPr lang="en-US" altLang="zh-CN" sz="2800"/>
            <a:t>1</a:t>
          </a:r>
          <a:r>
            <a:rPr lang="zh-CN" altLang="en-US" sz="2800"/>
            <a:t>个院士专家工作站）</a:t>
          </a:r>
          <a:endParaRPr lang="zh-CN" altLang="en-US" sz="6000" dirty="0"/>
        </a:p>
      </dgm:t>
    </dgm:pt>
    <dgm:pt modelId="{AF398259-94E9-431F-A4BC-D36237E3EE0B}" cxnId="{155E4E8F-F1CD-4419-97CA-C57BD48A5126}" type="parTrans">
      <dgm:prSet/>
      <dgm:spPr/>
      <dgm:t>
        <a:bodyPr/>
        <a:lstStyle/>
        <a:p>
          <a:endParaRPr lang="zh-CN" altLang="en-US" sz="1600"/>
        </a:p>
      </dgm:t>
    </dgm:pt>
    <dgm:pt modelId="{58EAE464-7230-45B9-90B0-4CBA9F94F3EF}" cxnId="{155E4E8F-F1CD-4419-97CA-C57BD48A5126}" type="sibTrans">
      <dgm:prSet/>
      <dgm:spPr/>
      <dgm:t>
        <a:bodyPr/>
        <a:lstStyle/>
        <a:p>
          <a:endParaRPr lang="zh-CN" altLang="en-US" sz="1600"/>
        </a:p>
      </dgm:t>
    </dgm:pt>
    <dgm:pt modelId="{93A51F88-6C06-446F-AFE1-7F1B32336AEA}">
      <dgm:prSet phldrT="[文本]" custT="1"/>
      <dgm:spPr/>
      <dgm:t>
        <a:bodyPr/>
        <a:lstStyle/>
        <a:p>
          <a:r>
            <a:rPr lang="zh-CN" altLang="en-US" sz="1600" dirty="0"/>
            <a:t>水环境治理及污染控制院士工作站，获批安徽省第七批博士后科研工作站，安徽省固体废弃物能源化利用工程技术研究中心、安徽省现代电子控制与检测应用技术协同创新中心等省级工程技术中心、行业中心和重点实验室。</a:t>
          </a:r>
        </a:p>
      </dgm:t>
    </dgm:pt>
    <dgm:pt modelId="{61D65E78-74FA-4C9F-BEDA-2C455B8A8C3C}" cxnId="{ECEE1C3C-EBCE-441A-BDF2-A2333CFA350B}" type="parTrans">
      <dgm:prSet/>
      <dgm:spPr/>
      <dgm:t>
        <a:bodyPr/>
        <a:lstStyle/>
        <a:p>
          <a:endParaRPr lang="zh-CN" altLang="en-US" sz="1600"/>
        </a:p>
      </dgm:t>
    </dgm:pt>
    <dgm:pt modelId="{5D7BF3D4-7325-44A1-931F-8971A708DFE1}" cxnId="{ECEE1C3C-EBCE-441A-BDF2-A2333CFA350B}" type="sibTrans">
      <dgm:prSet/>
      <dgm:spPr/>
      <dgm:t>
        <a:bodyPr/>
        <a:lstStyle/>
        <a:p>
          <a:endParaRPr lang="zh-CN" altLang="en-US" sz="1600"/>
        </a:p>
      </dgm:t>
    </dgm:pt>
    <dgm:pt modelId="{81A59D94-685A-458D-89B9-285E89E12FF1}">
      <dgm:prSet phldrT="[文本]" custT="1"/>
      <dgm:spPr/>
      <dgm:t>
        <a:bodyPr/>
        <a:lstStyle/>
        <a:p>
          <a:r>
            <a:rPr lang="en-US" altLang="zh-CN" sz="2800" b="1" dirty="0"/>
            <a:t>2</a:t>
          </a:r>
          <a:r>
            <a:rPr lang="en-US" altLang="en-US" sz="2800" b="1" dirty="0"/>
            <a:t>1 </a:t>
          </a:r>
          <a:r>
            <a:rPr lang="zh-CN" altLang="en-US" sz="2800" dirty="0"/>
            <a:t>个校级协同创新平台</a:t>
          </a:r>
        </a:p>
      </dgm:t>
    </dgm:pt>
    <dgm:pt modelId="{C39C16FD-1CEC-4E7E-B928-E7875A1D3163}" cxnId="{9481B618-A2AF-4006-9D73-49B4E9AA1800}" type="parTrans">
      <dgm:prSet/>
      <dgm:spPr/>
      <dgm:t>
        <a:bodyPr/>
        <a:lstStyle/>
        <a:p>
          <a:endParaRPr lang="zh-CN" altLang="en-US" sz="1600"/>
        </a:p>
      </dgm:t>
    </dgm:pt>
    <dgm:pt modelId="{E3B326B8-638F-4A73-9916-92F8D59B0C56}" cxnId="{9481B618-A2AF-4006-9D73-49B4E9AA1800}" type="sibTrans">
      <dgm:prSet/>
      <dgm:spPr/>
      <dgm:t>
        <a:bodyPr/>
        <a:lstStyle/>
        <a:p>
          <a:endParaRPr lang="zh-CN" altLang="en-US" sz="1600"/>
        </a:p>
      </dgm:t>
    </dgm:pt>
    <dgm:pt modelId="{E603E085-7DB2-490A-A6D5-085E3C8EDD66}">
      <dgm:prSet phldrT="[文本]" custT="1"/>
      <dgm:spPr/>
      <dgm:t>
        <a:bodyPr/>
        <a:lstStyle/>
        <a:p>
          <a:r>
            <a:rPr lang="zh-CN" altLang="en-US" sz="1600" dirty="0"/>
            <a:t>“互联网</a:t>
          </a:r>
          <a:r>
            <a:rPr lang="en-US" altLang="en-US" sz="1600" dirty="0"/>
            <a:t>+”</a:t>
          </a:r>
          <a:r>
            <a:rPr lang="zh-CN" altLang="en-US" sz="1600" dirty="0"/>
            <a:t>与智能信息处理协同创新中心、数字化制造协同创新中心、智能物流协同创新中心等校级工程技术中心，合大中铁建工程测控中心、安徽深装合大工业设计有限公司等嵌入式科研平台。</a:t>
          </a:r>
        </a:p>
      </dgm:t>
    </dgm:pt>
    <dgm:pt modelId="{B86E7915-9FD7-4A91-8C95-F6CF90A187B2}" cxnId="{E94B222C-5A0C-4824-AF4D-30927B4D6BDD}" type="parTrans">
      <dgm:prSet/>
      <dgm:spPr/>
      <dgm:t>
        <a:bodyPr/>
        <a:lstStyle/>
        <a:p>
          <a:endParaRPr lang="zh-CN" altLang="en-US" sz="1600"/>
        </a:p>
      </dgm:t>
    </dgm:pt>
    <dgm:pt modelId="{B1936369-BAEE-4673-9188-CA95E4F01BFB}" cxnId="{E94B222C-5A0C-4824-AF4D-30927B4D6BDD}" type="sibTrans">
      <dgm:prSet/>
      <dgm:spPr/>
      <dgm:t>
        <a:bodyPr/>
        <a:lstStyle/>
        <a:p>
          <a:endParaRPr lang="zh-CN" altLang="en-US" sz="1600"/>
        </a:p>
      </dgm:t>
    </dgm:pt>
    <dgm:pt modelId="{E3EC6484-B5DE-4A09-A4E6-E54CA5E030F7}" type="pres">
      <dgm:prSet presAssocID="{62A0E76F-7AA6-447C-9FA7-C008A1F2829B}" presName="linear" presStyleCnt="0">
        <dgm:presLayoutVars>
          <dgm:dir/>
          <dgm:animLvl val="lvl"/>
          <dgm:resizeHandles val="exact"/>
        </dgm:presLayoutVars>
      </dgm:prSet>
      <dgm:spPr/>
    </dgm:pt>
    <dgm:pt modelId="{2B97D782-28ED-4ECC-B276-4A897E0747EF}" type="pres">
      <dgm:prSet presAssocID="{147E1D18-776A-4868-86A5-95F65E058EEF}" presName="parentLin" presStyleCnt="0"/>
      <dgm:spPr/>
    </dgm:pt>
    <dgm:pt modelId="{307C2D0C-BCD3-458E-B883-BD933C9BFFC2}" type="pres">
      <dgm:prSet presAssocID="{147E1D18-776A-4868-86A5-95F65E058EEF}" presName="parentLeftMargin" presStyleLbl="node1" presStyleIdx="0" presStyleCnt="2"/>
      <dgm:spPr/>
    </dgm:pt>
    <dgm:pt modelId="{7E67A250-D4A1-4749-821C-DEC3AD41B295}" type="pres">
      <dgm:prSet presAssocID="{147E1D18-776A-4868-86A5-95F65E058EEF}" presName="parentText" presStyleLbl="node1" presStyleIdx="0" presStyleCnt="2">
        <dgm:presLayoutVars>
          <dgm:chMax val="0"/>
          <dgm:bulletEnabled val="1"/>
        </dgm:presLayoutVars>
      </dgm:prSet>
      <dgm:spPr/>
    </dgm:pt>
    <dgm:pt modelId="{D537E77F-EC9F-4FAF-AE92-216B91C09BA6}" type="pres">
      <dgm:prSet presAssocID="{147E1D18-776A-4868-86A5-95F65E058EEF}" presName="negativeSpace" presStyleCnt="0"/>
      <dgm:spPr/>
    </dgm:pt>
    <dgm:pt modelId="{4D6C0886-A82B-40E4-9C0C-0F78364AC87E}" type="pres">
      <dgm:prSet presAssocID="{147E1D18-776A-4868-86A5-95F65E058EEF}" presName="childText" presStyleLbl="conFgAcc1" presStyleIdx="0" presStyleCnt="2">
        <dgm:presLayoutVars>
          <dgm:bulletEnabled val="1"/>
        </dgm:presLayoutVars>
      </dgm:prSet>
      <dgm:spPr/>
    </dgm:pt>
    <dgm:pt modelId="{533AA477-C2EB-448A-BEF9-17E5A2CF22F8}" type="pres">
      <dgm:prSet presAssocID="{58EAE464-7230-45B9-90B0-4CBA9F94F3EF}" presName="spaceBetweenRectangles" presStyleCnt="0"/>
      <dgm:spPr/>
    </dgm:pt>
    <dgm:pt modelId="{91E0A545-6241-4FA5-AE35-E4F09E79177B}" type="pres">
      <dgm:prSet presAssocID="{81A59D94-685A-458D-89B9-285E89E12FF1}" presName="parentLin" presStyleCnt="0"/>
      <dgm:spPr/>
    </dgm:pt>
    <dgm:pt modelId="{E52B9A72-D9C7-4582-A3CE-2D366EAF7CBB}" type="pres">
      <dgm:prSet presAssocID="{81A59D94-685A-458D-89B9-285E89E12FF1}" presName="parentLeftMargin" presStyleLbl="node1" presStyleIdx="0" presStyleCnt="2"/>
      <dgm:spPr/>
    </dgm:pt>
    <dgm:pt modelId="{847725B0-6D33-4336-AEC1-6BA3B18B27C6}" type="pres">
      <dgm:prSet presAssocID="{81A59D94-685A-458D-89B9-285E89E12FF1}" presName="parentText" presStyleLbl="node1" presStyleIdx="1" presStyleCnt="2">
        <dgm:presLayoutVars>
          <dgm:chMax val="0"/>
          <dgm:bulletEnabled val="1"/>
        </dgm:presLayoutVars>
      </dgm:prSet>
      <dgm:spPr/>
    </dgm:pt>
    <dgm:pt modelId="{EACECA90-7D57-452A-946D-A62AF96D5C81}" type="pres">
      <dgm:prSet presAssocID="{81A59D94-685A-458D-89B9-285E89E12FF1}" presName="negativeSpace" presStyleCnt="0"/>
      <dgm:spPr/>
    </dgm:pt>
    <dgm:pt modelId="{E60B7C08-433F-464B-B0A2-DEC47B214AFA}" type="pres">
      <dgm:prSet presAssocID="{81A59D94-685A-458D-89B9-285E89E12FF1}" presName="childText" presStyleLbl="conFgAcc1" presStyleIdx="1" presStyleCnt="2">
        <dgm:presLayoutVars>
          <dgm:bulletEnabled val="1"/>
        </dgm:presLayoutVars>
      </dgm:prSet>
      <dgm:spPr/>
    </dgm:pt>
  </dgm:ptLst>
  <dgm:cxnLst>
    <dgm:cxn modelId="{9481B618-A2AF-4006-9D73-49B4E9AA1800}" srcId="{62A0E76F-7AA6-447C-9FA7-C008A1F2829B}" destId="{81A59D94-685A-458D-89B9-285E89E12FF1}" srcOrd="1" destOrd="0" parTransId="{C39C16FD-1CEC-4E7E-B928-E7875A1D3163}" sibTransId="{E3B326B8-638F-4A73-9916-92F8D59B0C56}"/>
    <dgm:cxn modelId="{86C08727-0C20-42F8-9BDE-60F70DAE7FDD}" type="presOf" srcId="{147E1D18-776A-4868-86A5-95F65E058EEF}" destId="{307C2D0C-BCD3-458E-B883-BD933C9BFFC2}" srcOrd="0" destOrd="0" presId="urn:microsoft.com/office/officeart/2005/8/layout/list1"/>
    <dgm:cxn modelId="{E94B222C-5A0C-4824-AF4D-30927B4D6BDD}" srcId="{81A59D94-685A-458D-89B9-285E89E12FF1}" destId="{E603E085-7DB2-490A-A6D5-085E3C8EDD66}" srcOrd="0" destOrd="0" parTransId="{B86E7915-9FD7-4A91-8C95-F6CF90A187B2}" sibTransId="{B1936369-BAEE-4673-9188-CA95E4F01BFB}"/>
    <dgm:cxn modelId="{93CE5636-1F54-451F-86EE-2F6B3FF65D35}" type="presOf" srcId="{147E1D18-776A-4868-86A5-95F65E058EEF}" destId="{7E67A250-D4A1-4749-821C-DEC3AD41B295}" srcOrd="1" destOrd="0" presId="urn:microsoft.com/office/officeart/2005/8/layout/list1"/>
    <dgm:cxn modelId="{ECEE1C3C-EBCE-441A-BDF2-A2333CFA350B}" srcId="{147E1D18-776A-4868-86A5-95F65E058EEF}" destId="{93A51F88-6C06-446F-AFE1-7F1B32336AEA}" srcOrd="0" destOrd="0" parTransId="{61D65E78-74FA-4C9F-BEDA-2C455B8A8C3C}" sibTransId="{5D7BF3D4-7325-44A1-931F-8971A708DFE1}"/>
    <dgm:cxn modelId="{426B8A62-3BB3-4002-9AC1-74BC6D9C361B}" type="presOf" srcId="{81A59D94-685A-458D-89B9-285E89E12FF1}" destId="{E52B9A72-D9C7-4582-A3CE-2D366EAF7CBB}" srcOrd="0" destOrd="0" presId="urn:microsoft.com/office/officeart/2005/8/layout/list1"/>
    <dgm:cxn modelId="{20F0C74B-F7EF-42BA-8CF1-9BE972119088}" type="presOf" srcId="{62A0E76F-7AA6-447C-9FA7-C008A1F2829B}" destId="{E3EC6484-B5DE-4A09-A4E6-E54CA5E030F7}" srcOrd="0" destOrd="0" presId="urn:microsoft.com/office/officeart/2005/8/layout/list1"/>
    <dgm:cxn modelId="{155E4E8F-F1CD-4419-97CA-C57BD48A5126}" srcId="{62A0E76F-7AA6-447C-9FA7-C008A1F2829B}" destId="{147E1D18-776A-4868-86A5-95F65E058EEF}" srcOrd="0" destOrd="0" parTransId="{AF398259-94E9-431F-A4BC-D36237E3EE0B}" sibTransId="{58EAE464-7230-45B9-90B0-4CBA9F94F3EF}"/>
    <dgm:cxn modelId="{0ABC0F91-96A5-4944-88B0-E3DB18D63DCA}" type="presOf" srcId="{E603E085-7DB2-490A-A6D5-085E3C8EDD66}" destId="{E60B7C08-433F-464B-B0A2-DEC47B214AFA}" srcOrd="0" destOrd="0" presId="urn:microsoft.com/office/officeart/2005/8/layout/list1"/>
    <dgm:cxn modelId="{1936C8DD-AB13-4165-B316-99CD2F84CA5E}" type="presOf" srcId="{93A51F88-6C06-446F-AFE1-7F1B32336AEA}" destId="{4D6C0886-A82B-40E4-9C0C-0F78364AC87E}" srcOrd="0" destOrd="0" presId="urn:microsoft.com/office/officeart/2005/8/layout/list1"/>
    <dgm:cxn modelId="{753220FC-B813-43CE-9235-EA76BFBD41FC}" type="presOf" srcId="{81A59D94-685A-458D-89B9-285E89E12FF1}" destId="{847725B0-6D33-4336-AEC1-6BA3B18B27C6}" srcOrd="1" destOrd="0" presId="urn:microsoft.com/office/officeart/2005/8/layout/list1"/>
    <dgm:cxn modelId="{72529633-8135-462B-8C11-A16E6CF44371}" type="presParOf" srcId="{E3EC6484-B5DE-4A09-A4E6-E54CA5E030F7}" destId="{2B97D782-28ED-4ECC-B276-4A897E0747EF}" srcOrd="0" destOrd="0" presId="urn:microsoft.com/office/officeart/2005/8/layout/list1"/>
    <dgm:cxn modelId="{D889A7B1-6269-428A-9AC5-6CD5ECC52768}" type="presParOf" srcId="{2B97D782-28ED-4ECC-B276-4A897E0747EF}" destId="{307C2D0C-BCD3-458E-B883-BD933C9BFFC2}" srcOrd="0" destOrd="0" presId="urn:microsoft.com/office/officeart/2005/8/layout/list1"/>
    <dgm:cxn modelId="{89070E83-A1C4-4A2B-9B6D-342923FE0FD7}" type="presParOf" srcId="{2B97D782-28ED-4ECC-B276-4A897E0747EF}" destId="{7E67A250-D4A1-4749-821C-DEC3AD41B295}" srcOrd="1" destOrd="0" presId="urn:microsoft.com/office/officeart/2005/8/layout/list1"/>
    <dgm:cxn modelId="{9F88E8F3-C457-4819-81B4-3D37399B596D}" type="presParOf" srcId="{E3EC6484-B5DE-4A09-A4E6-E54CA5E030F7}" destId="{D537E77F-EC9F-4FAF-AE92-216B91C09BA6}" srcOrd="1" destOrd="0" presId="urn:microsoft.com/office/officeart/2005/8/layout/list1"/>
    <dgm:cxn modelId="{1B9C812B-4BC7-4547-A725-682CE851192B}" type="presParOf" srcId="{E3EC6484-B5DE-4A09-A4E6-E54CA5E030F7}" destId="{4D6C0886-A82B-40E4-9C0C-0F78364AC87E}" srcOrd="2" destOrd="0" presId="urn:microsoft.com/office/officeart/2005/8/layout/list1"/>
    <dgm:cxn modelId="{89B07B4C-8FD6-4584-BA42-665FFC0C9D6A}" type="presParOf" srcId="{E3EC6484-B5DE-4A09-A4E6-E54CA5E030F7}" destId="{533AA477-C2EB-448A-BEF9-17E5A2CF22F8}" srcOrd="3" destOrd="0" presId="urn:microsoft.com/office/officeart/2005/8/layout/list1"/>
    <dgm:cxn modelId="{503FF211-3B88-4F6E-92B4-C7D90251C5CF}" type="presParOf" srcId="{E3EC6484-B5DE-4A09-A4E6-E54CA5E030F7}" destId="{91E0A545-6241-4FA5-AE35-E4F09E79177B}" srcOrd="4" destOrd="0" presId="urn:microsoft.com/office/officeart/2005/8/layout/list1"/>
    <dgm:cxn modelId="{113E0D19-8D93-4527-BDAE-8EA87B51E348}" type="presParOf" srcId="{91E0A545-6241-4FA5-AE35-E4F09E79177B}" destId="{E52B9A72-D9C7-4582-A3CE-2D366EAF7CBB}" srcOrd="0" destOrd="0" presId="urn:microsoft.com/office/officeart/2005/8/layout/list1"/>
    <dgm:cxn modelId="{79F1FB8D-B419-426B-A156-6F3F25AB461D}" type="presParOf" srcId="{91E0A545-6241-4FA5-AE35-E4F09E79177B}" destId="{847725B0-6D33-4336-AEC1-6BA3B18B27C6}" srcOrd="1" destOrd="0" presId="urn:microsoft.com/office/officeart/2005/8/layout/list1"/>
    <dgm:cxn modelId="{5C0D2152-39F9-4569-9640-1A9D94069EA3}" type="presParOf" srcId="{E3EC6484-B5DE-4A09-A4E6-E54CA5E030F7}" destId="{EACECA90-7D57-452A-946D-A62AF96D5C81}" srcOrd="5" destOrd="0" presId="urn:microsoft.com/office/officeart/2005/8/layout/list1"/>
    <dgm:cxn modelId="{A2A96495-C42D-4497-ABB8-BD6E7AF1B576}" type="presParOf" srcId="{E3EC6484-B5DE-4A09-A4E6-E54CA5E030F7}" destId="{E60B7C08-433F-464B-B0A2-DEC47B214AF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306175" cy="5418667"/>
        <a:chOff x="0" y="0"/>
        <a:chExt cx="11306175" cy="5418667"/>
      </a:xfrm>
    </dsp:grpSpPr>
    <dsp:sp modelId="{E3922380-52E4-4328-BA60-9AB4D0E25B98}">
      <dsp:nvSpPr>
        <dsp:cNvPr id="3" name="圆角矩形 2"/>
        <dsp:cNvSpPr/>
      </dsp:nvSpPr>
      <dsp:spPr bwMode="white">
        <a:xfrm>
          <a:off x="46451" y="0"/>
          <a:ext cx="2768222" cy="110696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a:solidFill>
                <a:schemeClr val="bg1"/>
              </a:solidFill>
              <a:latin typeface="宋体" panose="02010600030101010101" pitchFamily="2" charset="-122"/>
            </a:rPr>
            <a:t>国家级特色专业</a:t>
          </a:r>
          <a:endParaRPr lang="zh-CN" altLang="en-US" sz="2400">
            <a:solidFill>
              <a:schemeClr val="bg1"/>
            </a:solidFill>
          </a:endParaRPr>
        </a:p>
      </dsp:txBody>
      <dsp:txXfrm>
        <a:off x="46451" y="0"/>
        <a:ext cx="2768222" cy="1106969"/>
      </dsp:txXfrm>
    </dsp:sp>
    <dsp:sp modelId="{96F76328-4490-4C04-BB92-A0C4556C8026}">
      <dsp:nvSpPr>
        <dsp:cNvPr id="5" name="任意多边形 4"/>
        <dsp:cNvSpPr/>
      </dsp:nvSpPr>
      <dsp:spPr bwMode="white">
        <a:xfrm>
          <a:off x="323273" y="1106969"/>
          <a:ext cx="276822" cy="490028"/>
        </a:xfrm>
        <a:custGeom>
          <a:avLst/>
          <a:gdLst/>
          <a:ahLst/>
          <a:cxnLst/>
          <a:pathLst>
            <a:path w="436" h="772">
              <a:moveTo>
                <a:pt x="0" y="0"/>
              </a:moveTo>
              <a:lnTo>
                <a:pt x="0" y="772"/>
              </a:lnTo>
              <a:lnTo>
                <a:pt x="436" y="772"/>
              </a:lnTo>
            </a:path>
          </a:pathLst>
        </a:custGeom>
      </dsp:spPr>
      <dsp:style>
        <a:lnRef idx="2">
          <a:schemeClr val="accent1">
            <a:shade val="60000"/>
          </a:schemeClr>
        </a:lnRef>
        <a:fillRef idx="0">
          <a:schemeClr val="accent1"/>
        </a:fillRef>
        <a:effectRef idx="0">
          <a:scrgbClr r="0" g="0" b="0"/>
        </a:effectRef>
        <a:fontRef idx="minor"/>
      </dsp:style>
      <dsp:txXfrm>
        <a:off x="323273" y="1106969"/>
        <a:ext cx="276822" cy="490028"/>
      </dsp:txXfrm>
    </dsp:sp>
    <dsp:sp modelId="{ACB66A68-E4FB-4395-93B5-C8636FCCACAF}">
      <dsp:nvSpPr>
        <dsp:cNvPr id="6" name="圆角矩形 5"/>
        <dsp:cNvSpPr/>
      </dsp:nvSpPr>
      <dsp:spPr bwMode="white">
        <a:xfrm>
          <a:off x="600095" y="1224685"/>
          <a:ext cx="2514945" cy="744623"/>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生物工程</a:t>
          </a:r>
          <a:endParaRPr>
            <a:solidFill>
              <a:schemeClr val="dk1"/>
            </a:solidFill>
          </a:endParaRPr>
        </a:p>
      </dsp:txBody>
      <dsp:txXfrm>
        <a:off x="600095" y="1224685"/>
        <a:ext cx="2514945" cy="744623"/>
      </dsp:txXfrm>
    </dsp:sp>
    <dsp:sp modelId="{0B98E8ED-8A5A-4D58-8F2A-35F9236CD167}">
      <dsp:nvSpPr>
        <dsp:cNvPr id="7" name="任意多边形 6"/>
        <dsp:cNvSpPr/>
      </dsp:nvSpPr>
      <dsp:spPr bwMode="white">
        <a:xfrm>
          <a:off x="323273" y="1106969"/>
          <a:ext cx="276822" cy="1352368"/>
        </a:xfrm>
        <a:custGeom>
          <a:avLst/>
          <a:gdLst/>
          <a:ahLst/>
          <a:cxnLst/>
          <a:pathLst>
            <a:path w="436" h="2130">
              <a:moveTo>
                <a:pt x="0" y="0"/>
              </a:moveTo>
              <a:lnTo>
                <a:pt x="0" y="2130"/>
              </a:lnTo>
              <a:lnTo>
                <a:pt x="436" y="2130"/>
              </a:lnTo>
            </a:path>
          </a:pathLst>
        </a:custGeom>
      </dsp:spPr>
      <dsp:style>
        <a:lnRef idx="2">
          <a:schemeClr val="accent1">
            <a:shade val="60000"/>
          </a:schemeClr>
        </a:lnRef>
        <a:fillRef idx="0">
          <a:schemeClr val="accent1"/>
        </a:fillRef>
        <a:effectRef idx="0">
          <a:scrgbClr r="0" g="0" b="0"/>
        </a:effectRef>
        <a:fontRef idx="minor"/>
      </dsp:style>
      <dsp:txXfrm>
        <a:off x="323273" y="1106969"/>
        <a:ext cx="276822" cy="1352368"/>
      </dsp:txXfrm>
    </dsp:sp>
    <dsp:sp modelId="{7767E204-21F4-4AA0-8BEC-96BD28663E05}">
      <dsp:nvSpPr>
        <dsp:cNvPr id="8" name="圆角矩形 7"/>
        <dsp:cNvSpPr/>
      </dsp:nvSpPr>
      <dsp:spPr bwMode="white">
        <a:xfrm>
          <a:off x="600095" y="2087025"/>
          <a:ext cx="2514945" cy="744623"/>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电子信息工程</a:t>
          </a:r>
          <a:endParaRPr>
            <a:solidFill>
              <a:schemeClr val="dk1"/>
            </a:solidFill>
          </a:endParaRPr>
        </a:p>
      </dsp:txBody>
      <dsp:txXfrm>
        <a:off x="600095" y="2087025"/>
        <a:ext cx="2514945" cy="744623"/>
      </dsp:txXfrm>
    </dsp:sp>
    <dsp:sp modelId="{69CA2321-AE19-46ED-86BD-58EACC12F454}">
      <dsp:nvSpPr>
        <dsp:cNvPr id="9" name="任意多边形 8"/>
        <dsp:cNvSpPr/>
      </dsp:nvSpPr>
      <dsp:spPr bwMode="white">
        <a:xfrm>
          <a:off x="323273" y="1106969"/>
          <a:ext cx="276822" cy="2214707"/>
        </a:xfrm>
        <a:custGeom>
          <a:avLst/>
          <a:gdLst/>
          <a:ahLst/>
          <a:cxnLst/>
          <a:pathLst>
            <a:path w="436" h="3488">
              <a:moveTo>
                <a:pt x="0" y="0"/>
              </a:moveTo>
              <a:lnTo>
                <a:pt x="0" y="3488"/>
              </a:lnTo>
              <a:lnTo>
                <a:pt x="436" y="3488"/>
              </a:lnTo>
            </a:path>
          </a:pathLst>
        </a:custGeom>
      </dsp:spPr>
      <dsp:style>
        <a:lnRef idx="2">
          <a:schemeClr val="accent1">
            <a:shade val="60000"/>
          </a:schemeClr>
        </a:lnRef>
        <a:fillRef idx="0">
          <a:schemeClr val="accent1"/>
        </a:fillRef>
        <a:effectRef idx="0">
          <a:scrgbClr r="0" g="0" b="0"/>
        </a:effectRef>
        <a:fontRef idx="minor"/>
      </dsp:style>
      <dsp:txXfrm>
        <a:off x="323273" y="1106969"/>
        <a:ext cx="276822" cy="2214707"/>
      </dsp:txXfrm>
    </dsp:sp>
    <dsp:sp modelId="{1EAE1B03-A760-43BE-A473-C9DD4E5330C7}">
      <dsp:nvSpPr>
        <dsp:cNvPr id="10" name="圆角矩形 9"/>
        <dsp:cNvSpPr/>
      </dsp:nvSpPr>
      <dsp:spPr bwMode="white">
        <a:xfrm>
          <a:off x="600095" y="2949365"/>
          <a:ext cx="2514945" cy="744623"/>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物流管理</a:t>
          </a:r>
          <a:endParaRPr>
            <a:solidFill>
              <a:schemeClr val="dk1"/>
            </a:solidFill>
          </a:endParaRPr>
        </a:p>
      </dsp:txBody>
      <dsp:txXfrm>
        <a:off x="600095" y="2949365"/>
        <a:ext cx="2514945" cy="744623"/>
      </dsp:txXfrm>
    </dsp:sp>
    <dsp:sp modelId="{7E2BFF43-D4C9-44CA-992A-35E41FF30A4E}">
      <dsp:nvSpPr>
        <dsp:cNvPr id="11" name="任意多边形 10"/>
        <dsp:cNvSpPr/>
      </dsp:nvSpPr>
      <dsp:spPr bwMode="white">
        <a:xfrm>
          <a:off x="323273" y="1106969"/>
          <a:ext cx="276822" cy="3077047"/>
        </a:xfrm>
        <a:custGeom>
          <a:avLst/>
          <a:gdLst/>
          <a:ahLst/>
          <a:cxnLst/>
          <a:pathLst>
            <a:path w="436" h="4846">
              <a:moveTo>
                <a:pt x="0" y="0"/>
              </a:moveTo>
              <a:lnTo>
                <a:pt x="0" y="4846"/>
              </a:lnTo>
              <a:lnTo>
                <a:pt x="436" y="4846"/>
              </a:lnTo>
            </a:path>
          </a:pathLst>
        </a:custGeom>
      </dsp:spPr>
      <dsp:style>
        <a:lnRef idx="2">
          <a:schemeClr val="accent1">
            <a:shade val="60000"/>
          </a:schemeClr>
        </a:lnRef>
        <a:fillRef idx="0">
          <a:schemeClr val="accent1"/>
        </a:fillRef>
        <a:effectRef idx="0">
          <a:scrgbClr r="0" g="0" b="0"/>
        </a:effectRef>
        <a:fontRef idx="minor"/>
      </dsp:style>
      <dsp:txXfrm>
        <a:off x="323273" y="1106969"/>
        <a:ext cx="276822" cy="3077047"/>
      </dsp:txXfrm>
    </dsp:sp>
    <dsp:sp modelId="{25D36ADF-8815-4407-81BD-D5C6030AD20A}">
      <dsp:nvSpPr>
        <dsp:cNvPr id="12" name="圆角矩形 11"/>
        <dsp:cNvSpPr/>
      </dsp:nvSpPr>
      <dsp:spPr bwMode="white">
        <a:xfrm>
          <a:off x="600095" y="3811704"/>
          <a:ext cx="2514945" cy="744623"/>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计算机科学与技术</a:t>
          </a:r>
          <a:endParaRPr>
            <a:solidFill>
              <a:schemeClr val="dk1"/>
            </a:solidFill>
          </a:endParaRPr>
        </a:p>
      </dsp:txBody>
      <dsp:txXfrm>
        <a:off x="600095" y="3811704"/>
        <a:ext cx="2514945" cy="744623"/>
      </dsp:txXfrm>
    </dsp:sp>
    <dsp:sp modelId="{1E2DB0C8-301E-4459-BB16-A130A5DEB2B6}">
      <dsp:nvSpPr>
        <dsp:cNvPr id="13" name="任意多边形 12"/>
        <dsp:cNvSpPr/>
      </dsp:nvSpPr>
      <dsp:spPr bwMode="white">
        <a:xfrm>
          <a:off x="323273" y="1106969"/>
          <a:ext cx="276822" cy="3939387"/>
        </a:xfrm>
        <a:custGeom>
          <a:avLst/>
          <a:gdLst/>
          <a:ahLst/>
          <a:cxnLst/>
          <a:pathLst>
            <a:path w="436" h="6204">
              <a:moveTo>
                <a:pt x="0" y="0"/>
              </a:moveTo>
              <a:lnTo>
                <a:pt x="0" y="6204"/>
              </a:lnTo>
              <a:lnTo>
                <a:pt x="436" y="6204"/>
              </a:lnTo>
            </a:path>
          </a:pathLst>
        </a:custGeom>
      </dsp:spPr>
      <dsp:style>
        <a:lnRef idx="2">
          <a:schemeClr val="accent1">
            <a:shade val="60000"/>
          </a:schemeClr>
        </a:lnRef>
        <a:fillRef idx="0">
          <a:schemeClr val="accent1"/>
        </a:fillRef>
        <a:effectRef idx="0">
          <a:scrgbClr r="0" g="0" b="0"/>
        </a:effectRef>
        <a:fontRef idx="minor"/>
      </dsp:style>
      <dsp:txXfrm>
        <a:off x="323273" y="1106969"/>
        <a:ext cx="276822" cy="3939387"/>
      </dsp:txXfrm>
    </dsp:sp>
    <dsp:sp modelId="{B12C8B2C-8579-4E2E-BEF3-AB7F07C0E8E9}">
      <dsp:nvSpPr>
        <dsp:cNvPr id="14" name="圆角矩形 13"/>
        <dsp:cNvSpPr/>
      </dsp:nvSpPr>
      <dsp:spPr bwMode="white">
        <a:xfrm>
          <a:off x="600095" y="4674044"/>
          <a:ext cx="2514945" cy="744623"/>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化学工程与工艺</a:t>
          </a:r>
          <a:endParaRPr>
            <a:solidFill>
              <a:schemeClr val="dk1"/>
            </a:solidFill>
          </a:endParaRPr>
        </a:p>
      </dsp:txBody>
      <dsp:txXfrm>
        <a:off x="600095" y="4674044"/>
        <a:ext cx="2514945" cy="744623"/>
      </dsp:txXfrm>
    </dsp:sp>
    <dsp:sp modelId="{A4C64D8D-6903-42E8-8003-EAE6BC14B8BD}">
      <dsp:nvSpPr>
        <dsp:cNvPr id="15" name="圆角矩形 14"/>
        <dsp:cNvSpPr/>
      </dsp:nvSpPr>
      <dsp:spPr bwMode="white">
        <a:xfrm>
          <a:off x="3050106" y="0"/>
          <a:ext cx="3980684" cy="110696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t>  国家级“卓越教育培养计划”专业</a:t>
          </a:r>
        </a:p>
      </dsp:txBody>
      <dsp:txXfrm>
        <a:off x="3050106" y="0"/>
        <a:ext cx="3980684" cy="1106969"/>
      </dsp:txXfrm>
    </dsp:sp>
    <dsp:sp modelId="{58CCDB8E-74C5-4B9A-A8C3-50403731E7A8}">
      <dsp:nvSpPr>
        <dsp:cNvPr id="17" name="任意多边形 16"/>
        <dsp:cNvSpPr/>
      </dsp:nvSpPr>
      <dsp:spPr bwMode="white">
        <a:xfrm>
          <a:off x="3448175" y="1106969"/>
          <a:ext cx="398068" cy="501166"/>
        </a:xfrm>
        <a:custGeom>
          <a:avLst/>
          <a:gdLst/>
          <a:ahLst/>
          <a:cxnLst/>
          <a:pathLst>
            <a:path w="627" h="789">
              <a:moveTo>
                <a:pt x="0" y="0"/>
              </a:moveTo>
              <a:lnTo>
                <a:pt x="0" y="789"/>
              </a:lnTo>
              <a:lnTo>
                <a:pt x="627" y="789"/>
              </a:lnTo>
            </a:path>
          </a:pathLst>
        </a:custGeom>
      </dsp:spPr>
      <dsp:style>
        <a:lnRef idx="2">
          <a:schemeClr val="accent1">
            <a:shade val="60000"/>
          </a:schemeClr>
        </a:lnRef>
        <a:fillRef idx="0">
          <a:schemeClr val="accent1"/>
        </a:fillRef>
        <a:effectRef idx="0">
          <a:scrgbClr r="0" g="0" b="0"/>
        </a:effectRef>
        <a:fontRef idx="minor"/>
      </dsp:style>
      <dsp:txXfrm>
        <a:off x="3448175" y="1106969"/>
        <a:ext cx="398068" cy="501166"/>
      </dsp:txXfrm>
    </dsp:sp>
    <dsp:sp modelId="{4888E054-DB90-4800-AEA7-6E040FFF2169}">
      <dsp:nvSpPr>
        <dsp:cNvPr id="18" name="圆角矩形 17"/>
        <dsp:cNvSpPr/>
      </dsp:nvSpPr>
      <dsp:spPr bwMode="white">
        <a:xfrm>
          <a:off x="3846243" y="1224685"/>
          <a:ext cx="3082478" cy="766900"/>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rgbClr val="000000"/>
              </a:solidFill>
              <a:effectLst/>
              <a:latin typeface="宋体" panose="02010600030101010101" pitchFamily="2" charset="-122"/>
            </a:rPr>
            <a:t>软件工程</a:t>
          </a:r>
          <a:endParaRPr lang="zh-CN" altLang="en-US" sz="2000">
            <a:solidFill>
              <a:schemeClr val="dk1"/>
            </a:solidFill>
          </a:endParaRPr>
        </a:p>
      </dsp:txBody>
      <dsp:txXfrm>
        <a:off x="3846243" y="1224685"/>
        <a:ext cx="3082478" cy="766900"/>
      </dsp:txXfrm>
    </dsp:sp>
    <dsp:sp modelId="{04403E70-6814-42A8-9C37-BAE41572F7F5}">
      <dsp:nvSpPr>
        <dsp:cNvPr id="19" name="任意多边形 18"/>
        <dsp:cNvSpPr/>
      </dsp:nvSpPr>
      <dsp:spPr bwMode="white">
        <a:xfrm>
          <a:off x="3448175" y="1106969"/>
          <a:ext cx="398068" cy="1385783"/>
        </a:xfrm>
        <a:custGeom>
          <a:avLst/>
          <a:gdLst/>
          <a:ahLst/>
          <a:cxnLst/>
          <a:pathLst>
            <a:path w="627" h="2182">
              <a:moveTo>
                <a:pt x="0" y="0"/>
              </a:moveTo>
              <a:lnTo>
                <a:pt x="0" y="2182"/>
              </a:lnTo>
              <a:lnTo>
                <a:pt x="627" y="2182"/>
              </a:lnTo>
            </a:path>
          </a:pathLst>
        </a:custGeom>
      </dsp:spPr>
      <dsp:style>
        <a:lnRef idx="2">
          <a:schemeClr val="accent1">
            <a:shade val="60000"/>
          </a:schemeClr>
        </a:lnRef>
        <a:fillRef idx="0">
          <a:schemeClr val="accent1"/>
        </a:fillRef>
        <a:effectRef idx="0">
          <a:scrgbClr r="0" g="0" b="0"/>
        </a:effectRef>
        <a:fontRef idx="minor"/>
      </dsp:style>
      <dsp:txXfrm>
        <a:off x="3448175" y="1106969"/>
        <a:ext cx="398068" cy="1385783"/>
      </dsp:txXfrm>
    </dsp:sp>
    <dsp:sp modelId="{0D8A1AB3-42F9-496D-BE68-BCFA1A347795}">
      <dsp:nvSpPr>
        <dsp:cNvPr id="20" name="圆角矩形 19"/>
        <dsp:cNvSpPr/>
      </dsp:nvSpPr>
      <dsp:spPr bwMode="white">
        <a:xfrm>
          <a:off x="3846243" y="2109302"/>
          <a:ext cx="3082478" cy="766900"/>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rgbClr val="000000"/>
              </a:solidFill>
              <a:effectLst/>
              <a:latin typeface="宋体" panose="02010600030101010101" pitchFamily="2" charset="-122"/>
            </a:rPr>
            <a:t>机械设计制造及其自动化</a:t>
          </a:r>
          <a:endParaRPr lang="zh-CN" altLang="en-US" sz="2000">
            <a:solidFill>
              <a:schemeClr val="dk1"/>
            </a:solidFill>
          </a:endParaRPr>
        </a:p>
      </dsp:txBody>
      <dsp:txXfrm>
        <a:off x="3846243" y="2109302"/>
        <a:ext cx="3082478" cy="766900"/>
      </dsp:txXfrm>
    </dsp:sp>
    <dsp:sp modelId="{A9EF215D-301E-4478-B6AE-ECFE7EB75D2F}">
      <dsp:nvSpPr>
        <dsp:cNvPr id="21" name="任意多边形 20"/>
        <dsp:cNvSpPr/>
      </dsp:nvSpPr>
      <dsp:spPr bwMode="white">
        <a:xfrm>
          <a:off x="3448175" y="1106969"/>
          <a:ext cx="398068" cy="2270399"/>
        </a:xfrm>
        <a:custGeom>
          <a:avLst/>
          <a:gdLst/>
          <a:ahLst/>
          <a:cxnLst/>
          <a:pathLst>
            <a:path w="627" h="3575">
              <a:moveTo>
                <a:pt x="0" y="0"/>
              </a:moveTo>
              <a:lnTo>
                <a:pt x="0" y="3575"/>
              </a:lnTo>
              <a:lnTo>
                <a:pt x="627" y="3575"/>
              </a:lnTo>
            </a:path>
          </a:pathLst>
        </a:custGeom>
      </dsp:spPr>
      <dsp:style>
        <a:lnRef idx="2">
          <a:schemeClr val="accent1">
            <a:shade val="60000"/>
          </a:schemeClr>
        </a:lnRef>
        <a:fillRef idx="0">
          <a:schemeClr val="accent1"/>
        </a:fillRef>
        <a:effectRef idx="0">
          <a:scrgbClr r="0" g="0" b="0"/>
        </a:effectRef>
        <a:fontRef idx="minor"/>
      </dsp:style>
      <dsp:txXfrm>
        <a:off x="3448175" y="1106969"/>
        <a:ext cx="398068" cy="2270399"/>
      </dsp:txXfrm>
    </dsp:sp>
    <dsp:sp modelId="{BE83A0F6-10B3-40FA-A5C7-66F616AB571F}">
      <dsp:nvSpPr>
        <dsp:cNvPr id="22" name="圆角矩形 21"/>
        <dsp:cNvSpPr/>
      </dsp:nvSpPr>
      <dsp:spPr bwMode="white">
        <a:xfrm>
          <a:off x="3846243" y="2993918"/>
          <a:ext cx="3082478" cy="766900"/>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rgbClr val="000000"/>
              </a:solidFill>
              <a:effectLst/>
              <a:latin typeface="宋体" panose="02010600030101010101" pitchFamily="2" charset="-122"/>
            </a:rPr>
            <a:t>化学工程与工艺</a:t>
          </a:r>
          <a:endParaRPr lang="zh-CN" altLang="en-US" sz="2000">
            <a:solidFill>
              <a:schemeClr val="dk1"/>
            </a:solidFill>
          </a:endParaRPr>
        </a:p>
      </dsp:txBody>
      <dsp:txXfrm>
        <a:off x="3846243" y="2993918"/>
        <a:ext cx="3082478" cy="766900"/>
      </dsp:txXfrm>
    </dsp:sp>
    <dsp:sp modelId="{D9B4923F-5C91-41EC-B5B2-6A93FD30E602}">
      <dsp:nvSpPr>
        <dsp:cNvPr id="23" name="任意多边形 22"/>
        <dsp:cNvSpPr/>
      </dsp:nvSpPr>
      <dsp:spPr bwMode="white">
        <a:xfrm>
          <a:off x="3448175" y="1106969"/>
          <a:ext cx="398068" cy="3155015"/>
        </a:xfrm>
        <a:custGeom>
          <a:avLst/>
          <a:gdLst/>
          <a:ahLst/>
          <a:cxnLst/>
          <a:pathLst>
            <a:path w="627" h="4969">
              <a:moveTo>
                <a:pt x="0" y="0"/>
              </a:moveTo>
              <a:lnTo>
                <a:pt x="0" y="4969"/>
              </a:lnTo>
              <a:lnTo>
                <a:pt x="627" y="4969"/>
              </a:lnTo>
            </a:path>
          </a:pathLst>
        </a:custGeom>
      </dsp:spPr>
      <dsp:style>
        <a:lnRef idx="2">
          <a:schemeClr val="accent1">
            <a:shade val="60000"/>
          </a:schemeClr>
        </a:lnRef>
        <a:fillRef idx="0">
          <a:schemeClr val="accent1"/>
        </a:fillRef>
        <a:effectRef idx="0">
          <a:scrgbClr r="0" g="0" b="0"/>
        </a:effectRef>
        <a:fontRef idx="minor"/>
      </dsp:style>
      <dsp:txXfrm>
        <a:off x="3448175" y="1106969"/>
        <a:ext cx="398068" cy="3155015"/>
      </dsp:txXfrm>
    </dsp:sp>
    <dsp:sp modelId="{DA8B664D-9676-4FBE-BE0E-185DFCA8F15D}">
      <dsp:nvSpPr>
        <dsp:cNvPr id="24" name="圆角矩形 23"/>
        <dsp:cNvSpPr/>
      </dsp:nvSpPr>
      <dsp:spPr bwMode="white">
        <a:xfrm>
          <a:off x="3846243" y="3878534"/>
          <a:ext cx="3082478" cy="766900"/>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rgbClr val="000000"/>
              </a:solidFill>
              <a:effectLst/>
              <a:latin typeface="宋体" panose="02010600030101010101" pitchFamily="2" charset="-122"/>
            </a:rPr>
            <a:t>自动化</a:t>
          </a:r>
          <a:endParaRPr lang="zh-CN" altLang="en-US" sz="2000">
            <a:solidFill>
              <a:schemeClr val="dk1"/>
            </a:solidFill>
          </a:endParaRPr>
        </a:p>
      </dsp:txBody>
      <dsp:txXfrm>
        <a:off x="3846243" y="3878534"/>
        <a:ext cx="3082478" cy="766900"/>
      </dsp:txXfrm>
    </dsp:sp>
    <dsp:sp modelId="{2989F3C7-5B53-4232-BFB7-7009C1369198}">
      <dsp:nvSpPr>
        <dsp:cNvPr id="25" name="圆角矩形 24"/>
        <dsp:cNvSpPr/>
      </dsp:nvSpPr>
      <dsp:spPr bwMode="white">
        <a:xfrm>
          <a:off x="7266223" y="0"/>
          <a:ext cx="3550020" cy="110696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t>   国家级“本科教学工程”  校外实践教育基地</a:t>
          </a:r>
          <a:endParaRPr lang="zh-CN" altLang="en-US" sz="2400" dirty="0"/>
        </a:p>
      </dsp:txBody>
      <dsp:txXfrm>
        <a:off x="7266223" y="0"/>
        <a:ext cx="3550020" cy="1106969"/>
      </dsp:txXfrm>
    </dsp:sp>
    <dsp:sp modelId="{CB3014B7-4803-4FC1-B660-B5E53B6A616D}">
      <dsp:nvSpPr>
        <dsp:cNvPr id="27" name="任意多边形 26"/>
        <dsp:cNvSpPr/>
      </dsp:nvSpPr>
      <dsp:spPr bwMode="white">
        <a:xfrm>
          <a:off x="7621225" y="1106969"/>
          <a:ext cx="355002" cy="673812"/>
        </a:xfrm>
        <a:custGeom>
          <a:avLst/>
          <a:gdLst/>
          <a:ahLst/>
          <a:cxnLst/>
          <a:pathLst>
            <a:path w="559" h="1061">
              <a:moveTo>
                <a:pt x="0" y="0"/>
              </a:moveTo>
              <a:lnTo>
                <a:pt x="0" y="1061"/>
              </a:lnTo>
              <a:lnTo>
                <a:pt x="559" y="1061"/>
              </a:lnTo>
            </a:path>
          </a:pathLst>
        </a:custGeom>
      </dsp:spPr>
      <dsp:style>
        <a:lnRef idx="2">
          <a:schemeClr val="accent1">
            <a:shade val="60000"/>
          </a:schemeClr>
        </a:lnRef>
        <a:fillRef idx="0">
          <a:schemeClr val="accent1"/>
        </a:fillRef>
        <a:effectRef idx="0">
          <a:scrgbClr r="0" g="0" b="0"/>
        </a:effectRef>
        <a:fontRef idx="minor"/>
      </dsp:style>
      <dsp:txXfrm>
        <a:off x="7621225" y="1106969"/>
        <a:ext cx="355002" cy="673812"/>
      </dsp:txXfrm>
    </dsp:sp>
    <dsp:sp modelId="{1BE909E7-1F05-403B-9C8C-FB4BCF4A974D}">
      <dsp:nvSpPr>
        <dsp:cNvPr id="28" name="圆角矩形 27"/>
        <dsp:cNvSpPr/>
      </dsp:nvSpPr>
      <dsp:spPr bwMode="white">
        <a:xfrm>
          <a:off x="7976227" y="1224685"/>
          <a:ext cx="3275044" cy="1112191"/>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合肥学院</a:t>
          </a:r>
          <a:r>
            <a:rPr lang="en-US" altLang="zh-CN" sz="2000">
              <a:solidFill>
                <a:schemeClr val="dk1"/>
              </a:solidFill>
            </a:rPr>
            <a:t>-</a:t>
          </a:r>
          <a:r>
            <a:rPr lang="zh-CN" altLang="en-US" sz="2000">
              <a:solidFill>
                <a:schemeClr val="dk1"/>
              </a:solidFill>
            </a:rPr>
            <a:t>北京中软国际信息技术有限公司工程实践教育中心</a:t>
          </a:r>
          <a:endParaRPr>
            <a:solidFill>
              <a:schemeClr val="dk1"/>
            </a:solidFill>
          </a:endParaRPr>
        </a:p>
      </dsp:txBody>
      <dsp:txXfrm>
        <a:off x="7976227" y="1224685"/>
        <a:ext cx="3275044" cy="1112191"/>
      </dsp:txXfrm>
    </dsp:sp>
    <dsp:sp modelId="{F95D768D-D5A8-4B1D-ABAE-CA966EEB9CE5}">
      <dsp:nvSpPr>
        <dsp:cNvPr id="29" name="任意多边形 28"/>
        <dsp:cNvSpPr/>
      </dsp:nvSpPr>
      <dsp:spPr bwMode="white">
        <a:xfrm>
          <a:off x="7621225" y="1106969"/>
          <a:ext cx="355002" cy="1920743"/>
        </a:xfrm>
        <a:custGeom>
          <a:avLst/>
          <a:gdLst/>
          <a:ahLst/>
          <a:cxnLst/>
          <a:pathLst>
            <a:path w="559" h="3025">
              <a:moveTo>
                <a:pt x="0" y="0"/>
              </a:moveTo>
              <a:lnTo>
                <a:pt x="0" y="3025"/>
              </a:lnTo>
              <a:lnTo>
                <a:pt x="559" y="3025"/>
              </a:lnTo>
            </a:path>
          </a:pathLst>
        </a:custGeom>
      </dsp:spPr>
      <dsp:style>
        <a:lnRef idx="2">
          <a:schemeClr val="accent1">
            <a:shade val="60000"/>
          </a:schemeClr>
        </a:lnRef>
        <a:fillRef idx="0">
          <a:schemeClr val="accent1"/>
        </a:fillRef>
        <a:effectRef idx="0">
          <a:scrgbClr r="0" g="0" b="0"/>
        </a:effectRef>
        <a:fontRef idx="minor"/>
      </dsp:style>
      <dsp:txXfrm>
        <a:off x="7621225" y="1106969"/>
        <a:ext cx="355002" cy="1920743"/>
      </dsp:txXfrm>
    </dsp:sp>
    <dsp:sp modelId="{F071A1D5-7F3A-46A4-8651-CA04CD923432}">
      <dsp:nvSpPr>
        <dsp:cNvPr id="30" name="圆角矩形 29"/>
        <dsp:cNvSpPr/>
      </dsp:nvSpPr>
      <dsp:spPr bwMode="white">
        <a:xfrm>
          <a:off x="7976227" y="2454593"/>
          <a:ext cx="3275044" cy="1146239"/>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合肥学院</a:t>
          </a:r>
          <a:r>
            <a:rPr lang="en-US" altLang="zh-CN" sz="2000">
              <a:solidFill>
                <a:schemeClr val="dk1"/>
              </a:solidFill>
            </a:rPr>
            <a:t>-</a:t>
          </a:r>
          <a:r>
            <a:rPr lang="zh-CN" altLang="en-US" sz="2000">
              <a:solidFill>
                <a:schemeClr val="dk1"/>
              </a:solidFill>
            </a:rPr>
            <a:t>合肥合锻机床股份有限公司工程实践教育中心</a:t>
          </a:r>
          <a:endParaRPr>
            <a:solidFill>
              <a:schemeClr val="dk1"/>
            </a:solidFill>
          </a:endParaRPr>
        </a:p>
      </dsp:txBody>
      <dsp:txXfrm>
        <a:off x="7976227" y="2454593"/>
        <a:ext cx="3275044" cy="1146239"/>
      </dsp:txXfrm>
    </dsp:sp>
    <dsp:sp modelId="{FDB1AB25-6F79-47A0-82F8-0196D9D18201}">
      <dsp:nvSpPr>
        <dsp:cNvPr id="31" name="任意多边形 30"/>
        <dsp:cNvSpPr/>
      </dsp:nvSpPr>
      <dsp:spPr bwMode="white">
        <a:xfrm>
          <a:off x="7621225" y="1106969"/>
          <a:ext cx="355002" cy="3290076"/>
        </a:xfrm>
        <a:custGeom>
          <a:avLst/>
          <a:gdLst/>
          <a:ahLst/>
          <a:cxnLst/>
          <a:pathLst>
            <a:path w="559" h="5181">
              <a:moveTo>
                <a:pt x="0" y="0"/>
              </a:moveTo>
              <a:lnTo>
                <a:pt x="0" y="5181"/>
              </a:lnTo>
              <a:lnTo>
                <a:pt x="559" y="5181"/>
              </a:lnTo>
            </a:path>
          </a:pathLst>
        </a:custGeom>
      </dsp:spPr>
      <dsp:style>
        <a:lnRef idx="2">
          <a:schemeClr val="accent1">
            <a:shade val="60000"/>
          </a:schemeClr>
        </a:lnRef>
        <a:fillRef idx="0">
          <a:schemeClr val="accent1"/>
        </a:fillRef>
        <a:effectRef idx="0">
          <a:scrgbClr r="0" g="0" b="0"/>
        </a:effectRef>
        <a:fontRef idx="minor"/>
      </dsp:style>
      <dsp:txXfrm>
        <a:off x="7621225" y="1106969"/>
        <a:ext cx="355002" cy="3290076"/>
      </dsp:txXfrm>
    </dsp:sp>
    <dsp:sp modelId="{C1546EB9-C0B4-4F44-8B5B-67E3DAEAB446}">
      <dsp:nvSpPr>
        <dsp:cNvPr id="32" name="圆角矩形 31"/>
        <dsp:cNvSpPr/>
      </dsp:nvSpPr>
      <dsp:spPr bwMode="white">
        <a:xfrm>
          <a:off x="7976227" y="3718548"/>
          <a:ext cx="3283497" cy="1356994"/>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38100" tIns="25400" rIns="381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rPr>
            <a:t>合肥学院</a:t>
          </a:r>
          <a:r>
            <a:rPr lang="en-US" altLang="zh-CN" sz="2000">
              <a:solidFill>
                <a:schemeClr val="dk1"/>
              </a:solidFill>
            </a:rPr>
            <a:t>-</a:t>
          </a:r>
          <a:r>
            <a:rPr lang="zh-CN" altLang="en-US" sz="2000">
              <a:solidFill>
                <a:schemeClr val="dk1"/>
              </a:solidFill>
            </a:rPr>
            <a:t>深圳市建筑装饰“集团”有限公司工程实践教育中心</a:t>
          </a:r>
          <a:endParaRPr>
            <a:solidFill>
              <a:schemeClr val="dk1"/>
            </a:solidFill>
          </a:endParaRPr>
        </a:p>
      </dsp:txBody>
      <dsp:txXfrm>
        <a:off x="7976227" y="3718548"/>
        <a:ext cx="3283497" cy="1356994"/>
      </dsp:txXfrm>
    </dsp:sp>
    <dsp:sp modelId="{A2321184-5F47-48ED-B815-B63F4839E758}">
      <dsp:nvSpPr>
        <dsp:cNvPr id="4" name="圆角矩形 3" hidden="1"/>
        <dsp:cNvSpPr/>
      </dsp:nvSpPr>
      <dsp:spPr>
        <a:xfrm>
          <a:off x="46451" y="0"/>
          <a:ext cx="553644" cy="1106969"/>
        </a:xfrm>
        <a:prstGeom prst="roundRect">
          <a:avLst>
            <a:gd name="adj" fmla="val 10000"/>
          </a:avLst>
        </a:prstGeom>
      </dsp:spPr>
      <dsp:txXfrm>
        <a:off x="46451" y="0"/>
        <a:ext cx="553644" cy="1106969"/>
      </dsp:txXfrm>
    </dsp:sp>
    <dsp:sp modelId="{E8B9B800-99FB-4D02-B59B-F7F288E0434D}">
      <dsp:nvSpPr>
        <dsp:cNvPr id="16" name="圆角矩形 15" hidden="1"/>
        <dsp:cNvSpPr/>
      </dsp:nvSpPr>
      <dsp:spPr>
        <a:xfrm>
          <a:off x="3050106" y="0"/>
          <a:ext cx="796137" cy="1106969"/>
        </a:xfrm>
        <a:prstGeom prst="roundRect">
          <a:avLst>
            <a:gd name="adj" fmla="val 10000"/>
          </a:avLst>
        </a:prstGeom>
      </dsp:spPr>
      <dsp:txXfrm>
        <a:off x="3050106" y="0"/>
        <a:ext cx="796137" cy="1106969"/>
      </dsp:txXfrm>
    </dsp:sp>
    <dsp:sp modelId="{D8CCDD60-086D-4779-9A62-BABD43FAB8E6}">
      <dsp:nvSpPr>
        <dsp:cNvPr id="26" name="圆角矩形 25" hidden="1"/>
        <dsp:cNvSpPr/>
      </dsp:nvSpPr>
      <dsp:spPr>
        <a:xfrm>
          <a:off x="7266223" y="0"/>
          <a:ext cx="710004" cy="1106969"/>
        </a:xfrm>
        <a:prstGeom prst="roundRect">
          <a:avLst>
            <a:gd name="adj" fmla="val 10000"/>
          </a:avLst>
        </a:prstGeom>
      </dsp:spPr>
      <dsp:txXfrm>
        <a:off x="7266223" y="0"/>
        <a:ext cx="710004" cy="1106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565395" cy="4199393"/>
        <a:chOff x="0" y="0"/>
        <a:chExt cx="10565395" cy="4199393"/>
      </a:xfrm>
    </dsp:grpSpPr>
    <dsp:sp modelId="{4D6C0886-A82B-40E4-9C0C-0F78364AC87E}">
      <dsp:nvSpPr>
        <dsp:cNvPr id="5" name="矩形 4"/>
        <dsp:cNvSpPr/>
      </dsp:nvSpPr>
      <dsp:spPr bwMode="white">
        <a:xfrm>
          <a:off x="0" y="551046"/>
          <a:ext cx="10565395" cy="1574800"/>
        </a:xfrm>
        <a:prstGeom prst="rect">
          <a:avLst/>
        </a:prstGeom>
      </dsp:spPr>
      <dsp:style>
        <a:lnRef idx="2">
          <a:schemeClr val="accent5">
            <a:hueOff val="0"/>
            <a:satOff val="0"/>
            <a:lumOff val="0"/>
            <a:alpha val="100000"/>
          </a:schemeClr>
        </a:lnRef>
        <a:fillRef idx="1">
          <a:schemeClr val="lt1">
            <a:alpha val="90000"/>
          </a:schemeClr>
        </a:fillRef>
        <a:effectRef idx="0">
          <a:scrgbClr r="0" g="0" b="0"/>
        </a:effectRef>
        <a:fontRef idx="minor"/>
      </dsp:style>
      <dsp:txBody>
        <a:bodyPr lIns="819992" tIns="728980" rIns="819992" bIns="113792" anchor="t"/>
        <a:lstStyle>
          <a:lvl1pPr algn="l">
            <a:defRPr sz="3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marL="171450" lvl="1" indent="-171450">
            <a:lnSpc>
              <a:spcPct val="100000"/>
            </a:lnSpc>
            <a:spcBef>
              <a:spcPct val="0"/>
            </a:spcBef>
            <a:spcAft>
              <a:spcPct val="15000"/>
            </a:spcAft>
            <a:buChar char="•"/>
          </a:pPr>
          <a:r>
            <a:rPr lang="zh-CN" altLang="en-US" sz="1600" dirty="0">
              <a:solidFill>
                <a:schemeClr val="dk1"/>
              </a:solidFill>
            </a:rPr>
            <a:t>水环境治理及污染控制院士工作站，获批安徽省第七批博士后科研工作站，安徽省固体废弃物能源化利用工程技术研究中心、安徽省现代电子控制与检测应用技术协同创新中心等省级工程技术中心、行业中心和重点实验室。</a:t>
          </a:r>
          <a:endParaRPr>
            <a:solidFill>
              <a:schemeClr val="dk1"/>
            </a:solidFill>
          </a:endParaRPr>
        </a:p>
      </dsp:txBody>
      <dsp:txXfrm>
        <a:off x="0" y="551046"/>
        <a:ext cx="10565395" cy="1574800"/>
      </dsp:txXfrm>
    </dsp:sp>
    <dsp:sp modelId="{7E67A250-D4A1-4749-821C-DEC3AD41B295}">
      <dsp:nvSpPr>
        <dsp:cNvPr id="4" name="圆角矩形 3"/>
        <dsp:cNvSpPr/>
      </dsp:nvSpPr>
      <dsp:spPr bwMode="white">
        <a:xfrm>
          <a:off x="528270" y="34446"/>
          <a:ext cx="7395776" cy="1033200"/>
        </a:xfrm>
        <a:prstGeom prst="roundRect">
          <a:avLst/>
        </a:prstGeom>
      </dsp:spPr>
      <dsp:style>
        <a:lnRef idx="3">
          <a:schemeClr val="lt1"/>
        </a:lnRef>
        <a:fillRef idx="1">
          <a:schemeClr val="accent5">
            <a:hueOff val="0"/>
            <a:satOff val="0"/>
            <a:lumOff val="0"/>
            <a:alpha val="100000"/>
          </a:schemeClr>
        </a:fillRef>
        <a:effectRef idx="1">
          <a:scrgbClr r="0" g="0" b="0"/>
        </a:effectRef>
        <a:fontRef idx="minor">
          <a:schemeClr val="lt1"/>
        </a:fontRef>
      </dsp:style>
      <dsp:txBody>
        <a:bodyPr vert="horz" wrap="square" lIns="279542" tIns="0" rIns="279542" bIns="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en-US" altLang="zh-CN" sz="2800" b="1"/>
            <a:t>27</a:t>
          </a:r>
          <a:r>
            <a:rPr lang="zh-CN" altLang="en-US" sz="2800"/>
            <a:t>个省市级创新科研平台（含</a:t>
          </a:r>
          <a:r>
            <a:rPr lang="en-US" altLang="zh-CN" sz="2800"/>
            <a:t>1</a:t>
          </a:r>
          <a:r>
            <a:rPr lang="zh-CN" altLang="en-US" sz="2800"/>
            <a:t>个院士专家工作站）</a:t>
          </a:r>
          <a:endParaRPr lang="zh-CN" altLang="en-US" sz="6000" dirty="0"/>
        </a:p>
      </dsp:txBody>
      <dsp:txXfrm>
        <a:off x="528270" y="34446"/>
        <a:ext cx="7395776" cy="1033200"/>
      </dsp:txXfrm>
    </dsp:sp>
    <dsp:sp modelId="{E60B7C08-433F-464B-B0A2-DEC47B214AFA}">
      <dsp:nvSpPr>
        <dsp:cNvPr id="8" name="矩形 7"/>
        <dsp:cNvSpPr/>
      </dsp:nvSpPr>
      <dsp:spPr bwMode="white">
        <a:xfrm>
          <a:off x="0" y="2831446"/>
          <a:ext cx="10565395" cy="1333500"/>
        </a:xfrm>
        <a:prstGeom prst="rect">
          <a:avLst/>
        </a:prstGeom>
      </dsp:spPr>
      <dsp:style>
        <a:lnRef idx="2">
          <a:schemeClr val="accent5">
            <a:hueOff val="-11700000"/>
            <a:satOff val="26667"/>
            <a:lumOff val="-25881"/>
            <a:alpha val="100000"/>
          </a:schemeClr>
        </a:lnRef>
        <a:fillRef idx="1">
          <a:schemeClr val="lt1">
            <a:alpha val="90000"/>
          </a:schemeClr>
        </a:fillRef>
        <a:effectRef idx="0">
          <a:scrgbClr r="0" g="0" b="0"/>
        </a:effectRef>
        <a:fontRef idx="minor"/>
      </dsp:style>
      <dsp:txBody>
        <a:bodyPr lIns="819992" tIns="728980" rIns="819992" bIns="113792" anchor="t"/>
        <a:lstStyle>
          <a:lvl1pPr algn="l">
            <a:defRPr sz="3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marL="171450" lvl="1" indent="-171450">
            <a:lnSpc>
              <a:spcPct val="100000"/>
            </a:lnSpc>
            <a:spcBef>
              <a:spcPct val="0"/>
            </a:spcBef>
            <a:spcAft>
              <a:spcPct val="15000"/>
            </a:spcAft>
            <a:buChar char="•"/>
          </a:pPr>
          <a:r>
            <a:rPr lang="zh-CN" altLang="en-US" sz="1600" dirty="0">
              <a:solidFill>
                <a:schemeClr val="dk1"/>
              </a:solidFill>
            </a:rPr>
            <a:t>“互联网</a:t>
          </a:r>
          <a:r>
            <a:rPr lang="en-US" altLang="en-US" sz="1600" dirty="0">
              <a:solidFill>
                <a:schemeClr val="dk1"/>
              </a:solidFill>
            </a:rPr>
            <a:t>+”</a:t>
          </a:r>
          <a:r>
            <a:rPr lang="zh-CN" altLang="en-US" sz="1600" dirty="0">
              <a:solidFill>
                <a:schemeClr val="dk1"/>
              </a:solidFill>
            </a:rPr>
            <a:t>与智能信息处理协同创新中心、数字化制造协同创新中心、智能物流协同创新中心等校级工程技术中心，合大中铁建工程测控中心、安徽深装合大工业设计有限公司等嵌入式科研平台。</a:t>
          </a:r>
          <a:endParaRPr>
            <a:solidFill>
              <a:schemeClr val="dk1"/>
            </a:solidFill>
          </a:endParaRPr>
        </a:p>
      </dsp:txBody>
      <dsp:txXfrm>
        <a:off x="0" y="2831446"/>
        <a:ext cx="10565395" cy="1333500"/>
      </dsp:txXfrm>
    </dsp:sp>
    <dsp:sp modelId="{847725B0-6D33-4336-AEC1-6BA3B18B27C6}">
      <dsp:nvSpPr>
        <dsp:cNvPr id="7" name="圆角矩形 6"/>
        <dsp:cNvSpPr/>
      </dsp:nvSpPr>
      <dsp:spPr bwMode="white">
        <a:xfrm>
          <a:off x="528270" y="2314847"/>
          <a:ext cx="7395776" cy="1033200"/>
        </a:xfrm>
        <a:prstGeom prst="roundRect">
          <a:avLst/>
        </a:prstGeom>
      </dsp:spPr>
      <dsp:style>
        <a:lnRef idx="3">
          <a:schemeClr val="lt1"/>
        </a:lnRef>
        <a:fillRef idx="1">
          <a:schemeClr val="accent5">
            <a:hueOff val="-11700000"/>
            <a:satOff val="26667"/>
            <a:lumOff val="-25881"/>
            <a:alpha val="100000"/>
          </a:schemeClr>
        </a:fillRef>
        <a:effectRef idx="1">
          <a:scrgbClr r="0" g="0" b="0"/>
        </a:effectRef>
        <a:fontRef idx="minor">
          <a:schemeClr val="lt1"/>
        </a:fontRef>
      </dsp:style>
      <dsp:txBody>
        <a:bodyPr lIns="279542" tIns="0" rIns="279542" bIns="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en-US" altLang="zh-CN" sz="2800" b="1" dirty="0"/>
            <a:t>2</a:t>
          </a:r>
          <a:r>
            <a:rPr lang="en-US" altLang="en-US" sz="2800" b="1" dirty="0"/>
            <a:t>1 </a:t>
          </a:r>
          <a:r>
            <a:rPr lang="zh-CN" altLang="en-US" sz="2800" dirty="0"/>
            <a:t>个校级协同创新平台</a:t>
          </a:r>
        </a:p>
      </dsp:txBody>
      <dsp:txXfrm>
        <a:off x="528270" y="2314847"/>
        <a:ext cx="7395776" cy="1033200"/>
      </dsp:txXfrm>
    </dsp:sp>
    <dsp:sp modelId="{307C2D0C-BCD3-458E-B883-BD933C9BFFC2}">
      <dsp:nvSpPr>
        <dsp:cNvPr id="3" name="矩形 2" hidden="1"/>
        <dsp:cNvSpPr/>
      </dsp:nvSpPr>
      <dsp:spPr>
        <a:xfrm>
          <a:off x="0" y="34446"/>
          <a:ext cx="528270" cy="1033200"/>
        </a:xfrm>
        <a:prstGeom prst="rect">
          <a:avLst/>
        </a:prstGeom>
      </dsp:spPr>
      <dsp:txXfrm>
        <a:off x="0" y="34446"/>
        <a:ext cx="528270" cy="1033200"/>
      </dsp:txXfrm>
    </dsp:sp>
    <dsp:sp modelId="{E52B9A72-D9C7-4582-A3CE-2D366EAF7CBB}">
      <dsp:nvSpPr>
        <dsp:cNvPr id="6" name="矩形 5" hidden="1"/>
        <dsp:cNvSpPr/>
      </dsp:nvSpPr>
      <dsp:spPr>
        <a:xfrm>
          <a:off x="0" y="2314847"/>
          <a:ext cx="528270" cy="1033200"/>
        </a:xfrm>
        <a:prstGeom prst="rect">
          <a:avLst/>
        </a:prstGeom>
      </dsp:spPr>
      <dsp:txXfrm>
        <a:off x="0" y="2314847"/>
        <a:ext cx="528270" cy="10332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078163" cy="449263"/>
          </a:xfrm>
          <a:prstGeom prst="rect">
            <a:avLst/>
          </a:prstGeom>
          <a:noFill/>
          <a:ln w="9525">
            <a:noFill/>
            <a:miter lim="800000"/>
          </a:ln>
          <a:effectLst/>
        </p:spPr>
        <p:txBody>
          <a:bodyPr vert="horz" wrap="square" lIns="91440" tIns="45720" rIns="91440" bIns="45720" numCol="1" anchor="t" anchorCtr="0" compatLnSpc="1"/>
          <a:lstStyle>
            <a:lvl1pPr eaLnBrk="0" hangingPunct="0">
              <a:buFont typeface="Arial" panose="020B0604020202020204" pitchFamily="34" charset="0"/>
              <a:buNone/>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8787" name="Rectangle 3"/>
          <p:cNvSpPr>
            <a:spLocks noGrp="1" noChangeArrowheads="1"/>
          </p:cNvSpPr>
          <p:nvPr>
            <p:ph type="dt" idx="1"/>
          </p:nvPr>
        </p:nvSpPr>
        <p:spPr bwMode="auto">
          <a:xfrm>
            <a:off x="4022725" y="0"/>
            <a:ext cx="3078163" cy="449263"/>
          </a:xfrm>
          <a:prstGeom prst="rect">
            <a:avLst/>
          </a:prstGeom>
          <a:noFill/>
          <a:ln w="9525">
            <a:noFill/>
            <a:miter lim="800000"/>
          </a:ln>
          <a:effectLst/>
        </p:spPr>
        <p:txBody>
          <a:bodyPr vert="horz" wrap="square" lIns="91440" tIns="45720" rIns="91440" bIns="45720" numCol="1" anchor="t" anchorCtr="0" compatLnSpc="1"/>
          <a:lstStyle>
            <a:lvl1pPr algn="r" eaLnBrk="0" hangingPunct="0">
              <a:buFont typeface="Arial" panose="020B0604020202020204" pitchFamily="34" charset="0"/>
              <a:buNone/>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76" name="Rectangle 4"/>
          <p:cNvSpPr>
            <a:spLocks noGrp="1" noRot="1" noChangeAspect="1" noTextEdit="1"/>
          </p:cNvSpPr>
          <p:nvPr>
            <p:ph type="sldImg"/>
          </p:nvPr>
        </p:nvSpPr>
        <p:spPr>
          <a:xfrm>
            <a:off x="554038" y="674688"/>
            <a:ext cx="5994400" cy="3371850"/>
          </a:xfrm>
          <a:prstGeom prst="rect">
            <a:avLst/>
          </a:prstGeom>
          <a:noFill/>
          <a:ln w="9525" cap="flat" cmpd="sng">
            <a:solidFill>
              <a:srgbClr val="000000"/>
            </a:solidFill>
            <a:prstDash val="solid"/>
            <a:miter/>
            <a:headEnd type="none" w="med" len="med"/>
            <a:tailEnd type="none" w="med" len="med"/>
          </a:ln>
        </p:spPr>
      </p:sp>
      <p:sp>
        <p:nvSpPr>
          <p:cNvPr id="118789" name="Rectangle 5"/>
          <p:cNvSpPr>
            <a:spLocks noGrp="1" noChangeArrowheads="1"/>
          </p:cNvSpPr>
          <p:nvPr>
            <p:ph type="body" sz="quarter" idx="3"/>
          </p:nvPr>
        </p:nvSpPr>
        <p:spPr bwMode="auto">
          <a:xfrm>
            <a:off x="709613" y="4270375"/>
            <a:ext cx="5683250" cy="4046538"/>
          </a:xfrm>
          <a:prstGeom prst="rect">
            <a:avLst/>
          </a:prstGeom>
          <a:noFill/>
          <a:ln w="9525">
            <a:noFill/>
            <a:miter lim="800000"/>
          </a:ln>
          <a:effec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8790" name="Rectangle 6"/>
          <p:cNvSpPr>
            <a:spLocks noGrp="1" noChangeArrowheads="1"/>
          </p:cNvSpPr>
          <p:nvPr>
            <p:ph type="ftr" sz="quarter" idx="4"/>
          </p:nvPr>
        </p:nvSpPr>
        <p:spPr bwMode="auto">
          <a:xfrm>
            <a:off x="0" y="8540750"/>
            <a:ext cx="3078163" cy="449263"/>
          </a:xfrm>
          <a:prstGeom prst="rect">
            <a:avLst/>
          </a:prstGeom>
          <a:noFill/>
          <a:ln w="9525">
            <a:noFill/>
            <a:miter lim="800000"/>
          </a:ln>
          <a:effectLst/>
        </p:spPr>
        <p:txBody>
          <a:bodyPr vert="horz" wrap="square" lIns="91440" tIns="45720" rIns="91440" bIns="45720" numCol="1" anchor="b" anchorCtr="0" compatLnSpc="1"/>
          <a:lstStyle>
            <a:lvl1pPr eaLnBrk="0" hangingPunct="0">
              <a:buFont typeface="Arial" panose="020B0604020202020204" pitchFamily="34" charset="0"/>
              <a:buNone/>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8791" name="Rectangle 7"/>
          <p:cNvSpPr>
            <a:spLocks noGrp="1" noChangeArrowheads="1"/>
          </p:cNvSpPr>
          <p:nvPr>
            <p:ph type="sldNum" sz="quarter" idx="5"/>
          </p:nvPr>
        </p:nvSpPr>
        <p:spPr bwMode="auto">
          <a:xfrm>
            <a:off x="4022725" y="8540750"/>
            <a:ext cx="3078163" cy="449263"/>
          </a:xfrm>
          <a:prstGeom prst="rect">
            <a:avLst/>
          </a:prstGeom>
          <a:noFill/>
          <a:ln w="9525">
            <a:noFill/>
            <a:miter lim="800000"/>
          </a:ln>
          <a:effectLst/>
        </p:spPr>
        <p:txBody>
          <a:bodyPr vert="horz" wrap="square" lIns="91440" tIns="45720" rIns="91440" bIns="45720" numCol="1" anchor="b" anchorCtr="0" compatLnSpc="1"/>
          <a:lstStyle>
            <a:lvl1pPr algn="r" eaLnBrk="1" hangingPunct="1">
              <a:buFont typeface="Arial" panose="020B0604020202020204" pitchFamily="34" charset="0"/>
              <a:buNone/>
              <a:defRPr sz="12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B7EFD1D-DF31-9949-BCE8-DEB1DFFE58C7}"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TextEdit="1"/>
          </p:cNvSpPr>
          <p:nvPr>
            <p:ph type="sldImg"/>
          </p:nvPr>
        </p:nvSpPr>
        <p:spPr/>
      </p:sp>
      <p:sp>
        <p:nvSpPr>
          <p:cNvPr id="30722" name="备注占位符 2"/>
          <p:cNvSpPr>
            <a:spLocks noGrp="1"/>
          </p:cNvSpPr>
          <p:nvPr>
            <p:ph type="body"/>
          </p:nvPr>
        </p:nvSpPr>
        <p:spPr/>
        <p:txBody>
          <a:bodyPr wrap="square" lIns="91440" tIns="45720" rIns="91440" bIns="45720" anchor="t"/>
          <a:lstStyle/>
          <a:p>
            <a:pPr lvl="0"/>
            <a:endParaRPr lang="zh-CN" altLang="en-US"/>
          </a:p>
        </p:txBody>
      </p:sp>
      <p:sp>
        <p:nvSpPr>
          <p:cNvPr id="30723" name="灯片编号占位符 3"/>
          <p:cNvSpPr txBox="1">
            <a:spLocks noGrp="1"/>
          </p:cNvSpPr>
          <p:nvPr>
            <p:ph type="sldNum" sz="quarter"/>
          </p:nvPr>
        </p:nvSpPr>
        <p:spPr>
          <a:xfrm>
            <a:off x="4022725" y="8540750"/>
            <a:ext cx="3078163" cy="449263"/>
          </a:xfrm>
          <a:prstGeom prst="rect">
            <a:avLst/>
          </a:prstGeom>
          <a:noFill/>
          <a:ln w="9525">
            <a:noFill/>
          </a:ln>
        </p:spPr>
        <p:txBody>
          <a:bodyPr anchor="b"/>
          <a:lstStyle/>
          <a:p>
            <a:pPr lvl="0" eaLnBrk="1" hangingPunct="1"/>
            <a:fld id="{9A0DB2DC-4C9A-4742-B13C-FB6460FD3503}"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p:sp>
      <p:sp>
        <p:nvSpPr>
          <p:cNvPr id="37890" name="备注占位符 2"/>
          <p:cNvSpPr>
            <a:spLocks noGrp="1"/>
          </p:cNvSpPr>
          <p:nvPr>
            <p:ph type="body" idx="1"/>
          </p:nvPr>
        </p:nvSpPr>
        <p:spPr/>
        <p:txBody>
          <a:bodyPr wrap="square" lIns="91440" tIns="45720" rIns="91440" bIns="45720" anchor="t"/>
          <a:lstStyle/>
          <a:p>
            <a:pPr lvl="0"/>
            <a:endParaRPr lang="zh-CN" altLang="en-US"/>
          </a:p>
        </p:txBody>
      </p:sp>
      <p:sp>
        <p:nvSpPr>
          <p:cNvPr id="37891" name="灯片编号占位符 3"/>
          <p:cNvSpPr txBox="1">
            <a:spLocks noGrp="1"/>
          </p:cNvSpPr>
          <p:nvPr>
            <p:ph type="sldNum" sz="quarter"/>
          </p:nvPr>
        </p:nvSpPr>
        <p:spPr>
          <a:xfrm>
            <a:off x="4022725" y="8540750"/>
            <a:ext cx="3078163" cy="449263"/>
          </a:xfrm>
          <a:prstGeom prst="rect">
            <a:avLst/>
          </a:prstGeom>
          <a:noFill/>
          <a:ln w="9525">
            <a:noFill/>
          </a:ln>
        </p:spPr>
        <p:txBody>
          <a:bodyPr anchor="b"/>
          <a:lstStyle/>
          <a:p>
            <a:pPr lvl="0" algn="r" eaLnBrk="1" hangingPunct="1">
              <a:buFont typeface="Arial" panose="020B0604020202020204" pitchFamily="34" charset="0"/>
            </a:pPr>
            <a:fld id="{9A0DB2DC-4C9A-4742-B13C-FB6460FD3503}" type="slidenum">
              <a:rPr lang="en-US" altLang="en-US" sz="1200">
                <a:latin typeface="Arial" panose="020B0604020202020204" pitchFamily="34" charset="0"/>
              </a:rPr>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p:sp>
      <p:sp>
        <p:nvSpPr>
          <p:cNvPr id="43010" name="备注占位符 2"/>
          <p:cNvSpPr>
            <a:spLocks noGrp="1"/>
          </p:cNvSpPr>
          <p:nvPr>
            <p:ph type="body" idx="1"/>
          </p:nvPr>
        </p:nvSpPr>
        <p:spPr/>
        <p:txBody>
          <a:bodyPr wrap="square" lIns="91440" tIns="45720" rIns="91440" bIns="45720" anchor="t"/>
          <a:lstStyle/>
          <a:p>
            <a:pPr lvl="0"/>
            <a:endParaRPr lang="zh-CN" altLang="en-US"/>
          </a:p>
        </p:txBody>
      </p:sp>
      <p:sp>
        <p:nvSpPr>
          <p:cNvPr id="43011" name="灯片编号占位符 3"/>
          <p:cNvSpPr txBox="1">
            <a:spLocks noGrp="1"/>
          </p:cNvSpPr>
          <p:nvPr>
            <p:ph type="sldNum" sz="quarter"/>
          </p:nvPr>
        </p:nvSpPr>
        <p:spPr>
          <a:xfrm>
            <a:off x="4022725" y="8540750"/>
            <a:ext cx="3078163" cy="449263"/>
          </a:xfrm>
          <a:prstGeom prst="rect">
            <a:avLst/>
          </a:prstGeom>
          <a:noFill/>
          <a:ln w="9525">
            <a:noFill/>
          </a:ln>
        </p:spPr>
        <p:txBody>
          <a:bodyPr anchor="b"/>
          <a:lstStyle/>
          <a:p>
            <a:pPr lvl="0" algn="r" eaLnBrk="1" hangingPunct="1"/>
            <a:fld id="{9A0DB2DC-4C9A-4742-B13C-FB6460FD3503}" type="slidenum">
              <a:rPr lang="en-US" altLang="en-US" sz="1200">
                <a:latin typeface="Arial" panose="020B0604020202020204" pitchFamily="34" charset="0"/>
              </a:rPr>
            </a:fld>
            <a:endParaRPr lang="en-US" altLang="en-U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nvPr>
        </p:nvSpPr>
        <p:spPr/>
      </p:sp>
      <p:sp>
        <p:nvSpPr>
          <p:cNvPr id="47106" name="备注占位符 2"/>
          <p:cNvSpPr>
            <a:spLocks noGrp="1"/>
          </p:cNvSpPr>
          <p:nvPr>
            <p:ph type="body" idx="1"/>
          </p:nvPr>
        </p:nvSpPr>
        <p:spPr/>
        <p:txBody>
          <a:bodyPr wrap="square" lIns="91440" tIns="45720" rIns="91440" bIns="45720" anchor="t"/>
          <a:lstStyle/>
          <a:p>
            <a:pPr lvl="0"/>
            <a:endParaRPr lang="zh-CN" altLang="en-US"/>
          </a:p>
        </p:txBody>
      </p:sp>
      <p:sp>
        <p:nvSpPr>
          <p:cNvPr id="47107" name="灯片编号占位符 3"/>
          <p:cNvSpPr txBox="1">
            <a:spLocks noGrp="1"/>
          </p:cNvSpPr>
          <p:nvPr>
            <p:ph type="sldNum" sz="quarter"/>
          </p:nvPr>
        </p:nvSpPr>
        <p:spPr>
          <a:xfrm>
            <a:off x="4022725" y="8540750"/>
            <a:ext cx="3078163" cy="449263"/>
          </a:xfrm>
          <a:prstGeom prst="rect">
            <a:avLst/>
          </a:prstGeom>
          <a:noFill/>
          <a:ln w="9525">
            <a:noFill/>
          </a:ln>
        </p:spPr>
        <p:txBody>
          <a:bodyPr anchor="b"/>
          <a:lstStyle/>
          <a:p>
            <a:pPr lvl="0" algn="r" eaLnBrk="1" hangingPunct="1"/>
            <a:fld id="{9A0DB2DC-4C9A-4742-B13C-FB6460FD3503}" type="slidenum">
              <a:rPr lang="en-US" altLang="en-US" sz="1200">
                <a:latin typeface="Arial" panose="020B0604020202020204" pitchFamily="34" charset="0"/>
              </a:rPr>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p:sp>
      <p:sp>
        <p:nvSpPr>
          <p:cNvPr id="49154" name="备注占位符 2"/>
          <p:cNvSpPr>
            <a:spLocks noGrp="1"/>
          </p:cNvSpPr>
          <p:nvPr>
            <p:ph type="body" idx="1"/>
          </p:nvPr>
        </p:nvSpPr>
        <p:spPr/>
        <p:txBody>
          <a:bodyPr wrap="square" lIns="91440" tIns="45720" rIns="91440" bIns="45720" anchor="t"/>
          <a:lstStyle/>
          <a:p>
            <a:pPr lvl="0"/>
            <a:endParaRPr lang="zh-CN" altLang="en-US"/>
          </a:p>
        </p:txBody>
      </p:sp>
      <p:sp>
        <p:nvSpPr>
          <p:cNvPr id="49155" name="灯片编号占位符 3"/>
          <p:cNvSpPr txBox="1">
            <a:spLocks noGrp="1"/>
          </p:cNvSpPr>
          <p:nvPr>
            <p:ph type="sldNum" sz="quarter"/>
          </p:nvPr>
        </p:nvSpPr>
        <p:spPr>
          <a:xfrm>
            <a:off x="4022725" y="8540750"/>
            <a:ext cx="3078163" cy="449263"/>
          </a:xfrm>
          <a:prstGeom prst="rect">
            <a:avLst/>
          </a:prstGeom>
          <a:noFill/>
          <a:ln w="9525">
            <a:noFill/>
          </a:ln>
        </p:spPr>
        <p:txBody>
          <a:bodyPr anchor="b"/>
          <a:lstStyle/>
          <a:p>
            <a:pPr lvl="0" algn="r" eaLnBrk="1" hangingPunct="1"/>
            <a:fld id="{9A0DB2DC-4C9A-4742-B13C-FB6460FD3503}" type="slidenum">
              <a:rPr lang="en-US" altLang="en-US" sz="1200">
                <a:latin typeface="Arial" panose="020B0604020202020204" pitchFamily="34" charset="0"/>
              </a:rPr>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TextEdit="1"/>
          </p:cNvSpPr>
          <p:nvPr>
            <p:ph type="sldImg"/>
          </p:nvPr>
        </p:nvSpPr>
        <p:spPr/>
      </p:sp>
      <p:sp>
        <p:nvSpPr>
          <p:cNvPr id="55298" name="备注占位符 2"/>
          <p:cNvSpPr>
            <a:spLocks noGrp="1"/>
          </p:cNvSpPr>
          <p:nvPr>
            <p:ph type="body"/>
          </p:nvPr>
        </p:nvSpPr>
        <p:spPr/>
        <p:txBody>
          <a:bodyPr wrap="square" lIns="91440" tIns="45720" rIns="91440" bIns="45720" anchor="t" anchorCtr="0"/>
          <a:lstStyle/>
          <a:p>
            <a:pPr lvl="0"/>
            <a:endParaRPr lang="zh-CN" altLang="en-US" dirty="0"/>
          </a:p>
        </p:txBody>
      </p:sp>
      <p:sp>
        <p:nvSpPr>
          <p:cNvPr id="55299" name="灯片编号占位符 3"/>
          <p:cNvSpPr>
            <a:spLocks noGrp="1"/>
          </p:cNvSpPr>
          <p:nvPr>
            <p:ph type="sldNum" sz="quarter"/>
          </p:nvPr>
        </p:nvSpPr>
        <p:spPr>
          <a:xfrm>
            <a:off x="4022725" y="8540750"/>
            <a:ext cx="3078163" cy="449263"/>
          </a:xfrm>
          <a:prstGeom prst="rect">
            <a:avLst/>
          </a:prstGeom>
          <a:noFill/>
          <a:ln w="9525">
            <a:noFill/>
          </a:ln>
        </p:spPr>
        <p:txBody>
          <a:bodyPr wrap="square" lIns="91440" tIns="45720" rIns="91440" bIns="45720" anchor="b" anchorCtr="0"/>
          <a:lstStyle/>
          <a:p>
            <a:pPr lvl="0" indent="0"/>
            <a:fld id="{9A0DB2DC-4C9A-4742-B13C-FB6460FD3503}"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1ppt.com/tubiao/" TargetMode="External"/><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gongdapaopao.yanj.cn/"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4" Type="http://schemas.openxmlformats.org/officeDocument/2006/relationships/hyperlink" Target="http://www.1ppt.com/tubiao/" TargetMode="External"/><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gongdapaopao.yanj.cn/" TargetMode="Externa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1"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表格占位符 2"/>
          <p:cNvSpPr>
            <a:spLocks noGrp="1"/>
          </p:cNvSpPr>
          <p:nvPr>
            <p:ph type="tbl" idx="1"/>
          </p:nvPr>
        </p:nvSpPr>
        <p:spPr>
          <a:xfrm>
            <a:off x="609600" y="1600200"/>
            <a:ext cx="10972800" cy="4525963"/>
          </a:xfrm>
          <a:prstGeom prst="rect">
            <a:avLst/>
          </a:prstGeom>
        </p:spPr>
        <p:txBody>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1" i="0" u="none" strike="noStrike" kern="0" cap="none" spc="0" normalizeH="0" baseline="0" noProof="0">
              <a:ln>
                <a:noFill/>
              </a:ln>
              <a:solidFill>
                <a:schemeClr val="tx1"/>
              </a:solidFill>
              <a:effectLst/>
              <a:uLnTx/>
              <a:uFillTx/>
              <a:latin typeface="+mn-lt"/>
              <a:ea typeface="+mn-ea"/>
              <a:cs typeface="+mn-cs"/>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bwMode="auto">
          <a:xfrm>
            <a:off x="3695733" y="8253536"/>
            <a:ext cx="5376597" cy="360040"/>
          </a:xfrm>
          <a:prstGeom prst="rect">
            <a:avLst/>
          </a:prstGeom>
          <a:noFill/>
          <a:ln w="25400">
            <a:noFill/>
          </a:ln>
          <a:effectLst/>
          <a:scene3d>
            <a:camera prst="orthographicFront"/>
            <a:lightRig rig="flat" dir="t"/>
          </a:scene3d>
          <a:sp3d>
            <a:extrusionClr>
              <a:schemeClr val="bg1"/>
            </a:extrusionClr>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0" rtl="0" eaLnBrk="1" fontAlgn="ctr" latinLnBrk="0" hangingPunct="1">
              <a:lnSpc>
                <a:spcPct val="100000"/>
              </a:lnSpc>
              <a:spcBef>
                <a:spcPct val="0"/>
              </a:spcBef>
              <a:spcAft>
                <a:spcPct val="0"/>
              </a:spcAft>
              <a:buClr>
                <a:srgbClr val="FF0000"/>
              </a:buClr>
              <a:buSzPct val="70000"/>
              <a:buFont typeface="Arial" panose="020B0604020202020204" pitchFamily="34" charset="0"/>
              <a:buNone/>
              <a:tabLst>
                <a:tab pos="136525" algn="l"/>
              </a:tabLst>
              <a:defRPr/>
            </a:pPr>
            <a:r>
              <a:rPr kumimoji="0" lang="en-US" altLang="en-US"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第一</a:t>
            </a:r>
            <a:r>
              <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PPT</a:t>
            </a:r>
            <a:r>
              <a:rPr kumimoji="0" lang="en-US" altLang="en-US"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模板网</a:t>
            </a:r>
            <a:endPar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endParaRPr>
          </a:p>
          <a:p>
            <a:pPr marL="0" marR="0" lvl="0" indent="0" algn="ctr" defTabSz="0" rtl="0" eaLnBrk="1" fontAlgn="ctr" latinLnBrk="0" hangingPunct="1">
              <a:lnSpc>
                <a:spcPct val="100000"/>
              </a:lnSpc>
              <a:spcBef>
                <a:spcPct val="0"/>
              </a:spcBef>
              <a:spcAft>
                <a:spcPct val="0"/>
              </a:spcAft>
              <a:buClr>
                <a:srgbClr val="FF0000"/>
              </a:buClr>
              <a:buSzPct val="70000"/>
              <a:buFont typeface="Arial" panose="020B0604020202020204" pitchFamily="34" charset="0"/>
              <a:buNone/>
              <a:tabLst>
                <a:tab pos="136525" algn="l"/>
              </a:tabLst>
              <a:defRPr/>
            </a:pPr>
            <a:r>
              <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hlinkClick r:id="rId3"/>
              </a:rPr>
              <a:t>www.1ppt.com/tubiao/</a:t>
            </a:r>
            <a:r>
              <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  </a:t>
            </a:r>
            <a:endParaRPr kumimoji="0" lang="en-US" altLang="en-US"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cxnSp>
        <p:nvCxnSpPr>
          <p:cNvPr id="3" name="Straight Connector 71"/>
          <p:cNvCxnSpPr/>
          <p:nvPr/>
        </p:nvCxnSpPr>
        <p:spPr>
          <a:xfrm>
            <a:off x="304800" y="6668865"/>
            <a:ext cx="0" cy="189138"/>
          </a:xfrm>
          <a:prstGeom prst="line">
            <a:avLst/>
          </a:prstGeom>
          <a:noFill/>
          <a:ln w="9525" cap="flat" cmpd="sng" algn="ctr">
            <a:gradFill>
              <a:gsLst>
                <a:gs pos="100000">
                  <a:schemeClr val="accent1"/>
                </a:gs>
                <a:gs pos="0">
                  <a:schemeClr val="accent1">
                    <a:alpha val="0"/>
                  </a:schemeClr>
                </a:gs>
              </a:gsLst>
              <a:lin ang="5400000" scaled="0"/>
            </a:gradFill>
            <a:prstDash val="solid"/>
          </a:ln>
          <a:effectLst/>
        </p:spPr>
      </p:cxnSp>
      <p:cxnSp>
        <p:nvCxnSpPr>
          <p:cNvPr id="4" name="Straight Connector 72"/>
          <p:cNvCxnSpPr/>
          <p:nvPr/>
        </p:nvCxnSpPr>
        <p:spPr>
          <a:xfrm>
            <a:off x="241300" y="6580598"/>
            <a:ext cx="0" cy="277405"/>
          </a:xfrm>
          <a:prstGeom prst="line">
            <a:avLst/>
          </a:prstGeom>
          <a:noFill/>
          <a:ln w="9525" cap="flat" cmpd="sng" algn="ctr">
            <a:gradFill>
              <a:gsLst>
                <a:gs pos="100000">
                  <a:schemeClr val="accent2"/>
                </a:gs>
                <a:gs pos="0">
                  <a:schemeClr val="accent2">
                    <a:alpha val="0"/>
                  </a:schemeClr>
                </a:gs>
              </a:gsLst>
              <a:lin ang="5400000" scaled="0"/>
            </a:gradFill>
            <a:prstDash val="solid"/>
          </a:ln>
          <a:effectLst/>
        </p:spPr>
      </p:cxnSp>
      <p:sp>
        <p:nvSpPr>
          <p:cNvPr id="5" name="Date Placeholder 5"/>
          <p:cNvSpPr>
            <a:spLocks noGrp="1"/>
          </p:cNvSpPr>
          <p:nvPr>
            <p:ph type="dt" sz="half" idx="2"/>
          </p:nvPr>
        </p:nvSpPr>
        <p:spPr>
          <a:xfrm>
            <a:off x="44450" y="6742113"/>
            <a:ext cx="603250" cy="857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Footer Placeholder 6"/>
          <p:cNvSpPr>
            <a:spLocks noGrp="1"/>
          </p:cNvSpPr>
          <p:nvPr>
            <p:ph type="ftr" sz="quarter" idx="3"/>
          </p:nvPr>
        </p:nvSpPr>
        <p:spPr>
          <a:xfrm>
            <a:off x="746125" y="6459538"/>
            <a:ext cx="7380288" cy="398463"/>
          </a:xfrm>
          <a:prstGeom prst="rect">
            <a:avLst/>
          </a:prstGeo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pt-BR"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Slide Number Placeholder 7"/>
          <p:cNvSpPr>
            <a:spLocks noGrp="1"/>
          </p:cNvSpPr>
          <p:nvPr>
            <p:ph type="sldNum" sz="quarter" idx="4"/>
          </p:nvPr>
        </p:nvSpPr>
        <p:spPr>
          <a:xfrm>
            <a:off x="8737600" y="6356350"/>
            <a:ext cx="2844800" cy="365125"/>
          </a:xfrm>
        </p:spPr>
        <p:txBody>
          <a:bodyPr vert="horz" wrap="square" lIns="91440" tIns="45720" rIns="91440" bIns="45720" numCol="1" anchor="t" anchorCtr="0" compatLnSpc="1"/>
          <a:lstStyle>
            <a:lvl1pPr eaLnBrk="1" hangingPunct="1">
              <a:buFont typeface="Arial" panose="020B0604020202020204" pitchFamily="34" charset="0"/>
              <a:buNone/>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6D8821B-ED6E-3E4A-895D-8997B2759B75}" type="slidenum">
              <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 name="梯形 2"/>
          <p:cNvSpPr/>
          <p:nvPr/>
        </p:nvSpPr>
        <p:spPr>
          <a:xfrm>
            <a:off x="-4762" y="79375"/>
            <a:ext cx="7258050" cy="695325"/>
          </a:xfrm>
          <a:custGeom>
            <a:avLst/>
            <a:gdLst>
              <a:gd name="connsiteX0" fmla="*/ 0 w 7454900"/>
              <a:gd name="connsiteY0" fmla="*/ 787400 h 787400"/>
              <a:gd name="connsiteX1" fmla="*/ 543306 w 7454900"/>
              <a:gd name="connsiteY1" fmla="*/ 0 h 787400"/>
              <a:gd name="connsiteX2" fmla="*/ 6911594 w 7454900"/>
              <a:gd name="connsiteY2" fmla="*/ 0 h 787400"/>
              <a:gd name="connsiteX3" fmla="*/ 7454900 w 7454900"/>
              <a:gd name="connsiteY3" fmla="*/ 787400 h 787400"/>
              <a:gd name="connsiteX4" fmla="*/ 0 w 7454900"/>
              <a:gd name="connsiteY4" fmla="*/ 787400 h 787400"/>
              <a:gd name="connsiteX0-1" fmla="*/ 0 w 7454900"/>
              <a:gd name="connsiteY0-2" fmla="*/ 787400 h 787400"/>
              <a:gd name="connsiteX1-3" fmla="*/ 543306 w 7454900"/>
              <a:gd name="connsiteY1-4" fmla="*/ 0 h 787400"/>
              <a:gd name="connsiteX2-5" fmla="*/ 6911594 w 7454900"/>
              <a:gd name="connsiteY2-6" fmla="*/ 0 h 787400"/>
              <a:gd name="connsiteX3-7" fmla="*/ 7454900 w 7454900"/>
              <a:gd name="connsiteY3-8" fmla="*/ 787400 h 787400"/>
              <a:gd name="connsiteX4-9" fmla="*/ 545419 w 7454900"/>
              <a:gd name="connsiteY4-10" fmla="*/ 784984 h 787400"/>
              <a:gd name="connsiteX5" fmla="*/ 0 w 7454900"/>
              <a:gd name="connsiteY5" fmla="*/ 787400 h 787400"/>
              <a:gd name="connsiteX0-11" fmla="*/ 2113 w 6911594"/>
              <a:gd name="connsiteY0-12" fmla="*/ 784984 h 787400"/>
              <a:gd name="connsiteX1-13" fmla="*/ 0 w 6911594"/>
              <a:gd name="connsiteY1-14" fmla="*/ 0 h 787400"/>
              <a:gd name="connsiteX2-15" fmla="*/ 6368288 w 6911594"/>
              <a:gd name="connsiteY2-16" fmla="*/ 0 h 787400"/>
              <a:gd name="connsiteX3-17" fmla="*/ 6911594 w 6911594"/>
              <a:gd name="connsiteY3-18" fmla="*/ 787400 h 787400"/>
              <a:gd name="connsiteX4-19" fmla="*/ 2113 w 6911594"/>
              <a:gd name="connsiteY4-20" fmla="*/ 784984 h 787400"/>
              <a:gd name="connsiteX0-21" fmla="*/ 88 w 6914029"/>
              <a:gd name="connsiteY0-22" fmla="*/ 784984 h 787400"/>
              <a:gd name="connsiteX1-23" fmla="*/ 2435 w 6914029"/>
              <a:gd name="connsiteY1-24" fmla="*/ 0 h 787400"/>
              <a:gd name="connsiteX2-25" fmla="*/ 6370723 w 6914029"/>
              <a:gd name="connsiteY2-26" fmla="*/ 0 h 787400"/>
              <a:gd name="connsiteX3-27" fmla="*/ 6914029 w 6914029"/>
              <a:gd name="connsiteY3-28" fmla="*/ 787400 h 787400"/>
              <a:gd name="connsiteX4-29" fmla="*/ 88 w 6914029"/>
              <a:gd name="connsiteY4-30" fmla="*/ 784984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029" h="787400">
                <a:moveTo>
                  <a:pt x="88" y="784984"/>
                </a:moveTo>
                <a:cubicBezTo>
                  <a:pt x="-616" y="523323"/>
                  <a:pt x="3139" y="261661"/>
                  <a:pt x="2435" y="0"/>
                </a:cubicBezTo>
                <a:lnTo>
                  <a:pt x="6370723" y="0"/>
                </a:lnTo>
                <a:lnTo>
                  <a:pt x="6914029" y="787400"/>
                </a:lnTo>
                <a:lnTo>
                  <a:pt x="88" y="78498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ea"/>
              <a:ea typeface="+mn-ea"/>
              <a:cs typeface="+mn-cs"/>
            </a:endParaRPr>
          </a:p>
        </p:txBody>
      </p:sp>
      <p:sp>
        <p:nvSpPr>
          <p:cNvPr id="4" name="流程图: 离页连接符 3"/>
          <p:cNvSpPr/>
          <p:nvPr/>
        </p:nvSpPr>
        <p:spPr>
          <a:xfrm rot="10800000">
            <a:off x="10445750" y="392113"/>
            <a:ext cx="876300" cy="38417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 name="矩形 3"/>
          <p:cNvSpPr>
            <a:spLocks noChangeArrowheads="1"/>
          </p:cNvSpPr>
          <p:nvPr/>
        </p:nvSpPr>
        <p:spPr bwMode="auto">
          <a:xfrm>
            <a:off x="10394950" y="481013"/>
            <a:ext cx="939800" cy="276225"/>
          </a:xfrm>
          <a:prstGeom prst="rect">
            <a:avLst/>
          </a:prstGeom>
          <a:noFill/>
          <a:ln>
            <a:noFill/>
          </a:ln>
        </p:spPr>
        <p:txBody>
          <a:bodyPr lIns="68580" tIns="34290" rIns="68580" bIns="3429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第 </a:t>
            </a:r>
            <a:fld id="{0A7CD119-F2F4-B240-8906-7BE6B0F0198B}" type="slidenum">
              <a:rPr kumimoji="0" lang="zh-CN" altLang="en-US" sz="1200" b="0" i="0" u="none" strike="noStrike" kern="1200" cap="none" spc="0" normalizeH="0" baseline="0" noProof="0" smtClean="0">
                <a:ln>
                  <a:noFill/>
                </a:ln>
                <a:solidFill>
                  <a:schemeClr val="accent1"/>
                </a:solidFill>
                <a:effectLst/>
                <a:uLnTx/>
                <a:uFillTx/>
                <a:latin typeface="微软雅黑" panose="020B0503020204020204" pitchFamily="34" charset="-122"/>
                <a:ea typeface="微软雅黑" panose="020B0503020204020204" pitchFamily="34" charset="-122"/>
                <a:cs typeface="+mn-cs"/>
              </a:rPr>
            </a:fld>
            <a:r>
              <a:rPr kumimoji="0" lang="zh-CN" altLang="en-US" sz="1200" b="0" i="0" u="none" strike="noStrike" kern="1200" cap="none" spc="0" normalizeH="0" baseline="0" noProof="0">
                <a:ln>
                  <a:noFill/>
                </a:ln>
                <a:solidFill>
                  <a:schemeClr val="accent1"/>
                </a:solidFill>
                <a:effectLst/>
                <a:uLnTx/>
                <a:uFillTx/>
                <a:latin typeface="Calibri" panose="020F0502020204030204" pitchFamily="34" charset="0"/>
                <a:ea typeface="宋体" panose="02010600030101010101" pitchFamily="2" charset="-122"/>
                <a:cs typeface="+mn-cs"/>
              </a:rPr>
              <a:t>  </a:t>
            </a:r>
            <a:r>
              <a:rPr kumimoji="0" lang="zh-CN" altLang="en-US" sz="12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页</a:t>
            </a:r>
            <a:endParaRPr kumimoji="0" lang="zh-CN" altLang="en-US" sz="12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5"/>
          <p:cNvCxnSpPr/>
          <p:nvPr/>
        </p:nvCxnSpPr>
        <p:spPr>
          <a:xfrm>
            <a:off x="0" y="7747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59238" y="193075"/>
            <a:ext cx="392005" cy="582206"/>
            <a:chOff x="2437632" y="1965988"/>
            <a:chExt cx="1529173" cy="2271132"/>
          </a:xfrm>
          <a:solidFill>
            <a:schemeClr val="accent1"/>
          </a:solidFill>
        </p:grpSpPr>
        <p:sp>
          <p:nvSpPr>
            <p:cNvPr id="8" name="Freeform 5"/>
            <p:cNvSpPr/>
            <p:nvPr/>
          </p:nvSpPr>
          <p:spPr bwMode="auto">
            <a:xfrm>
              <a:off x="3185996" y="1965988"/>
              <a:ext cx="780809" cy="732141"/>
            </a:xfrm>
            <a:custGeom>
              <a:avLst/>
              <a:gdLst>
                <a:gd name="T0" fmla="*/ 137 w 773"/>
                <a:gd name="T1" fmla="*/ 179 h 725"/>
                <a:gd name="T2" fmla="*/ 670 w 773"/>
                <a:gd name="T3" fmla="*/ 486 h 725"/>
                <a:gd name="T4" fmla="*/ 532 w 773"/>
                <a:gd name="T5" fmla="*/ 725 h 725"/>
                <a:gd name="T6" fmla="*/ 0 w 773"/>
                <a:gd name="T7" fmla="*/ 417 h 725"/>
                <a:gd name="T8" fmla="*/ 137 w 773"/>
                <a:gd name="T9" fmla="*/ 179 h 725"/>
              </a:gdLst>
              <a:ahLst/>
              <a:cxnLst>
                <a:cxn ang="0">
                  <a:pos x="T0" y="T1"/>
                </a:cxn>
                <a:cxn ang="0">
                  <a:pos x="T2" y="T3"/>
                </a:cxn>
                <a:cxn ang="0">
                  <a:pos x="T4" y="T5"/>
                </a:cxn>
                <a:cxn ang="0">
                  <a:pos x="T6" y="T7"/>
                </a:cxn>
                <a:cxn ang="0">
                  <a:pos x="T8" y="T9"/>
                </a:cxn>
              </a:cxnLst>
              <a:rect l="0" t="0" r="r" b="b"/>
              <a:pathLst>
                <a:path w="773" h="725">
                  <a:moveTo>
                    <a:pt x="137" y="179"/>
                  </a:moveTo>
                  <a:cubicBezTo>
                    <a:pt x="240" y="0"/>
                    <a:pt x="773" y="308"/>
                    <a:pt x="670" y="486"/>
                  </a:cubicBezTo>
                  <a:cubicBezTo>
                    <a:pt x="532" y="725"/>
                    <a:pt x="532" y="725"/>
                    <a:pt x="532" y="725"/>
                  </a:cubicBezTo>
                  <a:cubicBezTo>
                    <a:pt x="0" y="417"/>
                    <a:pt x="0" y="417"/>
                    <a:pt x="0" y="417"/>
                  </a:cubicBezTo>
                  <a:lnTo>
                    <a:pt x="137" y="179"/>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ea"/>
                <a:ea typeface="宋体" panose="02010600030101010101" pitchFamily="2" charset="-122"/>
                <a:cs typeface="+mn-cs"/>
              </a:endParaRPr>
            </a:p>
          </p:txBody>
        </p:sp>
        <p:sp>
          <p:nvSpPr>
            <p:cNvPr id="9" name="Freeform 6"/>
            <p:cNvSpPr>
              <a:spLocks noEditPoints="1"/>
            </p:cNvSpPr>
            <p:nvPr/>
          </p:nvSpPr>
          <p:spPr bwMode="auto">
            <a:xfrm>
              <a:off x="2437632" y="2425337"/>
              <a:ext cx="1264491" cy="1743052"/>
            </a:xfrm>
            <a:custGeom>
              <a:avLst/>
              <a:gdLst>
                <a:gd name="T0" fmla="*/ 0 w 1252"/>
                <a:gd name="T1" fmla="*/ 1256 h 1726"/>
                <a:gd name="T2" fmla="*/ 0 w 1252"/>
                <a:gd name="T3" fmla="*/ 1256 h 1726"/>
                <a:gd name="T4" fmla="*/ 20 w 1252"/>
                <a:gd name="T5" fmla="*/ 1618 h 1726"/>
                <a:gd name="T6" fmla="*/ 37 w 1252"/>
                <a:gd name="T7" fmla="*/ 1646 h 1726"/>
                <a:gd name="T8" fmla="*/ 165 w 1252"/>
                <a:gd name="T9" fmla="*/ 1720 h 1726"/>
                <a:gd name="T10" fmla="*/ 198 w 1252"/>
                <a:gd name="T11" fmla="*/ 1721 h 1726"/>
                <a:gd name="T12" fmla="*/ 524 w 1252"/>
                <a:gd name="T13" fmla="*/ 1557 h 1726"/>
                <a:gd name="T14" fmla="*/ 524 w 1252"/>
                <a:gd name="T15" fmla="*/ 1557 h 1726"/>
                <a:gd name="T16" fmla="*/ 538 w 1252"/>
                <a:gd name="T17" fmla="*/ 1544 h 1726"/>
                <a:gd name="T18" fmla="*/ 1221 w 1252"/>
                <a:gd name="T19" fmla="*/ 360 h 1726"/>
                <a:gd name="T20" fmla="*/ 1235 w 1252"/>
                <a:gd name="T21" fmla="*/ 337 h 1726"/>
                <a:gd name="T22" fmla="*/ 1252 w 1252"/>
                <a:gd name="T23" fmla="*/ 307 h 1726"/>
                <a:gd name="T24" fmla="*/ 1222 w 1252"/>
                <a:gd name="T25" fmla="*/ 290 h 1726"/>
                <a:gd name="T26" fmla="*/ 1085 w 1252"/>
                <a:gd name="T27" fmla="*/ 211 h 1726"/>
                <a:gd name="T28" fmla="*/ 884 w 1252"/>
                <a:gd name="T29" fmla="*/ 95 h 1726"/>
                <a:gd name="T30" fmla="*/ 749 w 1252"/>
                <a:gd name="T31" fmla="*/ 17 h 1726"/>
                <a:gd name="T32" fmla="*/ 719 w 1252"/>
                <a:gd name="T33" fmla="*/ 0 h 1726"/>
                <a:gd name="T34" fmla="*/ 702 w 1252"/>
                <a:gd name="T35" fmla="*/ 29 h 1726"/>
                <a:gd name="T36" fmla="*/ 688 w 1252"/>
                <a:gd name="T37" fmla="*/ 53 h 1726"/>
                <a:gd name="T38" fmla="*/ 4 w 1252"/>
                <a:gd name="T39" fmla="*/ 1237 h 1726"/>
                <a:gd name="T40" fmla="*/ 0 w 1252"/>
                <a:gd name="T41" fmla="*/ 1256 h 1726"/>
                <a:gd name="T42" fmla="*/ 75 w 1252"/>
                <a:gd name="T43" fmla="*/ 1252 h 1726"/>
                <a:gd name="T44" fmla="*/ 744 w 1252"/>
                <a:gd name="T45" fmla="*/ 93 h 1726"/>
                <a:gd name="T46" fmla="*/ 820 w 1252"/>
                <a:gd name="T47" fmla="*/ 137 h 1726"/>
                <a:gd name="T48" fmla="*/ 185 w 1252"/>
                <a:gd name="T49" fmla="*/ 1238 h 1726"/>
                <a:gd name="T50" fmla="*/ 89 w 1252"/>
                <a:gd name="T51" fmla="*/ 1263 h 1726"/>
                <a:gd name="T52" fmla="*/ 75 w 1252"/>
                <a:gd name="T53" fmla="*/ 1252 h 1726"/>
                <a:gd name="T54" fmla="*/ 173 w 1252"/>
                <a:gd name="T55" fmla="*/ 1646 h 1726"/>
                <a:gd name="T56" fmla="*/ 87 w 1252"/>
                <a:gd name="T57" fmla="*/ 1596 h 1726"/>
                <a:gd name="T58" fmla="*/ 72 w 1252"/>
                <a:gd name="T59" fmla="*/ 1331 h 1726"/>
                <a:gd name="T60" fmla="*/ 169 w 1252"/>
                <a:gd name="T61" fmla="*/ 1333 h 1726"/>
                <a:gd name="T62" fmla="*/ 246 w 1252"/>
                <a:gd name="T63" fmla="*/ 1432 h 1726"/>
                <a:gd name="T64" fmla="*/ 370 w 1252"/>
                <a:gd name="T65" fmla="*/ 1449 h 1726"/>
                <a:gd name="T66" fmla="*/ 421 w 1252"/>
                <a:gd name="T67" fmla="*/ 1532 h 1726"/>
                <a:gd name="T68" fmla="*/ 173 w 1252"/>
                <a:gd name="T69" fmla="*/ 1646 h 1726"/>
                <a:gd name="T70" fmla="*/ 244 w 1252"/>
                <a:gd name="T71" fmla="*/ 1272 h 1726"/>
                <a:gd name="T72" fmla="*/ 879 w 1252"/>
                <a:gd name="T73" fmla="*/ 171 h 1726"/>
                <a:gd name="T74" fmla="*/ 1021 w 1252"/>
                <a:gd name="T75" fmla="*/ 253 h 1726"/>
                <a:gd name="T76" fmla="*/ 385 w 1252"/>
                <a:gd name="T77" fmla="*/ 1353 h 1726"/>
                <a:gd name="T78" fmla="*/ 280 w 1252"/>
                <a:gd name="T79" fmla="*/ 1373 h 1726"/>
                <a:gd name="T80" fmla="*/ 244 w 1252"/>
                <a:gd name="T81" fmla="*/ 1272 h 1726"/>
                <a:gd name="T82" fmla="*/ 490 w 1252"/>
                <a:gd name="T83" fmla="*/ 1491 h 1726"/>
                <a:gd name="T84" fmla="*/ 470 w 1252"/>
                <a:gd name="T85" fmla="*/ 1483 h 1726"/>
                <a:gd name="T86" fmla="*/ 445 w 1252"/>
                <a:gd name="T87" fmla="*/ 1388 h 1726"/>
                <a:gd name="T88" fmla="*/ 1080 w 1252"/>
                <a:gd name="T89" fmla="*/ 287 h 1726"/>
                <a:gd name="T90" fmla="*/ 1158 w 1252"/>
                <a:gd name="T91" fmla="*/ 332 h 1726"/>
                <a:gd name="T92" fmla="*/ 490 w 1252"/>
                <a:gd name="T93" fmla="*/ 1491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2" h="1726">
                  <a:moveTo>
                    <a:pt x="0" y="1256"/>
                  </a:moveTo>
                  <a:cubicBezTo>
                    <a:pt x="0" y="1256"/>
                    <a:pt x="0" y="1256"/>
                    <a:pt x="0" y="1256"/>
                  </a:cubicBezTo>
                  <a:cubicBezTo>
                    <a:pt x="20" y="1618"/>
                    <a:pt x="20" y="1618"/>
                    <a:pt x="20" y="1618"/>
                  </a:cubicBezTo>
                  <a:cubicBezTo>
                    <a:pt x="20" y="1629"/>
                    <a:pt x="27" y="1640"/>
                    <a:pt x="37" y="1646"/>
                  </a:cubicBezTo>
                  <a:cubicBezTo>
                    <a:pt x="165" y="1720"/>
                    <a:pt x="165" y="1720"/>
                    <a:pt x="165" y="1720"/>
                  </a:cubicBezTo>
                  <a:cubicBezTo>
                    <a:pt x="175" y="1726"/>
                    <a:pt x="187" y="1726"/>
                    <a:pt x="198" y="1721"/>
                  </a:cubicBezTo>
                  <a:cubicBezTo>
                    <a:pt x="524" y="1557"/>
                    <a:pt x="524" y="1557"/>
                    <a:pt x="524" y="1557"/>
                  </a:cubicBezTo>
                  <a:cubicBezTo>
                    <a:pt x="524" y="1557"/>
                    <a:pt x="524" y="1557"/>
                    <a:pt x="524" y="1557"/>
                  </a:cubicBezTo>
                  <a:cubicBezTo>
                    <a:pt x="530" y="1554"/>
                    <a:pt x="535" y="1550"/>
                    <a:pt x="538" y="1544"/>
                  </a:cubicBezTo>
                  <a:cubicBezTo>
                    <a:pt x="1221" y="360"/>
                    <a:pt x="1221" y="360"/>
                    <a:pt x="1221" y="360"/>
                  </a:cubicBezTo>
                  <a:cubicBezTo>
                    <a:pt x="1235" y="337"/>
                    <a:pt x="1235" y="337"/>
                    <a:pt x="1235" y="337"/>
                  </a:cubicBezTo>
                  <a:cubicBezTo>
                    <a:pt x="1252" y="307"/>
                    <a:pt x="1252" y="307"/>
                    <a:pt x="1252" y="307"/>
                  </a:cubicBezTo>
                  <a:cubicBezTo>
                    <a:pt x="1222" y="290"/>
                    <a:pt x="1222" y="290"/>
                    <a:pt x="1222" y="290"/>
                  </a:cubicBezTo>
                  <a:cubicBezTo>
                    <a:pt x="1085" y="211"/>
                    <a:pt x="1085" y="211"/>
                    <a:pt x="1085" y="211"/>
                  </a:cubicBezTo>
                  <a:cubicBezTo>
                    <a:pt x="884" y="95"/>
                    <a:pt x="884" y="95"/>
                    <a:pt x="884" y="95"/>
                  </a:cubicBezTo>
                  <a:cubicBezTo>
                    <a:pt x="749" y="17"/>
                    <a:pt x="749" y="17"/>
                    <a:pt x="749" y="17"/>
                  </a:cubicBezTo>
                  <a:cubicBezTo>
                    <a:pt x="719" y="0"/>
                    <a:pt x="719" y="0"/>
                    <a:pt x="719" y="0"/>
                  </a:cubicBezTo>
                  <a:cubicBezTo>
                    <a:pt x="702" y="29"/>
                    <a:pt x="702" y="29"/>
                    <a:pt x="702" y="29"/>
                  </a:cubicBezTo>
                  <a:cubicBezTo>
                    <a:pt x="688" y="53"/>
                    <a:pt x="688" y="53"/>
                    <a:pt x="688" y="53"/>
                  </a:cubicBezTo>
                  <a:cubicBezTo>
                    <a:pt x="4" y="1237"/>
                    <a:pt x="4" y="1237"/>
                    <a:pt x="4" y="1237"/>
                  </a:cubicBezTo>
                  <a:cubicBezTo>
                    <a:pt x="1" y="1243"/>
                    <a:pt x="0" y="1250"/>
                    <a:pt x="0" y="1256"/>
                  </a:cubicBezTo>
                  <a:close/>
                  <a:moveTo>
                    <a:pt x="75" y="1252"/>
                  </a:moveTo>
                  <a:cubicBezTo>
                    <a:pt x="744" y="93"/>
                    <a:pt x="744" y="93"/>
                    <a:pt x="744" y="93"/>
                  </a:cubicBezTo>
                  <a:cubicBezTo>
                    <a:pt x="820" y="137"/>
                    <a:pt x="820" y="137"/>
                    <a:pt x="820" y="137"/>
                  </a:cubicBezTo>
                  <a:cubicBezTo>
                    <a:pt x="185" y="1238"/>
                    <a:pt x="185" y="1238"/>
                    <a:pt x="185" y="1238"/>
                  </a:cubicBezTo>
                  <a:cubicBezTo>
                    <a:pt x="165" y="1271"/>
                    <a:pt x="123" y="1283"/>
                    <a:pt x="89" y="1263"/>
                  </a:cubicBezTo>
                  <a:cubicBezTo>
                    <a:pt x="84" y="1260"/>
                    <a:pt x="79" y="1256"/>
                    <a:pt x="75" y="1252"/>
                  </a:cubicBezTo>
                  <a:close/>
                  <a:moveTo>
                    <a:pt x="173" y="1646"/>
                  </a:moveTo>
                  <a:cubicBezTo>
                    <a:pt x="87" y="1596"/>
                    <a:pt x="87" y="1596"/>
                    <a:pt x="87" y="1596"/>
                  </a:cubicBezTo>
                  <a:cubicBezTo>
                    <a:pt x="72" y="1331"/>
                    <a:pt x="72" y="1331"/>
                    <a:pt x="72" y="1331"/>
                  </a:cubicBezTo>
                  <a:cubicBezTo>
                    <a:pt x="104" y="1343"/>
                    <a:pt x="138" y="1344"/>
                    <a:pt x="169" y="1333"/>
                  </a:cubicBezTo>
                  <a:cubicBezTo>
                    <a:pt x="176" y="1371"/>
                    <a:pt x="210" y="1412"/>
                    <a:pt x="246" y="1432"/>
                  </a:cubicBezTo>
                  <a:cubicBezTo>
                    <a:pt x="282" y="1453"/>
                    <a:pt x="333" y="1462"/>
                    <a:pt x="370" y="1449"/>
                  </a:cubicBezTo>
                  <a:cubicBezTo>
                    <a:pt x="376" y="1481"/>
                    <a:pt x="394" y="1511"/>
                    <a:pt x="421" y="1532"/>
                  </a:cubicBezTo>
                  <a:lnTo>
                    <a:pt x="173" y="1646"/>
                  </a:lnTo>
                  <a:close/>
                  <a:moveTo>
                    <a:pt x="244" y="1272"/>
                  </a:moveTo>
                  <a:cubicBezTo>
                    <a:pt x="879" y="171"/>
                    <a:pt x="879" y="171"/>
                    <a:pt x="879" y="171"/>
                  </a:cubicBezTo>
                  <a:cubicBezTo>
                    <a:pt x="1021" y="253"/>
                    <a:pt x="1021" y="253"/>
                    <a:pt x="1021" y="253"/>
                  </a:cubicBezTo>
                  <a:cubicBezTo>
                    <a:pt x="385" y="1353"/>
                    <a:pt x="385" y="1353"/>
                    <a:pt x="385" y="1353"/>
                  </a:cubicBezTo>
                  <a:cubicBezTo>
                    <a:pt x="366" y="1387"/>
                    <a:pt x="313" y="1393"/>
                    <a:pt x="280" y="1373"/>
                  </a:cubicBezTo>
                  <a:cubicBezTo>
                    <a:pt x="246" y="1354"/>
                    <a:pt x="225" y="1305"/>
                    <a:pt x="244" y="1272"/>
                  </a:cubicBezTo>
                  <a:close/>
                  <a:moveTo>
                    <a:pt x="490" y="1491"/>
                  </a:moveTo>
                  <a:cubicBezTo>
                    <a:pt x="483" y="1489"/>
                    <a:pt x="476" y="1487"/>
                    <a:pt x="470" y="1483"/>
                  </a:cubicBezTo>
                  <a:cubicBezTo>
                    <a:pt x="437" y="1464"/>
                    <a:pt x="425" y="1421"/>
                    <a:pt x="445" y="1388"/>
                  </a:cubicBezTo>
                  <a:cubicBezTo>
                    <a:pt x="1080" y="287"/>
                    <a:pt x="1080" y="287"/>
                    <a:pt x="1080" y="287"/>
                  </a:cubicBezTo>
                  <a:cubicBezTo>
                    <a:pt x="1158" y="332"/>
                    <a:pt x="1158" y="332"/>
                    <a:pt x="1158" y="332"/>
                  </a:cubicBezTo>
                  <a:lnTo>
                    <a:pt x="490" y="1491"/>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ea"/>
                <a:ea typeface="宋体" panose="02010600030101010101" pitchFamily="2" charset="-122"/>
                <a:cs typeface="+mn-cs"/>
              </a:endParaRPr>
            </a:p>
          </p:txBody>
        </p:sp>
        <p:sp>
          <p:nvSpPr>
            <p:cNvPr id="10" name="Freeform 7"/>
            <p:cNvSpPr/>
            <p:nvPr/>
          </p:nvSpPr>
          <p:spPr bwMode="auto">
            <a:xfrm>
              <a:off x="2463246" y="4116733"/>
              <a:ext cx="123802" cy="120387"/>
            </a:xfrm>
            <a:custGeom>
              <a:avLst/>
              <a:gdLst>
                <a:gd name="T0" fmla="*/ 290 w 290"/>
                <a:gd name="T1" fmla="*/ 168 h 282"/>
                <a:gd name="T2" fmla="*/ 0 w 290"/>
                <a:gd name="T3" fmla="*/ 0 h 282"/>
                <a:gd name="T4" fmla="*/ 30 w 290"/>
                <a:gd name="T5" fmla="*/ 282 h 282"/>
                <a:gd name="T6" fmla="*/ 290 w 290"/>
                <a:gd name="T7" fmla="*/ 168 h 282"/>
              </a:gdLst>
              <a:ahLst/>
              <a:cxnLst>
                <a:cxn ang="0">
                  <a:pos x="T0" y="T1"/>
                </a:cxn>
                <a:cxn ang="0">
                  <a:pos x="T2" y="T3"/>
                </a:cxn>
                <a:cxn ang="0">
                  <a:pos x="T4" y="T5"/>
                </a:cxn>
                <a:cxn ang="0">
                  <a:pos x="T6" y="T7"/>
                </a:cxn>
              </a:cxnLst>
              <a:rect l="0" t="0" r="r" b="b"/>
              <a:pathLst>
                <a:path w="290" h="282">
                  <a:moveTo>
                    <a:pt x="290" y="168"/>
                  </a:moveTo>
                  <a:lnTo>
                    <a:pt x="0" y="0"/>
                  </a:lnTo>
                  <a:lnTo>
                    <a:pt x="30" y="282"/>
                  </a:lnTo>
                  <a:lnTo>
                    <a:pt x="290" y="168"/>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ea"/>
                <a:ea typeface="宋体" panose="02010600030101010101" pitchFamily="2" charset="-122"/>
                <a:cs typeface="+mn-cs"/>
              </a:endParaRPr>
            </a:p>
          </p:txBody>
        </p:sp>
      </p:gr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淡蓝">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999"/>
            </a:schemeClr>
          </a:solidFill>
          <a:ln>
            <a:noFill/>
          </a:ln>
          <a:effec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 name="日期占位符 11"/>
          <p:cNvSpPr>
            <a:spLocks noGrp="1"/>
          </p:cNvSpPr>
          <p:nvPr>
            <p:ph type="dt" sz="half" idx="2"/>
          </p:nvPr>
        </p:nvSpPr>
        <p:spPr>
          <a:xfrm>
            <a:off x="609600" y="6356350"/>
            <a:ext cx="2844800" cy="365125"/>
          </a:xfrm>
        </p:spPr>
        <p:txBody>
          <a:bodyPr/>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endParaRPr>
          </a:p>
        </p:txBody>
      </p:sp>
      <p:sp>
        <p:nvSpPr>
          <p:cNvPr id="4" name="灯片编号占位符 12"/>
          <p:cNvSpPr>
            <a:spLocks noGrp="1"/>
          </p:cNvSpPr>
          <p:nvPr>
            <p:ph type="sldNum" sz="quarter" idx="4"/>
          </p:nvPr>
        </p:nvSpPr>
        <p:spPr>
          <a:xfrm>
            <a:off x="9347200" y="6500813"/>
            <a:ext cx="2844800" cy="428625"/>
          </a:xfrm>
        </p:spPr>
        <p:txBody>
          <a:bodyPr vert="horz" wrap="square" lIns="91440" tIns="45720" rIns="91440" bIns="45720" numCol="1" anchor="t" anchorCtr="0" compatLnSpc="1"/>
          <a:lstStyle>
            <a:lvl1pPr eaLnBrk="1" hangingPunct="1">
              <a:buFont typeface="Arial" panose="020B0604020202020204" pitchFamily="34" charset="0"/>
              <a:buNone/>
              <a:defRPr sz="15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35661EC-2F8B-6D43-B68B-56BDA559EA68}" type="slidenum">
              <a:rPr kumimoji="0" lang="zh-CN" altLang="en-US" sz="15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zh-CN" altLang="en-US" sz="15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13"/>
          <p:cNvSpPr>
            <a:spLocks noGrp="1"/>
          </p:cNvSpPr>
          <p:nvPr>
            <p:ph type="ftr" sz="quarter" idx="3"/>
          </p:nvPr>
        </p:nvSpPr>
        <p:spPr>
          <a:xfrm>
            <a:off x="4165600" y="6356350"/>
            <a:ext cx="3860800" cy="365125"/>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4" name="梯形 2"/>
          <p:cNvSpPr/>
          <p:nvPr/>
        </p:nvSpPr>
        <p:spPr>
          <a:xfrm>
            <a:off x="-4762" y="79375"/>
            <a:ext cx="7258050" cy="695325"/>
          </a:xfrm>
          <a:custGeom>
            <a:avLst/>
            <a:gdLst>
              <a:gd name="connsiteX0" fmla="*/ 0 w 7454900"/>
              <a:gd name="connsiteY0" fmla="*/ 787400 h 787400"/>
              <a:gd name="connsiteX1" fmla="*/ 543306 w 7454900"/>
              <a:gd name="connsiteY1" fmla="*/ 0 h 787400"/>
              <a:gd name="connsiteX2" fmla="*/ 6911594 w 7454900"/>
              <a:gd name="connsiteY2" fmla="*/ 0 h 787400"/>
              <a:gd name="connsiteX3" fmla="*/ 7454900 w 7454900"/>
              <a:gd name="connsiteY3" fmla="*/ 787400 h 787400"/>
              <a:gd name="connsiteX4" fmla="*/ 0 w 7454900"/>
              <a:gd name="connsiteY4" fmla="*/ 787400 h 787400"/>
              <a:gd name="connsiteX0-1" fmla="*/ 0 w 7454900"/>
              <a:gd name="connsiteY0-2" fmla="*/ 787400 h 787400"/>
              <a:gd name="connsiteX1-3" fmla="*/ 543306 w 7454900"/>
              <a:gd name="connsiteY1-4" fmla="*/ 0 h 787400"/>
              <a:gd name="connsiteX2-5" fmla="*/ 6911594 w 7454900"/>
              <a:gd name="connsiteY2-6" fmla="*/ 0 h 787400"/>
              <a:gd name="connsiteX3-7" fmla="*/ 7454900 w 7454900"/>
              <a:gd name="connsiteY3-8" fmla="*/ 787400 h 787400"/>
              <a:gd name="connsiteX4-9" fmla="*/ 545419 w 7454900"/>
              <a:gd name="connsiteY4-10" fmla="*/ 784984 h 787400"/>
              <a:gd name="connsiteX5" fmla="*/ 0 w 7454900"/>
              <a:gd name="connsiteY5" fmla="*/ 787400 h 787400"/>
              <a:gd name="connsiteX0-11" fmla="*/ 2113 w 6911594"/>
              <a:gd name="connsiteY0-12" fmla="*/ 784984 h 787400"/>
              <a:gd name="connsiteX1-13" fmla="*/ 0 w 6911594"/>
              <a:gd name="connsiteY1-14" fmla="*/ 0 h 787400"/>
              <a:gd name="connsiteX2-15" fmla="*/ 6368288 w 6911594"/>
              <a:gd name="connsiteY2-16" fmla="*/ 0 h 787400"/>
              <a:gd name="connsiteX3-17" fmla="*/ 6911594 w 6911594"/>
              <a:gd name="connsiteY3-18" fmla="*/ 787400 h 787400"/>
              <a:gd name="connsiteX4-19" fmla="*/ 2113 w 6911594"/>
              <a:gd name="connsiteY4-20" fmla="*/ 784984 h 787400"/>
              <a:gd name="connsiteX0-21" fmla="*/ 88 w 6914029"/>
              <a:gd name="connsiteY0-22" fmla="*/ 784984 h 787400"/>
              <a:gd name="connsiteX1-23" fmla="*/ 2435 w 6914029"/>
              <a:gd name="connsiteY1-24" fmla="*/ 0 h 787400"/>
              <a:gd name="connsiteX2-25" fmla="*/ 6370723 w 6914029"/>
              <a:gd name="connsiteY2-26" fmla="*/ 0 h 787400"/>
              <a:gd name="connsiteX3-27" fmla="*/ 6914029 w 6914029"/>
              <a:gd name="connsiteY3-28" fmla="*/ 787400 h 787400"/>
              <a:gd name="connsiteX4-29" fmla="*/ 88 w 6914029"/>
              <a:gd name="connsiteY4-30" fmla="*/ 784984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029" h="787400">
                <a:moveTo>
                  <a:pt x="88" y="784984"/>
                </a:moveTo>
                <a:cubicBezTo>
                  <a:pt x="-616" y="523323"/>
                  <a:pt x="3139" y="261661"/>
                  <a:pt x="2435" y="0"/>
                </a:cubicBezTo>
                <a:lnTo>
                  <a:pt x="6370723" y="0"/>
                </a:lnTo>
                <a:lnTo>
                  <a:pt x="6914029" y="787400"/>
                </a:lnTo>
                <a:lnTo>
                  <a:pt x="88" y="78498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mn-ea"/>
              <a:cs typeface="+mn-cs"/>
            </a:endParaRPr>
          </a:p>
        </p:txBody>
      </p:sp>
      <p:sp>
        <p:nvSpPr>
          <p:cNvPr id="5" name="流程图: 离页连接符 4"/>
          <p:cNvSpPr/>
          <p:nvPr/>
        </p:nvSpPr>
        <p:spPr>
          <a:xfrm rot="10800000">
            <a:off x="10445750" y="392113"/>
            <a:ext cx="876300" cy="38417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6" name="矩形 3"/>
          <p:cNvSpPr>
            <a:spLocks noChangeArrowheads="1"/>
          </p:cNvSpPr>
          <p:nvPr/>
        </p:nvSpPr>
        <p:spPr bwMode="auto">
          <a:xfrm>
            <a:off x="10394950" y="481013"/>
            <a:ext cx="939800" cy="276225"/>
          </a:xfrm>
          <a:prstGeom prst="rect">
            <a:avLst/>
          </a:prstGeom>
          <a:noFill/>
          <a:ln>
            <a:noFill/>
          </a:ln>
        </p:spPr>
        <p:txBody>
          <a:bodyPr lIns="68580" tIns="34290" rIns="68580" bIns="3429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第 </a:t>
            </a:r>
            <a:fld id="{5D26C4A2-D432-AC49-875C-A72936570D3A}" type="slidenum">
              <a:rPr kumimoji="0" lang="zh-CN" altLang="en-US" sz="1200" b="0" i="0" u="none" strike="noStrike" kern="1200" cap="none" spc="0" normalizeH="0" baseline="0" noProof="0" smtClean="0">
                <a:ln>
                  <a:noFill/>
                </a:ln>
                <a:solidFill>
                  <a:srgbClr val="0070C0"/>
                </a:solidFill>
                <a:effectLst/>
                <a:uLnTx/>
                <a:uFillTx/>
                <a:latin typeface="微软雅黑" panose="020B0503020204020204" pitchFamily="34" charset="-122"/>
                <a:ea typeface="微软雅黑" panose="020B0503020204020204" pitchFamily="34" charset="-122"/>
                <a:cs typeface="+mn-cs"/>
              </a:rPr>
            </a:fld>
            <a:r>
              <a:rPr kumimoji="0" lang="zh-CN" altLang="en-US" sz="1200" b="0" i="0" u="none" strike="noStrike" kern="1200" cap="none" spc="0" normalizeH="0" baseline="0" noProof="0">
                <a:ln>
                  <a:noFill/>
                </a:ln>
                <a:solidFill>
                  <a:srgbClr val="0070C0"/>
                </a:solidFill>
                <a:effectLst/>
                <a:uLnTx/>
                <a:uFillTx/>
                <a:latin typeface="Calibri" panose="020F0502020204030204" pitchFamily="34" charset="0"/>
                <a:ea typeface="宋体" panose="02010600030101010101" pitchFamily="2" charset="-122"/>
                <a:cs typeface="+mn-cs"/>
              </a:rPr>
              <a:t>  </a:t>
            </a:r>
            <a:r>
              <a:rPr kumimoji="0" lang="zh-CN" altLang="en-US" sz="1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页</a:t>
            </a:r>
            <a:endParaRPr kumimoji="0" lang="zh-CN" altLang="en-US" sz="1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cxnSp>
        <p:nvCxnSpPr>
          <p:cNvPr id="7" name="直接连接符 6"/>
          <p:cNvCxnSpPr/>
          <p:nvPr/>
        </p:nvCxnSpPr>
        <p:spPr>
          <a:xfrm>
            <a:off x="0" y="7747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59238" y="193075"/>
            <a:ext cx="392005" cy="582206"/>
            <a:chOff x="2437632" y="1965988"/>
            <a:chExt cx="1529173" cy="2271132"/>
          </a:xfrm>
          <a:solidFill>
            <a:schemeClr val="accent1"/>
          </a:solidFill>
        </p:grpSpPr>
        <p:sp>
          <p:nvSpPr>
            <p:cNvPr id="9" name="Freeform 5"/>
            <p:cNvSpPr/>
            <p:nvPr/>
          </p:nvSpPr>
          <p:spPr bwMode="auto">
            <a:xfrm>
              <a:off x="3185996" y="1965988"/>
              <a:ext cx="780809" cy="732141"/>
            </a:xfrm>
            <a:custGeom>
              <a:avLst/>
              <a:gdLst>
                <a:gd name="T0" fmla="*/ 137 w 773"/>
                <a:gd name="T1" fmla="*/ 179 h 725"/>
                <a:gd name="T2" fmla="*/ 670 w 773"/>
                <a:gd name="T3" fmla="*/ 486 h 725"/>
                <a:gd name="T4" fmla="*/ 532 w 773"/>
                <a:gd name="T5" fmla="*/ 725 h 725"/>
                <a:gd name="T6" fmla="*/ 0 w 773"/>
                <a:gd name="T7" fmla="*/ 417 h 725"/>
                <a:gd name="T8" fmla="*/ 137 w 773"/>
                <a:gd name="T9" fmla="*/ 179 h 725"/>
              </a:gdLst>
              <a:ahLst/>
              <a:cxnLst>
                <a:cxn ang="0">
                  <a:pos x="T0" y="T1"/>
                </a:cxn>
                <a:cxn ang="0">
                  <a:pos x="T2" y="T3"/>
                </a:cxn>
                <a:cxn ang="0">
                  <a:pos x="T4" y="T5"/>
                </a:cxn>
                <a:cxn ang="0">
                  <a:pos x="T6" y="T7"/>
                </a:cxn>
                <a:cxn ang="0">
                  <a:pos x="T8" y="T9"/>
                </a:cxn>
              </a:cxnLst>
              <a:rect l="0" t="0" r="r" b="b"/>
              <a:pathLst>
                <a:path w="773" h="725">
                  <a:moveTo>
                    <a:pt x="137" y="179"/>
                  </a:moveTo>
                  <a:cubicBezTo>
                    <a:pt x="240" y="0"/>
                    <a:pt x="773" y="308"/>
                    <a:pt x="670" y="486"/>
                  </a:cubicBezTo>
                  <a:cubicBezTo>
                    <a:pt x="532" y="725"/>
                    <a:pt x="532" y="725"/>
                    <a:pt x="532" y="725"/>
                  </a:cubicBezTo>
                  <a:cubicBezTo>
                    <a:pt x="0" y="417"/>
                    <a:pt x="0" y="417"/>
                    <a:pt x="0" y="417"/>
                  </a:cubicBezTo>
                  <a:lnTo>
                    <a:pt x="137" y="179"/>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endParaRPr>
            </a:p>
          </p:txBody>
        </p:sp>
        <p:sp>
          <p:nvSpPr>
            <p:cNvPr id="10" name="Freeform 6"/>
            <p:cNvSpPr>
              <a:spLocks noEditPoints="1"/>
            </p:cNvSpPr>
            <p:nvPr/>
          </p:nvSpPr>
          <p:spPr bwMode="auto">
            <a:xfrm>
              <a:off x="2437632" y="2425337"/>
              <a:ext cx="1264491" cy="1743052"/>
            </a:xfrm>
            <a:custGeom>
              <a:avLst/>
              <a:gdLst>
                <a:gd name="T0" fmla="*/ 0 w 1252"/>
                <a:gd name="T1" fmla="*/ 1256 h 1726"/>
                <a:gd name="T2" fmla="*/ 0 w 1252"/>
                <a:gd name="T3" fmla="*/ 1256 h 1726"/>
                <a:gd name="T4" fmla="*/ 20 w 1252"/>
                <a:gd name="T5" fmla="*/ 1618 h 1726"/>
                <a:gd name="T6" fmla="*/ 37 w 1252"/>
                <a:gd name="T7" fmla="*/ 1646 h 1726"/>
                <a:gd name="T8" fmla="*/ 165 w 1252"/>
                <a:gd name="T9" fmla="*/ 1720 h 1726"/>
                <a:gd name="T10" fmla="*/ 198 w 1252"/>
                <a:gd name="T11" fmla="*/ 1721 h 1726"/>
                <a:gd name="T12" fmla="*/ 524 w 1252"/>
                <a:gd name="T13" fmla="*/ 1557 h 1726"/>
                <a:gd name="T14" fmla="*/ 524 w 1252"/>
                <a:gd name="T15" fmla="*/ 1557 h 1726"/>
                <a:gd name="T16" fmla="*/ 538 w 1252"/>
                <a:gd name="T17" fmla="*/ 1544 h 1726"/>
                <a:gd name="T18" fmla="*/ 1221 w 1252"/>
                <a:gd name="T19" fmla="*/ 360 h 1726"/>
                <a:gd name="T20" fmla="*/ 1235 w 1252"/>
                <a:gd name="T21" fmla="*/ 337 h 1726"/>
                <a:gd name="T22" fmla="*/ 1252 w 1252"/>
                <a:gd name="T23" fmla="*/ 307 h 1726"/>
                <a:gd name="T24" fmla="*/ 1222 w 1252"/>
                <a:gd name="T25" fmla="*/ 290 h 1726"/>
                <a:gd name="T26" fmla="*/ 1085 w 1252"/>
                <a:gd name="T27" fmla="*/ 211 h 1726"/>
                <a:gd name="T28" fmla="*/ 884 w 1252"/>
                <a:gd name="T29" fmla="*/ 95 h 1726"/>
                <a:gd name="T30" fmla="*/ 749 w 1252"/>
                <a:gd name="T31" fmla="*/ 17 h 1726"/>
                <a:gd name="T32" fmla="*/ 719 w 1252"/>
                <a:gd name="T33" fmla="*/ 0 h 1726"/>
                <a:gd name="T34" fmla="*/ 702 w 1252"/>
                <a:gd name="T35" fmla="*/ 29 h 1726"/>
                <a:gd name="T36" fmla="*/ 688 w 1252"/>
                <a:gd name="T37" fmla="*/ 53 h 1726"/>
                <a:gd name="T38" fmla="*/ 4 w 1252"/>
                <a:gd name="T39" fmla="*/ 1237 h 1726"/>
                <a:gd name="T40" fmla="*/ 0 w 1252"/>
                <a:gd name="T41" fmla="*/ 1256 h 1726"/>
                <a:gd name="T42" fmla="*/ 75 w 1252"/>
                <a:gd name="T43" fmla="*/ 1252 h 1726"/>
                <a:gd name="T44" fmla="*/ 744 w 1252"/>
                <a:gd name="T45" fmla="*/ 93 h 1726"/>
                <a:gd name="T46" fmla="*/ 820 w 1252"/>
                <a:gd name="T47" fmla="*/ 137 h 1726"/>
                <a:gd name="T48" fmla="*/ 185 w 1252"/>
                <a:gd name="T49" fmla="*/ 1238 h 1726"/>
                <a:gd name="T50" fmla="*/ 89 w 1252"/>
                <a:gd name="T51" fmla="*/ 1263 h 1726"/>
                <a:gd name="T52" fmla="*/ 75 w 1252"/>
                <a:gd name="T53" fmla="*/ 1252 h 1726"/>
                <a:gd name="T54" fmla="*/ 173 w 1252"/>
                <a:gd name="T55" fmla="*/ 1646 h 1726"/>
                <a:gd name="T56" fmla="*/ 87 w 1252"/>
                <a:gd name="T57" fmla="*/ 1596 h 1726"/>
                <a:gd name="T58" fmla="*/ 72 w 1252"/>
                <a:gd name="T59" fmla="*/ 1331 h 1726"/>
                <a:gd name="T60" fmla="*/ 169 w 1252"/>
                <a:gd name="T61" fmla="*/ 1333 h 1726"/>
                <a:gd name="T62" fmla="*/ 246 w 1252"/>
                <a:gd name="T63" fmla="*/ 1432 h 1726"/>
                <a:gd name="T64" fmla="*/ 370 w 1252"/>
                <a:gd name="T65" fmla="*/ 1449 h 1726"/>
                <a:gd name="T66" fmla="*/ 421 w 1252"/>
                <a:gd name="T67" fmla="*/ 1532 h 1726"/>
                <a:gd name="T68" fmla="*/ 173 w 1252"/>
                <a:gd name="T69" fmla="*/ 1646 h 1726"/>
                <a:gd name="T70" fmla="*/ 244 w 1252"/>
                <a:gd name="T71" fmla="*/ 1272 h 1726"/>
                <a:gd name="T72" fmla="*/ 879 w 1252"/>
                <a:gd name="T73" fmla="*/ 171 h 1726"/>
                <a:gd name="T74" fmla="*/ 1021 w 1252"/>
                <a:gd name="T75" fmla="*/ 253 h 1726"/>
                <a:gd name="T76" fmla="*/ 385 w 1252"/>
                <a:gd name="T77" fmla="*/ 1353 h 1726"/>
                <a:gd name="T78" fmla="*/ 280 w 1252"/>
                <a:gd name="T79" fmla="*/ 1373 h 1726"/>
                <a:gd name="T80" fmla="*/ 244 w 1252"/>
                <a:gd name="T81" fmla="*/ 1272 h 1726"/>
                <a:gd name="T82" fmla="*/ 490 w 1252"/>
                <a:gd name="T83" fmla="*/ 1491 h 1726"/>
                <a:gd name="T84" fmla="*/ 470 w 1252"/>
                <a:gd name="T85" fmla="*/ 1483 h 1726"/>
                <a:gd name="T86" fmla="*/ 445 w 1252"/>
                <a:gd name="T87" fmla="*/ 1388 h 1726"/>
                <a:gd name="T88" fmla="*/ 1080 w 1252"/>
                <a:gd name="T89" fmla="*/ 287 h 1726"/>
                <a:gd name="T90" fmla="*/ 1158 w 1252"/>
                <a:gd name="T91" fmla="*/ 332 h 1726"/>
                <a:gd name="T92" fmla="*/ 490 w 1252"/>
                <a:gd name="T93" fmla="*/ 1491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2" h="1726">
                  <a:moveTo>
                    <a:pt x="0" y="1256"/>
                  </a:moveTo>
                  <a:cubicBezTo>
                    <a:pt x="0" y="1256"/>
                    <a:pt x="0" y="1256"/>
                    <a:pt x="0" y="1256"/>
                  </a:cubicBezTo>
                  <a:cubicBezTo>
                    <a:pt x="20" y="1618"/>
                    <a:pt x="20" y="1618"/>
                    <a:pt x="20" y="1618"/>
                  </a:cubicBezTo>
                  <a:cubicBezTo>
                    <a:pt x="20" y="1629"/>
                    <a:pt x="27" y="1640"/>
                    <a:pt x="37" y="1646"/>
                  </a:cubicBezTo>
                  <a:cubicBezTo>
                    <a:pt x="165" y="1720"/>
                    <a:pt x="165" y="1720"/>
                    <a:pt x="165" y="1720"/>
                  </a:cubicBezTo>
                  <a:cubicBezTo>
                    <a:pt x="175" y="1726"/>
                    <a:pt x="187" y="1726"/>
                    <a:pt x="198" y="1721"/>
                  </a:cubicBezTo>
                  <a:cubicBezTo>
                    <a:pt x="524" y="1557"/>
                    <a:pt x="524" y="1557"/>
                    <a:pt x="524" y="1557"/>
                  </a:cubicBezTo>
                  <a:cubicBezTo>
                    <a:pt x="524" y="1557"/>
                    <a:pt x="524" y="1557"/>
                    <a:pt x="524" y="1557"/>
                  </a:cubicBezTo>
                  <a:cubicBezTo>
                    <a:pt x="530" y="1554"/>
                    <a:pt x="535" y="1550"/>
                    <a:pt x="538" y="1544"/>
                  </a:cubicBezTo>
                  <a:cubicBezTo>
                    <a:pt x="1221" y="360"/>
                    <a:pt x="1221" y="360"/>
                    <a:pt x="1221" y="360"/>
                  </a:cubicBezTo>
                  <a:cubicBezTo>
                    <a:pt x="1235" y="337"/>
                    <a:pt x="1235" y="337"/>
                    <a:pt x="1235" y="337"/>
                  </a:cubicBezTo>
                  <a:cubicBezTo>
                    <a:pt x="1252" y="307"/>
                    <a:pt x="1252" y="307"/>
                    <a:pt x="1252" y="307"/>
                  </a:cubicBezTo>
                  <a:cubicBezTo>
                    <a:pt x="1222" y="290"/>
                    <a:pt x="1222" y="290"/>
                    <a:pt x="1222" y="290"/>
                  </a:cubicBezTo>
                  <a:cubicBezTo>
                    <a:pt x="1085" y="211"/>
                    <a:pt x="1085" y="211"/>
                    <a:pt x="1085" y="211"/>
                  </a:cubicBezTo>
                  <a:cubicBezTo>
                    <a:pt x="884" y="95"/>
                    <a:pt x="884" y="95"/>
                    <a:pt x="884" y="95"/>
                  </a:cubicBezTo>
                  <a:cubicBezTo>
                    <a:pt x="749" y="17"/>
                    <a:pt x="749" y="17"/>
                    <a:pt x="749" y="17"/>
                  </a:cubicBezTo>
                  <a:cubicBezTo>
                    <a:pt x="719" y="0"/>
                    <a:pt x="719" y="0"/>
                    <a:pt x="719" y="0"/>
                  </a:cubicBezTo>
                  <a:cubicBezTo>
                    <a:pt x="702" y="29"/>
                    <a:pt x="702" y="29"/>
                    <a:pt x="702" y="29"/>
                  </a:cubicBezTo>
                  <a:cubicBezTo>
                    <a:pt x="688" y="53"/>
                    <a:pt x="688" y="53"/>
                    <a:pt x="688" y="53"/>
                  </a:cubicBezTo>
                  <a:cubicBezTo>
                    <a:pt x="4" y="1237"/>
                    <a:pt x="4" y="1237"/>
                    <a:pt x="4" y="1237"/>
                  </a:cubicBezTo>
                  <a:cubicBezTo>
                    <a:pt x="1" y="1243"/>
                    <a:pt x="0" y="1250"/>
                    <a:pt x="0" y="1256"/>
                  </a:cubicBezTo>
                  <a:close/>
                  <a:moveTo>
                    <a:pt x="75" y="1252"/>
                  </a:moveTo>
                  <a:cubicBezTo>
                    <a:pt x="744" y="93"/>
                    <a:pt x="744" y="93"/>
                    <a:pt x="744" y="93"/>
                  </a:cubicBezTo>
                  <a:cubicBezTo>
                    <a:pt x="820" y="137"/>
                    <a:pt x="820" y="137"/>
                    <a:pt x="820" y="137"/>
                  </a:cubicBezTo>
                  <a:cubicBezTo>
                    <a:pt x="185" y="1238"/>
                    <a:pt x="185" y="1238"/>
                    <a:pt x="185" y="1238"/>
                  </a:cubicBezTo>
                  <a:cubicBezTo>
                    <a:pt x="165" y="1271"/>
                    <a:pt x="123" y="1283"/>
                    <a:pt x="89" y="1263"/>
                  </a:cubicBezTo>
                  <a:cubicBezTo>
                    <a:pt x="84" y="1260"/>
                    <a:pt x="79" y="1256"/>
                    <a:pt x="75" y="1252"/>
                  </a:cubicBezTo>
                  <a:close/>
                  <a:moveTo>
                    <a:pt x="173" y="1646"/>
                  </a:moveTo>
                  <a:cubicBezTo>
                    <a:pt x="87" y="1596"/>
                    <a:pt x="87" y="1596"/>
                    <a:pt x="87" y="1596"/>
                  </a:cubicBezTo>
                  <a:cubicBezTo>
                    <a:pt x="72" y="1331"/>
                    <a:pt x="72" y="1331"/>
                    <a:pt x="72" y="1331"/>
                  </a:cubicBezTo>
                  <a:cubicBezTo>
                    <a:pt x="104" y="1343"/>
                    <a:pt x="138" y="1344"/>
                    <a:pt x="169" y="1333"/>
                  </a:cubicBezTo>
                  <a:cubicBezTo>
                    <a:pt x="176" y="1371"/>
                    <a:pt x="210" y="1412"/>
                    <a:pt x="246" y="1432"/>
                  </a:cubicBezTo>
                  <a:cubicBezTo>
                    <a:pt x="282" y="1453"/>
                    <a:pt x="333" y="1462"/>
                    <a:pt x="370" y="1449"/>
                  </a:cubicBezTo>
                  <a:cubicBezTo>
                    <a:pt x="376" y="1481"/>
                    <a:pt x="394" y="1511"/>
                    <a:pt x="421" y="1532"/>
                  </a:cubicBezTo>
                  <a:lnTo>
                    <a:pt x="173" y="1646"/>
                  </a:lnTo>
                  <a:close/>
                  <a:moveTo>
                    <a:pt x="244" y="1272"/>
                  </a:moveTo>
                  <a:cubicBezTo>
                    <a:pt x="879" y="171"/>
                    <a:pt x="879" y="171"/>
                    <a:pt x="879" y="171"/>
                  </a:cubicBezTo>
                  <a:cubicBezTo>
                    <a:pt x="1021" y="253"/>
                    <a:pt x="1021" y="253"/>
                    <a:pt x="1021" y="253"/>
                  </a:cubicBezTo>
                  <a:cubicBezTo>
                    <a:pt x="385" y="1353"/>
                    <a:pt x="385" y="1353"/>
                    <a:pt x="385" y="1353"/>
                  </a:cubicBezTo>
                  <a:cubicBezTo>
                    <a:pt x="366" y="1387"/>
                    <a:pt x="313" y="1393"/>
                    <a:pt x="280" y="1373"/>
                  </a:cubicBezTo>
                  <a:cubicBezTo>
                    <a:pt x="246" y="1354"/>
                    <a:pt x="225" y="1305"/>
                    <a:pt x="244" y="1272"/>
                  </a:cubicBezTo>
                  <a:close/>
                  <a:moveTo>
                    <a:pt x="490" y="1491"/>
                  </a:moveTo>
                  <a:cubicBezTo>
                    <a:pt x="483" y="1489"/>
                    <a:pt x="476" y="1487"/>
                    <a:pt x="470" y="1483"/>
                  </a:cubicBezTo>
                  <a:cubicBezTo>
                    <a:pt x="437" y="1464"/>
                    <a:pt x="425" y="1421"/>
                    <a:pt x="445" y="1388"/>
                  </a:cubicBezTo>
                  <a:cubicBezTo>
                    <a:pt x="1080" y="287"/>
                    <a:pt x="1080" y="287"/>
                    <a:pt x="1080" y="287"/>
                  </a:cubicBezTo>
                  <a:cubicBezTo>
                    <a:pt x="1158" y="332"/>
                    <a:pt x="1158" y="332"/>
                    <a:pt x="1158" y="332"/>
                  </a:cubicBezTo>
                  <a:lnTo>
                    <a:pt x="490" y="1491"/>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endParaRPr>
            </a:p>
          </p:txBody>
        </p:sp>
        <p:sp>
          <p:nvSpPr>
            <p:cNvPr id="11" name="Freeform 7"/>
            <p:cNvSpPr/>
            <p:nvPr/>
          </p:nvSpPr>
          <p:spPr bwMode="auto">
            <a:xfrm>
              <a:off x="2463246" y="4116733"/>
              <a:ext cx="123802" cy="120387"/>
            </a:xfrm>
            <a:custGeom>
              <a:avLst/>
              <a:gdLst>
                <a:gd name="T0" fmla="*/ 290 w 290"/>
                <a:gd name="T1" fmla="*/ 168 h 282"/>
                <a:gd name="T2" fmla="*/ 0 w 290"/>
                <a:gd name="T3" fmla="*/ 0 h 282"/>
                <a:gd name="T4" fmla="*/ 30 w 290"/>
                <a:gd name="T5" fmla="*/ 282 h 282"/>
                <a:gd name="T6" fmla="*/ 290 w 290"/>
                <a:gd name="T7" fmla="*/ 168 h 282"/>
              </a:gdLst>
              <a:ahLst/>
              <a:cxnLst>
                <a:cxn ang="0">
                  <a:pos x="T0" y="T1"/>
                </a:cxn>
                <a:cxn ang="0">
                  <a:pos x="T2" y="T3"/>
                </a:cxn>
                <a:cxn ang="0">
                  <a:pos x="T4" y="T5"/>
                </a:cxn>
                <a:cxn ang="0">
                  <a:pos x="T6" y="T7"/>
                </a:cxn>
              </a:cxnLst>
              <a:rect l="0" t="0" r="r" b="b"/>
              <a:pathLst>
                <a:path w="290" h="282">
                  <a:moveTo>
                    <a:pt x="290" y="168"/>
                  </a:moveTo>
                  <a:lnTo>
                    <a:pt x="0" y="0"/>
                  </a:lnTo>
                  <a:lnTo>
                    <a:pt x="30" y="282"/>
                  </a:lnTo>
                  <a:lnTo>
                    <a:pt x="290" y="168"/>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endParaRPr>
            </a:p>
          </p:txBody>
        </p:sp>
      </p:gr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2_标题幻灯片">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21859"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sp>
        <p:nvSpPr>
          <p:cNvPr id="5" name="矩形 4"/>
          <p:cNvSpPr/>
          <p:nvPr/>
        </p:nvSpPr>
        <p:spPr>
          <a:xfrm>
            <a:off x="0" y="0"/>
            <a:ext cx="12192000" cy="6858000"/>
          </a:xfrm>
          <a:prstGeom prst="rect">
            <a:avLst/>
          </a:prstGeom>
          <a:solidFill>
            <a:srgbClr val="F1F2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showMasterSp="0">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showMasterSp="0">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showMasterSp="0">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showMasterSp="0">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1"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showMasterSp="0">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表格占位符 2"/>
          <p:cNvSpPr>
            <a:spLocks noGrp="1"/>
          </p:cNvSpPr>
          <p:nvPr>
            <p:ph type="tbl" idx="1"/>
          </p:nvPr>
        </p:nvSpPr>
        <p:spPr>
          <a:xfrm>
            <a:off x="609600" y="1600200"/>
            <a:ext cx="10972800" cy="4525963"/>
          </a:xfrm>
          <a:prstGeom prst="rect">
            <a:avLst/>
          </a:prstGeom>
        </p:spPr>
        <p:txBody>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1" i="0" u="none" strike="noStrike" kern="0" cap="none" spc="0" normalizeH="0" baseline="0" noProof="0">
              <a:ln>
                <a:noFill/>
              </a:ln>
              <a:solidFill>
                <a:schemeClr val="tx1"/>
              </a:solidFill>
              <a:effectLst/>
              <a:uLnTx/>
              <a:uFillTx/>
              <a:latin typeface="+mn-lt"/>
              <a:ea typeface="+mn-ea"/>
              <a:cs typeface="+mn-cs"/>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showMasterSp="0" userDrawn="1">
  <p:cSld name="3_自定义版式">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34147"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5_自定义版式">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35171"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36195"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sp>
        <p:nvSpPr>
          <p:cNvPr id="5" name="矩形 4"/>
          <p:cNvSpPr/>
          <p:nvPr/>
        </p:nvSpPr>
        <p:spPr bwMode="auto">
          <a:xfrm>
            <a:off x="3695733" y="8253536"/>
            <a:ext cx="5376597" cy="360040"/>
          </a:xfrm>
          <a:prstGeom prst="rect">
            <a:avLst/>
          </a:prstGeom>
          <a:noFill/>
          <a:ln w="25400">
            <a:noFill/>
          </a:ln>
          <a:effectLst/>
          <a:scene3d>
            <a:camera prst="orthographicFront"/>
            <a:lightRig rig="flat" dir="t"/>
          </a:scene3d>
          <a:sp3d>
            <a:extrusionClr>
              <a:schemeClr val="bg1"/>
            </a:extrusionClr>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0" rtl="0" eaLnBrk="1" fontAlgn="ctr" latinLnBrk="0" hangingPunct="1">
              <a:lnSpc>
                <a:spcPct val="100000"/>
              </a:lnSpc>
              <a:spcBef>
                <a:spcPct val="0"/>
              </a:spcBef>
              <a:spcAft>
                <a:spcPct val="0"/>
              </a:spcAft>
              <a:buClr>
                <a:srgbClr val="FF0000"/>
              </a:buClr>
              <a:buSzPct val="70000"/>
              <a:buFont typeface="Arial" panose="020B0604020202020204" pitchFamily="34" charset="0"/>
              <a:buNone/>
              <a:tabLst>
                <a:tab pos="136525" algn="l"/>
              </a:tabLst>
              <a:defRPr/>
            </a:pPr>
            <a:r>
              <a:rPr kumimoji="0" lang="en-US" altLang="en-US"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第一</a:t>
            </a:r>
            <a:r>
              <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PPT</a:t>
            </a:r>
            <a:r>
              <a:rPr kumimoji="0" lang="en-US" altLang="en-US"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模板网</a:t>
            </a:r>
            <a:endPar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endParaRPr>
          </a:p>
          <a:p>
            <a:pPr marL="0" marR="0" lvl="0" indent="0" algn="ctr" defTabSz="0" rtl="0" eaLnBrk="1" fontAlgn="ctr" latinLnBrk="0" hangingPunct="1">
              <a:lnSpc>
                <a:spcPct val="100000"/>
              </a:lnSpc>
              <a:spcBef>
                <a:spcPct val="0"/>
              </a:spcBef>
              <a:spcAft>
                <a:spcPct val="0"/>
              </a:spcAft>
              <a:buClr>
                <a:srgbClr val="FF0000"/>
              </a:buClr>
              <a:buSzPct val="70000"/>
              <a:buFont typeface="Arial" panose="020B0604020202020204" pitchFamily="34" charset="0"/>
              <a:buNone/>
              <a:tabLst>
                <a:tab pos="136525" algn="l"/>
              </a:tabLst>
              <a:defRPr/>
            </a:pPr>
            <a:r>
              <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hlinkClick r:id="rId4"/>
              </a:rPr>
              <a:t>www.1ppt.com/tubiao/</a:t>
            </a:r>
            <a:r>
              <a:rPr kumimoji="0" lang="en-US" altLang="zh-CN"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rPr>
              <a:t>  </a:t>
            </a:r>
            <a:endParaRPr kumimoji="0" lang="en-US" altLang="en-US" sz="1400" b="0" i="0" u="none" strike="noStrike" kern="1200" cap="none" spc="0" normalizeH="0" baseline="0" noProof="1">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37219"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cxnSp>
        <p:nvCxnSpPr>
          <p:cNvPr id="5" name="Straight Connector 71"/>
          <p:cNvCxnSpPr/>
          <p:nvPr/>
        </p:nvCxnSpPr>
        <p:spPr>
          <a:xfrm>
            <a:off x="304800" y="6668865"/>
            <a:ext cx="0" cy="189138"/>
          </a:xfrm>
          <a:prstGeom prst="line">
            <a:avLst/>
          </a:prstGeom>
          <a:noFill/>
          <a:ln w="9525" cap="flat" cmpd="sng" algn="ctr">
            <a:gradFill>
              <a:gsLst>
                <a:gs pos="100000">
                  <a:schemeClr val="accent1"/>
                </a:gs>
                <a:gs pos="0">
                  <a:schemeClr val="accent1">
                    <a:alpha val="0"/>
                  </a:schemeClr>
                </a:gs>
              </a:gsLst>
              <a:lin ang="5400000" scaled="0"/>
            </a:gradFill>
            <a:prstDash val="solid"/>
          </a:ln>
          <a:effectLst/>
        </p:spPr>
      </p:cxnSp>
      <p:cxnSp>
        <p:nvCxnSpPr>
          <p:cNvPr id="6" name="Straight Connector 72"/>
          <p:cNvCxnSpPr/>
          <p:nvPr/>
        </p:nvCxnSpPr>
        <p:spPr>
          <a:xfrm>
            <a:off x="241300" y="6580598"/>
            <a:ext cx="0" cy="277405"/>
          </a:xfrm>
          <a:prstGeom prst="line">
            <a:avLst/>
          </a:prstGeom>
          <a:noFill/>
          <a:ln w="9525" cap="flat" cmpd="sng" algn="ctr">
            <a:gradFill>
              <a:gsLst>
                <a:gs pos="100000">
                  <a:schemeClr val="accent2"/>
                </a:gs>
                <a:gs pos="0">
                  <a:schemeClr val="accent2">
                    <a:alpha val="0"/>
                  </a:schemeClr>
                </a:gs>
              </a:gsLst>
              <a:lin ang="5400000" scaled="0"/>
            </a:gradFill>
            <a:prstDash val="solid"/>
          </a:ln>
          <a:effectLst/>
        </p:spPr>
      </p:cxnSp>
      <p:sp>
        <p:nvSpPr>
          <p:cNvPr id="7" name="Date Placeholder 5"/>
          <p:cNvSpPr>
            <a:spLocks noGrp="1"/>
          </p:cNvSpPr>
          <p:nvPr>
            <p:ph type="dt" sz="half" idx="2"/>
          </p:nvPr>
        </p:nvSpPr>
        <p:spPr>
          <a:xfrm>
            <a:off x="44450" y="6742113"/>
            <a:ext cx="603250" cy="857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noProof="1">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1">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8" name="Footer Placeholder 6"/>
          <p:cNvSpPr>
            <a:spLocks noGrp="1"/>
          </p:cNvSpPr>
          <p:nvPr>
            <p:ph type="ftr" sz="quarter" idx="3"/>
          </p:nvPr>
        </p:nvSpPr>
        <p:spPr>
          <a:xfrm>
            <a:off x="746125" y="6459538"/>
            <a:ext cx="7380288" cy="398463"/>
          </a:xfrm>
          <a:prstGeom prst="rect">
            <a:avLst/>
          </a:prstGeom>
        </p:spPr>
        <p:txBody>
          <a:bodyPr/>
          <a:lstStyle>
            <a:lvl1pPr eaLnBrk="1" hangingPunct="1">
              <a:buFont typeface="Arial" panose="020B0604020202020204" pitchFamily="34" charset="0"/>
              <a:buNone/>
              <a:defRPr noProof="1">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pt-BR" sz="1800" b="0" i="0" u="none" strike="noStrike" kern="1200" cap="none" spc="0" normalizeH="0" baseline="0" noProof="1">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9" name="Slide Number Placeholder 7"/>
          <p:cNvSpPr>
            <a:spLocks noGrp="1"/>
          </p:cNvSpPr>
          <p:nvPr>
            <p:ph type="sldNum" sz="quarter" idx="4"/>
          </p:nvPr>
        </p:nvSpPr>
        <p:spPr>
          <a:xfrm>
            <a:off x="8737600" y="6356350"/>
            <a:ext cx="2844800" cy="365125"/>
          </a:xfrm>
        </p:spPr>
        <p:txBody>
          <a:bodyPr vert="horz" wrap="square" lIns="91440" tIns="45720" rIns="91440" bIns="45720" numCol="1" anchor="t" anchorCtr="0" compatLnSpc="1"/>
          <a:lstStyle>
            <a:lvl1pPr eaLnBrk="1" hangingPunct="1">
              <a:buFont typeface="Arial" panose="020B0604020202020204" pitchFamily="34" charset="0"/>
              <a:buNone/>
              <a:defRPr smtClean="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541C1C-ECE7-0C4F-9A6D-BF7444C481FD}" type="slidenum">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39267"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淡蓝">
    <p:bg>
      <p:bgPr>
        <a:solidFill>
          <a:schemeClr val="bg1"/>
        </a:solidFill>
        <a:effectLst/>
      </p:bgPr>
    </p:bg>
    <p:spTree>
      <p:nvGrpSpPr>
        <p:cNvPr id="1" name=""/>
        <p:cNvGrpSpPr/>
        <p:nvPr/>
      </p:nvGrpSpPr>
      <p:grpSpPr>
        <a:xfrm>
          <a:off x="0" y="0"/>
          <a:ext cx="0" cy="0"/>
          <a:chOff x="0" y="0"/>
          <a:chExt cx="0" cy="0"/>
        </a:xfrm>
      </p:grpSpPr>
      <p:sp>
        <p:nvSpPr>
          <p:cNvPr id="3" name="矩形 16">
            <a:hlinkClick r:id="rId2"/>
          </p:cNvPr>
          <p:cNvSpPr>
            <a:spLocks noChangeArrowheads="1"/>
          </p:cNvSpPr>
          <p:nvPr/>
        </p:nvSpPr>
        <p:spPr bwMode="auto">
          <a:xfrm>
            <a:off x="-7937" y="4763"/>
            <a:ext cx="12187238" cy="6850063"/>
          </a:xfrm>
          <a:prstGeom prst="rect">
            <a:avLst/>
          </a:prstGeom>
          <a:solidFill>
            <a:schemeClr val="bg1">
              <a:alpha val="29999"/>
            </a:schemeClr>
          </a:solidFill>
          <a:ln>
            <a:noFill/>
          </a:ln>
          <a:effec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40291" name="Picture 13" descr="a38408be-98fb-45d8-9d6a-4408e30b9de0[1]"/>
          <p:cNvPicPr>
            <a:picLocks noChangeAspect="1"/>
          </p:cNvPicPr>
          <p:nvPr userDrawn="1"/>
        </p:nvPicPr>
        <p:blipFill>
          <a:blip r:embed="rId3">
            <a:clrChange>
              <a:clrFrom>
                <a:srgbClr val="FCFCFA"/>
              </a:clrFrom>
              <a:clrTo>
                <a:srgbClr val="FCFCFA">
                  <a:alpha val="0"/>
                </a:srgbClr>
              </a:clrTo>
            </a:clrChange>
          </a:blip>
          <a:stretch>
            <a:fillRect/>
          </a:stretch>
        </p:blipFill>
        <p:spPr>
          <a:xfrm>
            <a:off x="52388" y="174625"/>
            <a:ext cx="735012" cy="749300"/>
          </a:xfrm>
          <a:prstGeom prst="rect">
            <a:avLst/>
          </a:prstGeom>
          <a:noFill/>
          <a:ln w="9525">
            <a:noFill/>
          </a:ln>
        </p:spPr>
      </p:pic>
      <p:sp>
        <p:nvSpPr>
          <p:cNvPr id="5" name="日期占位符 11"/>
          <p:cNvSpPr>
            <a:spLocks noGrp="1"/>
          </p:cNvSpPr>
          <p:nvPr>
            <p:ph type="dt" sz="half" idx="2"/>
          </p:nvPr>
        </p:nvSpPr>
        <p:spPr>
          <a:xfrm>
            <a:off x="609600" y="6356350"/>
            <a:ext cx="2844800" cy="365125"/>
          </a:xfrm>
        </p:spPr>
        <p:txBody>
          <a:bodyPr/>
          <a:lstStyle>
            <a:lvl1pPr eaLnBrk="1" hangingPunct="1">
              <a:buFont typeface="Arial" panose="020B0604020202020204" pitchFamily="34" charset="0"/>
              <a:buNone/>
              <a:defRPr noProof="1">
                <a:solidFill>
                  <a:srgbClr val="000000"/>
                </a:solidFill>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Calibri" panose="020F0502020204030204" pitchFamily="34" charset="0"/>
              <a:ea typeface="宋体" panose="02010600030101010101" pitchFamily="2" charset="-122"/>
              <a:cs typeface="+mn-ea"/>
            </a:endParaRPr>
          </a:p>
        </p:txBody>
      </p:sp>
      <p:sp>
        <p:nvSpPr>
          <p:cNvPr id="6" name="灯片编号占位符 12"/>
          <p:cNvSpPr>
            <a:spLocks noGrp="1"/>
          </p:cNvSpPr>
          <p:nvPr>
            <p:ph type="sldNum" sz="quarter" idx="4"/>
          </p:nvPr>
        </p:nvSpPr>
        <p:spPr>
          <a:xfrm>
            <a:off x="9347200" y="6500813"/>
            <a:ext cx="2844800" cy="428625"/>
          </a:xfrm>
        </p:spPr>
        <p:txBody>
          <a:bodyPr vert="horz" wrap="square" lIns="91440" tIns="45720" rIns="91440" bIns="45720" numCol="1" anchor="t" anchorCtr="0" compatLnSpc="1"/>
          <a:lstStyle>
            <a:lvl1pPr eaLnBrk="1" hangingPunct="1">
              <a:buFont typeface="Arial" panose="020B0604020202020204" pitchFamily="34" charset="0"/>
              <a:buNone/>
              <a:defRPr sz="1500" smtClean="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6AA96E7-041E-B049-AF1D-A1918C42D495}" type="slidenum">
              <a:rPr kumimoji="0" lang="zh-CN" altLang="en-US" sz="15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fld>
            <a:endParaRPr kumimoji="0" lang="zh-CN" altLang="en-US" sz="15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7" name="页脚占位符 13"/>
          <p:cNvSpPr>
            <a:spLocks noGrp="1"/>
          </p:cNvSpPr>
          <p:nvPr>
            <p:ph type="ftr" sz="quarter" idx="3"/>
          </p:nvPr>
        </p:nvSpPr>
        <p:spPr>
          <a:xfrm>
            <a:off x="4165600" y="6356350"/>
            <a:ext cx="3860800" cy="365125"/>
          </a:xfrm>
        </p:spPr>
        <p:txBody>
          <a:bodyPr/>
          <a:lstStyle>
            <a:lvl1pPr eaLnBrk="1" hangingPunct="1">
              <a:buFont typeface="Arial" panose="020B0604020202020204" pitchFamily="34" charset="0"/>
              <a:buNone/>
              <a:defRPr noProof="1">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3" Type="http://schemas.openxmlformats.org/officeDocument/2006/relationships/theme" Target="../theme/theme2.xml"/><Relationship Id="rId22" Type="http://schemas.openxmlformats.org/officeDocument/2006/relationships/hyperlink" Target="http://gongdapaopao.yanj.cn/" TargetMode="External"/><Relationship Id="rId21" Type="http://schemas.openxmlformats.org/officeDocument/2006/relationships/slideLayout" Target="../slideLayouts/slideLayout41.xml"/><Relationship Id="rId20" Type="http://schemas.openxmlformats.org/officeDocument/2006/relationships/slideLayout" Target="../slideLayouts/slideLayout40.xml"/><Relationship Id="rId2" Type="http://schemas.openxmlformats.org/officeDocument/2006/relationships/slideLayout" Target="../slideLayouts/slideLayout22.xml"/><Relationship Id="rId19" Type="http://schemas.openxmlformats.org/officeDocument/2006/relationships/slideLayout" Target="../slideLayouts/slideLayout39.xml"/><Relationship Id="rId18" Type="http://schemas.openxmlformats.org/officeDocument/2006/relationships/slideLayout" Target="../slideLayouts/slideLayout38.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p:random/>
  </p:transition>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矩形 16">
            <a:hlinkClick r:id="rId22"/>
          </p:cNvPr>
          <p:cNvSpPr>
            <a:spLocks noChangeArrowheads="1"/>
          </p:cNvSpPr>
          <p:nvPr/>
        </p:nvSpPr>
        <p:spPr bwMode="auto">
          <a:xfrm>
            <a:off x="-7937" y="4763"/>
            <a:ext cx="12187238" cy="6850063"/>
          </a:xfrm>
          <a:prstGeom prst="rect">
            <a:avLst/>
          </a:prstGeom>
          <a:solidFill>
            <a:schemeClr val="bg1">
              <a:alpha val="29803"/>
            </a:schemeClr>
          </a:solidFill>
          <a:ln>
            <a:noFill/>
          </a:ln>
        </p:spPr>
        <p:txBody>
          <a:bodyPr lIns="90170" tIns="46990" rIns="90170" bIns="46990"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Lst>
  </p:timing>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emf"/><Relationship Id="rId2" Type="http://schemas.openxmlformats.org/officeDocument/2006/relationships/image" Target="../media/image6.pn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image" Target="../media/image22.jpe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34.jpe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image" Target="../media/image17.emf"/><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7"/>
          <p:cNvSpPr/>
          <p:nvPr/>
        </p:nvSpPr>
        <p:spPr>
          <a:xfrm>
            <a:off x="-11112" y="0"/>
            <a:ext cx="12188825" cy="6938963"/>
          </a:xfrm>
          <a:prstGeom prst="rect">
            <a:avLst/>
          </a:prstGeom>
          <a:blipFill dpi="0" rotWithShape="1">
            <a:blip r:embed="rId1" cstate="print">
              <a:alphaModFix amt="6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1" lang="zh-CN" altLang="en-US" sz="2400" b="1" i="0" u="none" strike="noStrike" kern="1200" cap="none" spc="0" normalizeH="0" baseline="0" noProof="1">
                <a:ln>
                  <a:noFill/>
                </a:ln>
                <a:solidFill>
                  <a:srgbClr val="0070C0"/>
                </a:solidFill>
                <a:effectLst/>
                <a:uLnTx/>
                <a:uFillTx/>
                <a:latin typeface="宋体" panose="02010600030101010101" pitchFamily="2" charset="-122"/>
                <a:ea typeface="微软雅黑" panose="020B0503020204020204" pitchFamily="34" charset="-122"/>
                <a:cs typeface="微软雅黑" panose="020B0503020204020204" pitchFamily="34" charset="-122"/>
                <a:sym typeface="宋体" panose="02010600030101010101" pitchFamily="2" charset="-122"/>
              </a:rPr>
              <a:t> </a:t>
            </a:r>
            <a:r>
              <a:rPr kumimoji="1" lang="zh-CN" altLang="en-US" sz="1800" b="1" i="0" u="none" strike="noStrike" kern="1200" cap="none" spc="0" normalizeH="0" baseline="0" noProof="1">
                <a:ln>
                  <a:noFill/>
                </a:ln>
                <a:solidFill>
                  <a:srgbClr val="0070C0"/>
                </a:solidFill>
                <a:effectLst/>
                <a:uLnTx/>
                <a:uFillTx/>
                <a:latin typeface="宋体" panose="02010600030101010101" pitchFamily="2" charset="-122"/>
                <a:ea typeface="微软雅黑" panose="020B0503020204020204" pitchFamily="34" charset="-122"/>
                <a:cs typeface="微软雅黑" panose="020B0503020204020204" pitchFamily="34" charset="-122"/>
                <a:sym typeface="宋体" panose="02010600030101010101" pitchFamily="2" charset="-122"/>
              </a:rPr>
              <a:t>  </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29698" name="[24]Forrest Gump - Suite Forrest Gump.wav">
            <a:hlinkClick r:id="" action="ppaction://media"/>
          </p:cNvPr>
          <p:cNvPicPr>
            <a:picLocks noChangeAspect="1"/>
          </p:cNvPicPr>
          <p:nvPr/>
        </p:nvPicPr>
        <p:blipFill>
          <a:blip r:embed="rId2"/>
          <a:stretch>
            <a:fillRect/>
          </a:stretch>
        </p:blipFill>
        <p:spPr>
          <a:xfrm>
            <a:off x="12601575" y="152400"/>
            <a:ext cx="639763" cy="639763"/>
          </a:xfrm>
          <a:prstGeom prst="rect">
            <a:avLst/>
          </a:prstGeom>
          <a:noFill/>
          <a:ln w="9525">
            <a:noFill/>
          </a:ln>
        </p:spPr>
      </p:pic>
      <p:sp>
        <p:nvSpPr>
          <p:cNvPr id="55" name="矩形 54"/>
          <p:cNvSpPr/>
          <p:nvPr/>
        </p:nvSpPr>
        <p:spPr>
          <a:xfrm>
            <a:off x="2900218" y="2215760"/>
            <a:ext cx="6391563" cy="1015638"/>
          </a:xfrm>
          <a:prstGeom prst="rect">
            <a:avLst/>
          </a:prstGeom>
        </p:spPr>
        <p:txBody>
          <a:bodyPr lIns="91416" tIns="45708" rIns="91416" bIns="45708">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6000" b="1" i="0" u="none" strike="noStrike" kern="1200" cap="none" spc="50" normalizeH="0" baseline="0" noProof="1">
                <a:ln w="9525" cmpd="sng">
                  <a:solidFill>
                    <a:schemeClr val="accent1"/>
                  </a:solidFill>
                  <a:prstDash val="solid"/>
                </a:ln>
                <a:solidFill>
                  <a:srgbClr val="70AD47">
                    <a:tint val="1000"/>
                  </a:srgbClr>
                </a:solidFill>
                <a:effectLst>
                  <a:glow rad="38100">
                    <a:schemeClr val="accent1">
                      <a:alpha val="40000"/>
                    </a:schemeClr>
                  </a:glow>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 </a:t>
            </a:r>
            <a:r>
              <a:rPr kumimoji="0" lang="en-US" altLang="zh-CN" sz="6000" b="1" i="0" u="none" strike="noStrike" kern="1200" cap="none" spc="50" normalizeH="0" baseline="0" noProof="1">
                <a:ln w="9525" cmpd="sng">
                  <a:solidFill>
                    <a:schemeClr val="accent1"/>
                  </a:solidFill>
                  <a:prstDash val="solid"/>
                </a:ln>
                <a:solidFill>
                  <a:srgbClr val="70AD47">
                    <a:tint val="1000"/>
                  </a:srgbClr>
                </a:solidFill>
                <a:effectLst>
                  <a:glow rad="38100">
                    <a:schemeClr val="accent1">
                      <a:alpha val="40000"/>
                    </a:schemeClr>
                  </a:glow>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2023</a:t>
            </a:r>
            <a:r>
              <a:rPr kumimoji="0" lang="zh-CN" altLang="en-US" sz="6000" b="1" i="0" u="none" strike="noStrike" kern="1200" cap="none" spc="50" normalizeH="0" baseline="0" noProof="1">
                <a:ln w="9525" cmpd="sng">
                  <a:solidFill>
                    <a:schemeClr val="accent1"/>
                  </a:solidFill>
                  <a:prstDash val="solid"/>
                </a:ln>
                <a:solidFill>
                  <a:srgbClr val="70AD47">
                    <a:tint val="1000"/>
                  </a:srgbClr>
                </a:solidFill>
                <a:effectLst>
                  <a:glow rad="38100">
                    <a:schemeClr val="accent1">
                      <a:alpha val="40000"/>
                    </a:schemeClr>
                  </a:glow>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年合肥学院</a:t>
            </a:r>
            <a:endParaRPr kumimoji="0" lang="zh-CN" altLang="en-US" sz="6000" b="1" i="0" u="none" strike="noStrike" kern="1200" cap="none" spc="50" normalizeH="0" baseline="0" noProof="1">
              <a:ln w="9525" cmpd="sng">
                <a:solidFill>
                  <a:schemeClr val="accent1"/>
                </a:solidFill>
                <a:prstDash val="solid"/>
              </a:ln>
              <a:solidFill>
                <a:srgbClr val="70AD47">
                  <a:tint val="1000"/>
                </a:srgbClr>
              </a:solidFill>
              <a:effectLst>
                <a:glow rad="38100">
                  <a:schemeClr val="accent1">
                    <a:alpha val="40000"/>
                  </a:schemeClr>
                </a:glow>
              </a:effectLst>
              <a:uLnTx/>
              <a:uFillTx/>
              <a:latin typeface="+mj-ea"/>
              <a:ea typeface="+mj-ea"/>
              <a:cs typeface="+mn-cs"/>
            </a:endParaRPr>
          </a:p>
        </p:txBody>
      </p:sp>
      <p:grpSp>
        <p:nvGrpSpPr>
          <p:cNvPr id="10" name="组合 9"/>
          <p:cNvGrpSpPr/>
          <p:nvPr/>
        </p:nvGrpSpPr>
        <p:grpSpPr>
          <a:xfrm>
            <a:off x="6983596" y="5808863"/>
            <a:ext cx="4936179" cy="648963"/>
            <a:chOff x="2877884" y="3398756"/>
            <a:chExt cx="893607" cy="237898"/>
          </a:xfrm>
          <a:solidFill>
            <a:schemeClr val="bg1"/>
          </a:solidFill>
        </p:grpSpPr>
        <p:sp>
          <p:nvSpPr>
            <p:cNvPr id="11" name="圆角矩形 10"/>
            <p:cNvSpPr/>
            <p:nvPr/>
          </p:nvSpPr>
          <p:spPr>
            <a:xfrm>
              <a:off x="2877884" y="3398756"/>
              <a:ext cx="893607" cy="2378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1">
                <a:ln>
                  <a:noFill/>
                </a:ln>
                <a:solidFill>
                  <a:schemeClr val="lt1"/>
                </a:solidFill>
                <a:effectLst/>
                <a:uLnTx/>
                <a:uFillTx/>
                <a:latin typeface="+mn-ea"/>
                <a:ea typeface="+mn-ea"/>
                <a:cs typeface="+mn-cs"/>
              </a:endParaRPr>
            </a:p>
          </p:txBody>
        </p:sp>
        <p:sp>
          <p:nvSpPr>
            <p:cNvPr id="12" name="矩形 11"/>
            <p:cNvSpPr/>
            <p:nvPr/>
          </p:nvSpPr>
          <p:spPr>
            <a:xfrm>
              <a:off x="2956961" y="3433440"/>
              <a:ext cx="761024" cy="169229"/>
            </a:xfrm>
            <a:prstGeom prst="rect">
              <a:avLst/>
            </a:prstGeom>
            <a:noFill/>
          </p:spPr>
          <p:txBody>
            <a:bodyPr lIns="91416" tIns="45708" rIns="91416" bIns="45708">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1">
                  <a:ln>
                    <a:noFill/>
                  </a:ln>
                  <a:solidFill>
                    <a:srgbClr val="0070C0"/>
                  </a:solidFill>
                  <a:effectLst/>
                  <a:uLnTx/>
                  <a:uFillTx/>
                  <a:latin typeface="宋体" panose="02010600030101010101" pitchFamily="2" charset="-122"/>
                  <a:ea typeface="微软雅黑" panose="020B0503020204020204" pitchFamily="34" charset="-122"/>
                  <a:cs typeface="微软雅黑" panose="020B0503020204020204" pitchFamily="34" charset="-122"/>
                  <a:sym typeface="宋体" panose="02010600030101010101" pitchFamily="2" charset="-122"/>
                </a:rPr>
                <a:t>合肥学院招生办</a:t>
              </a:r>
              <a:endParaRPr kumimoji="0" lang="zh-CN" altLang="en-US"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grpSp>
      <p:pic>
        <p:nvPicPr>
          <p:cNvPr id="29701" name="图片 3"/>
          <p:cNvPicPr>
            <a:picLocks noChangeAspect="1"/>
          </p:cNvPicPr>
          <p:nvPr/>
        </p:nvPicPr>
        <p:blipFill>
          <a:blip r:embed="rId3"/>
          <a:stretch>
            <a:fillRect/>
          </a:stretch>
        </p:blipFill>
        <p:spPr>
          <a:xfrm>
            <a:off x="254000" y="300038"/>
            <a:ext cx="3633788" cy="10699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内容占位符 2"/>
          <p:cNvSpPr>
            <a:spLocks noGrp="1"/>
          </p:cNvSpPr>
          <p:nvPr>
            <p:ph type="body" idx="4294967295"/>
          </p:nvPr>
        </p:nvSpPr>
        <p:spPr>
          <a:xfrm>
            <a:off x="4876800" y="1415292"/>
            <a:ext cx="6579611" cy="2218862"/>
          </a:xfrm>
          <a:prstGeom prst="rect">
            <a:avLst/>
          </a:prstGeom>
          <a:solidFill>
            <a:srgbClr val="FFFFFF"/>
          </a:solidFill>
          <a:ln w="9525">
            <a:noFill/>
          </a:ln>
        </p:spPr>
        <p:txBody>
          <a:bodyPr/>
          <a:lstStyle/>
          <a:p>
            <a:pPr marL="0" indent="0">
              <a:buNone/>
            </a:pPr>
            <a:endParaRPr lang="en-US" altLang="zh-CN" sz="2000" dirty="0">
              <a:solidFill>
                <a:srgbClr val="C00000"/>
              </a:solidFill>
            </a:endParaRPr>
          </a:p>
          <a:p>
            <a:pPr marL="0" indent="0"/>
            <a:r>
              <a:rPr lang="en-US" altLang="zh-CN" sz="2000" dirty="0">
                <a:solidFill>
                  <a:srgbClr val="C00000"/>
                </a:solidFill>
              </a:rPr>
              <a:t>2014 </a:t>
            </a:r>
            <a:r>
              <a:rPr lang="zh-CN" altLang="en-US" sz="2000" dirty="0">
                <a:solidFill>
                  <a:srgbClr val="C00000"/>
                </a:solidFill>
              </a:rPr>
              <a:t>年，学校</a:t>
            </a:r>
            <a:r>
              <a:rPr lang="en-US" altLang="zh-CN" sz="2000" dirty="0">
                <a:solidFill>
                  <a:srgbClr val="C00000"/>
                </a:solidFill>
              </a:rPr>
              <a:t>《</a:t>
            </a:r>
            <a:r>
              <a:rPr lang="zh-CN" altLang="en-US" sz="2000" dirty="0">
                <a:solidFill>
                  <a:srgbClr val="C00000"/>
                </a:solidFill>
              </a:rPr>
              <a:t>突破学科定势 打造模块化课程 重构能力导向的应用型人才培养教学体系</a:t>
            </a:r>
            <a:r>
              <a:rPr lang="en-US" altLang="zh-CN" sz="2000" dirty="0">
                <a:solidFill>
                  <a:srgbClr val="C00000"/>
                </a:solidFill>
              </a:rPr>
              <a:t>》</a:t>
            </a:r>
            <a:r>
              <a:rPr lang="zh-CN" altLang="en-US" sz="2000" dirty="0">
                <a:solidFill>
                  <a:srgbClr val="C00000"/>
                </a:solidFill>
              </a:rPr>
              <a:t>获得高等教育国家级教学成果奖一等奖。实现安徽省地方高校零的突破。</a:t>
            </a:r>
            <a:endParaRPr lang="en-US" altLang="zh-CN" sz="2000" dirty="0">
              <a:solidFill>
                <a:srgbClr val="C00000"/>
              </a:solidFill>
            </a:endParaRPr>
          </a:p>
          <a:p>
            <a:pPr marL="0" indent="0"/>
            <a:endParaRPr lang="en-US" altLang="zh-CN" sz="2000" dirty="0">
              <a:solidFill>
                <a:srgbClr val="C00000"/>
              </a:solidFill>
            </a:endParaRPr>
          </a:p>
          <a:p>
            <a:pPr marL="0" indent="0"/>
            <a:endParaRPr lang="en-US" altLang="zh-CN" sz="2000" dirty="0">
              <a:solidFill>
                <a:srgbClr val="C00000"/>
              </a:solidFill>
            </a:endParaRPr>
          </a:p>
        </p:txBody>
      </p:sp>
      <p:pic>
        <p:nvPicPr>
          <p:cNvPr id="4403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099615" y="828442"/>
            <a:ext cx="2840185" cy="4013886"/>
          </a:xfrm>
          <a:prstGeom prst="rect">
            <a:avLst/>
          </a:prstGeom>
          <a:noFill/>
          <a:ln w="9525">
            <a:noFill/>
          </a:ln>
        </p:spPr>
      </p:pic>
      <p:pic>
        <p:nvPicPr>
          <p:cNvPr id="44035" name="Picture 11" descr="C:\Users\Administrator\iCloudDrive\招生文件\2020年\合肥学院常用标志\合肥学院常用标志\合肥学院标志-横式-01.png"/>
          <p:cNvPicPr>
            <a:picLocks noChangeAspect="1"/>
          </p:cNvPicPr>
          <p:nvPr/>
        </p:nvPicPr>
        <p:blipFill>
          <a:blip r:embed="rId2"/>
          <a:stretch>
            <a:fillRect/>
          </a:stretch>
        </p:blipFill>
        <p:spPr>
          <a:xfrm>
            <a:off x="10037763" y="119063"/>
            <a:ext cx="1938337" cy="571500"/>
          </a:xfrm>
          <a:prstGeom prst="rect">
            <a:avLst/>
          </a:prstGeom>
          <a:noFill/>
          <a:ln w="9525">
            <a:noFill/>
          </a:ln>
        </p:spPr>
      </p:pic>
      <p:sp>
        <p:nvSpPr>
          <p:cNvPr id="44036" name="文本框 12"/>
          <p:cNvSpPr txBox="1"/>
          <p:nvPr/>
        </p:nvSpPr>
        <p:spPr>
          <a:xfrm>
            <a:off x="330200" y="404813"/>
            <a:ext cx="5270500" cy="522287"/>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师资力量</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2" name="矩形 1"/>
          <p:cNvSpPr/>
          <p:nvPr/>
        </p:nvSpPr>
        <p:spPr>
          <a:xfrm>
            <a:off x="629995" y="4403166"/>
            <a:ext cx="6096000" cy="1328569"/>
          </a:xfrm>
          <a:prstGeom prst="rect">
            <a:avLst/>
          </a:prstGeom>
          <a:solidFill>
            <a:srgbClr val="FFFFFF"/>
          </a:solidFill>
          <a:ln w="9525">
            <a:noFill/>
          </a:ln>
        </p:spPr>
        <p:txBody>
          <a:bodyPr/>
          <a:lstStyle/>
          <a:p>
            <a:pPr>
              <a:lnSpc>
                <a:spcPct val="90000"/>
              </a:lnSpc>
              <a:spcBef>
                <a:spcPts val="1000"/>
              </a:spcBef>
              <a:buFont typeface="Arial" panose="020B0604020202020204" pitchFamily="34" charset="0"/>
            </a:pPr>
            <a:endParaRPr lang="en-US" altLang="zh-CN" sz="2000" b="1" dirty="0">
              <a:solidFill>
                <a:srgbClr val="C00000"/>
              </a:solidFill>
              <a:latin typeface="+mn-lt"/>
              <a:ea typeface="+mn-ea"/>
            </a:endParaRPr>
          </a:p>
          <a:p>
            <a:pPr>
              <a:lnSpc>
                <a:spcPct val="90000"/>
              </a:lnSpc>
              <a:spcBef>
                <a:spcPts val="1000"/>
              </a:spcBef>
              <a:buFont typeface="Arial" panose="020B0604020202020204" pitchFamily="34" charset="0"/>
            </a:pPr>
            <a:r>
              <a:rPr lang="en-US" altLang="zh-CN" sz="2000" b="1" dirty="0">
                <a:solidFill>
                  <a:srgbClr val="C00000"/>
                </a:solidFill>
                <a:latin typeface="+mn-lt"/>
                <a:ea typeface="+mn-ea"/>
              </a:rPr>
              <a:t>2018</a:t>
            </a:r>
            <a:r>
              <a:rPr lang="zh-CN" altLang="en-US" sz="2000" b="1" dirty="0">
                <a:solidFill>
                  <a:srgbClr val="C00000"/>
                </a:solidFill>
                <a:latin typeface="+mn-lt"/>
                <a:ea typeface="+mn-ea"/>
              </a:rPr>
              <a:t>年，学校</a:t>
            </a:r>
            <a:r>
              <a:rPr lang="en-US" altLang="zh-CN" sz="2000" b="1" dirty="0">
                <a:solidFill>
                  <a:srgbClr val="C00000"/>
                </a:solidFill>
                <a:latin typeface="+mn-lt"/>
                <a:ea typeface="+mn-ea"/>
              </a:rPr>
              <a:t>《</a:t>
            </a:r>
            <a:r>
              <a:rPr lang="zh-CN" altLang="en-US" sz="2000" b="1" dirty="0">
                <a:solidFill>
                  <a:srgbClr val="C00000"/>
                </a:solidFill>
                <a:latin typeface="+mn-lt"/>
                <a:ea typeface="+mn-ea"/>
              </a:rPr>
              <a:t>新建 </a:t>
            </a:r>
            <a:r>
              <a:rPr lang="en-US" altLang="zh-CN" sz="2000" b="1" dirty="0">
                <a:solidFill>
                  <a:srgbClr val="C00000"/>
                </a:solidFill>
                <a:latin typeface="+mn-lt"/>
                <a:ea typeface="+mn-ea"/>
              </a:rPr>
              <a:t>- </a:t>
            </a:r>
            <a:r>
              <a:rPr lang="zh-CN" altLang="en-US" sz="2000" b="1" dirty="0">
                <a:solidFill>
                  <a:srgbClr val="C00000"/>
                </a:solidFill>
                <a:latin typeface="+mn-lt"/>
                <a:ea typeface="+mn-ea"/>
              </a:rPr>
              <a:t>新兴 </a:t>
            </a:r>
            <a:r>
              <a:rPr lang="en-US" altLang="zh-CN" sz="2000" b="1" dirty="0">
                <a:solidFill>
                  <a:srgbClr val="C00000"/>
                </a:solidFill>
                <a:latin typeface="+mn-lt"/>
                <a:ea typeface="+mn-ea"/>
              </a:rPr>
              <a:t>- </a:t>
            </a:r>
            <a:r>
              <a:rPr lang="zh-CN" altLang="en-US" sz="2000" b="1" dirty="0">
                <a:solidFill>
                  <a:srgbClr val="C00000"/>
                </a:solidFill>
                <a:latin typeface="+mn-lt"/>
                <a:ea typeface="+mn-ea"/>
              </a:rPr>
              <a:t>新型：突破同质同构 推进八个转变 建设应用型大学的探索实践</a:t>
            </a:r>
            <a:r>
              <a:rPr lang="en-US" altLang="zh-CN" sz="2000" b="1" dirty="0">
                <a:solidFill>
                  <a:srgbClr val="C00000"/>
                </a:solidFill>
                <a:latin typeface="+mn-lt"/>
                <a:ea typeface="+mn-ea"/>
              </a:rPr>
              <a:t>》</a:t>
            </a:r>
            <a:r>
              <a:rPr lang="zh-CN" altLang="en-US" sz="2000" b="1" dirty="0">
                <a:solidFill>
                  <a:srgbClr val="C00000"/>
                </a:solidFill>
                <a:latin typeface="+mn-lt"/>
                <a:ea typeface="+mn-ea"/>
              </a:rPr>
              <a:t>再次获得高等教育国家级教学成果奖一等奖。</a:t>
            </a:r>
            <a:endParaRPr lang="zh-CN" altLang="en-US" sz="2000" b="1" dirty="0">
              <a:solidFill>
                <a:srgbClr val="C00000"/>
              </a:solidFill>
              <a:latin typeface="+mn-lt"/>
              <a:ea typeface="+mn-ea"/>
            </a:endParaRPr>
          </a:p>
        </p:txBody>
      </p:sp>
      <p:pic>
        <p:nvPicPr>
          <p:cNvPr id="3" name="图片 2"/>
          <p:cNvPicPr>
            <a:picLocks noChangeAspect="1"/>
          </p:cNvPicPr>
          <p:nvPr/>
        </p:nvPicPr>
        <p:blipFill>
          <a:blip r:embed="rId3"/>
          <a:stretch>
            <a:fillRect/>
          </a:stretch>
        </p:blipFill>
        <p:spPr>
          <a:xfrm>
            <a:off x="7026544" y="3390554"/>
            <a:ext cx="4344841" cy="2781949"/>
          </a:xfrm>
          <a:prstGeom prst="rect">
            <a:avLst/>
          </a:prstGeom>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40995" y="1214120"/>
            <a:ext cx="5128260" cy="4811395"/>
          </a:xfrm>
          <a:prstGeom prst="rect">
            <a:avLst/>
          </a:prstGeom>
          <a:solidFill>
            <a:srgbClr val="92D050">
              <a:alpha val="19000"/>
            </a:srgb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5057" name="矩形 1"/>
          <p:cNvSpPr/>
          <p:nvPr/>
        </p:nvSpPr>
        <p:spPr>
          <a:xfrm>
            <a:off x="488950" y="1271270"/>
            <a:ext cx="4878070" cy="4231005"/>
          </a:xfrm>
          <a:prstGeom prst="rect">
            <a:avLst/>
          </a:prstGeom>
          <a:noFill/>
          <a:ln w="9525">
            <a:noFill/>
          </a:ln>
        </p:spPr>
        <p:txBody>
          <a:bodyPr wrap="square">
            <a:spAutoFit/>
          </a:bodyPr>
          <a:lstStyle/>
          <a:p>
            <a:pPr indent="503555" algn="just" eaLnBrk="1" hangingPunct="1">
              <a:spcAft>
                <a:spcPts val="600"/>
              </a:spcAft>
              <a:buFont typeface="Arial" panose="020B0604020202020204" pitchFamily="34" charset="0"/>
            </a:pPr>
            <a:r>
              <a:rPr sz="2400" dirty="0">
                <a:latin typeface="宋体" panose="02010600030101010101" pitchFamily="2" charset="-122"/>
                <a:cs typeface="宋体" panose="02010600030101010101" pitchFamily="2" charset="-122"/>
              </a:rPr>
              <a:t>学校目前拥有省级平台</a:t>
            </a:r>
            <a:r>
              <a:rPr lang="en-US" sz="2400" b="1" dirty="0">
                <a:solidFill>
                  <a:srgbClr val="FF0000"/>
                </a:solidFill>
                <a:latin typeface="宋体" panose="02010600030101010101" pitchFamily="2" charset="-122"/>
                <a:cs typeface="宋体" panose="02010600030101010101" pitchFamily="2" charset="-122"/>
              </a:rPr>
              <a:t>9</a:t>
            </a:r>
            <a:r>
              <a:rPr sz="2400" dirty="0">
                <a:latin typeface="宋体" panose="02010600030101010101" pitchFamily="2" charset="-122"/>
                <a:cs typeface="宋体" panose="02010600030101010101" pitchFamily="2" charset="-122"/>
              </a:rPr>
              <a:t>个，承担服务地方经济社会发展的重大项目能力逐渐提升。近5年，承担</a:t>
            </a:r>
            <a:r>
              <a:rPr lang="zh-CN" sz="2400" dirty="0">
                <a:latin typeface="宋体" panose="02010600030101010101" pitchFamily="2" charset="-122"/>
                <a:cs typeface="宋体" panose="02010600030101010101" pitchFamily="2" charset="-122"/>
              </a:rPr>
              <a:t>省部级以上纵向科研项目</a:t>
            </a:r>
            <a:r>
              <a:rPr lang="en-US" altLang="zh-CN" sz="2400" b="1" dirty="0">
                <a:solidFill>
                  <a:srgbClr val="FF0000"/>
                </a:solidFill>
                <a:latin typeface="宋体" panose="02010600030101010101" pitchFamily="2" charset="-122"/>
                <a:cs typeface="宋体" panose="02010600030101010101" pitchFamily="2" charset="-122"/>
              </a:rPr>
              <a:t>500</a:t>
            </a:r>
            <a:r>
              <a:rPr lang="zh-CN" altLang="en-US" sz="2400" dirty="0">
                <a:latin typeface="宋体" panose="02010600030101010101" pitchFamily="2" charset="-122"/>
                <a:cs typeface="宋体" panose="02010600030101010101" pitchFamily="2" charset="-122"/>
              </a:rPr>
              <a:t>余项，产学研合作横向项目</a:t>
            </a:r>
            <a:r>
              <a:rPr lang="en-US" altLang="zh-CN" sz="2400" b="1" dirty="0">
                <a:solidFill>
                  <a:srgbClr val="FF0000"/>
                </a:solidFill>
                <a:latin typeface="宋体" panose="02010600030101010101" pitchFamily="2" charset="-122"/>
                <a:cs typeface="宋体" panose="02010600030101010101" pitchFamily="2" charset="-122"/>
              </a:rPr>
              <a:t>1000</a:t>
            </a:r>
            <a:r>
              <a:rPr lang="zh-CN" altLang="en-US" sz="2400" dirty="0">
                <a:latin typeface="宋体" panose="02010600030101010101" pitchFamily="2" charset="-122"/>
                <a:cs typeface="宋体" panose="02010600030101010101" pitchFamily="2" charset="-122"/>
              </a:rPr>
              <a:t>余项；获国家授权专利</a:t>
            </a:r>
            <a:r>
              <a:rPr lang="en-US" altLang="zh-CN" sz="2400" b="1" dirty="0">
                <a:solidFill>
                  <a:srgbClr val="FF0000"/>
                </a:solidFill>
                <a:latin typeface="宋体" panose="02010600030101010101" pitchFamily="2" charset="-122"/>
                <a:cs typeface="宋体" panose="02010600030101010101" pitchFamily="2" charset="-122"/>
              </a:rPr>
              <a:t>1000</a:t>
            </a:r>
            <a:r>
              <a:rPr lang="zh-CN" altLang="en-US" sz="2400" dirty="0">
                <a:latin typeface="宋体" panose="02010600030101010101" pitchFamily="2" charset="-122"/>
                <a:cs typeface="宋体" panose="02010600030101010101" pitchFamily="2" charset="-122"/>
              </a:rPr>
              <a:t>余项</a:t>
            </a:r>
            <a:r>
              <a:rPr sz="2400" dirty="0">
                <a:latin typeface="宋体" panose="02010600030101010101" pitchFamily="2" charset="-122"/>
                <a:cs typeface="宋体" panose="02010600030101010101" pitchFamily="2" charset="-122"/>
              </a:rPr>
              <a:t>；连续</a:t>
            </a:r>
            <a:r>
              <a:rPr lang="zh-CN" sz="2400" dirty="0">
                <a:latin typeface="宋体" panose="02010600030101010101" pitchFamily="2" charset="-122"/>
                <a:cs typeface="宋体" panose="02010600030101010101" pitchFamily="2" charset="-122"/>
              </a:rPr>
              <a:t>八</a:t>
            </a:r>
            <a:r>
              <a:rPr sz="2400" dirty="0">
                <a:latin typeface="宋体" panose="02010600030101010101" pitchFamily="2" charset="-122"/>
                <a:cs typeface="宋体" panose="02010600030101010101" pitchFamily="2" charset="-122"/>
              </a:rPr>
              <a:t>年（从2015年起）进入安徽省专利百强榜。</a:t>
            </a:r>
            <a:endParaRPr sz="2400" dirty="0">
              <a:latin typeface="宋体" panose="02010600030101010101" pitchFamily="2" charset="-122"/>
              <a:cs typeface="宋体" panose="02010600030101010101" pitchFamily="2" charset="-122"/>
            </a:endParaRPr>
          </a:p>
          <a:p>
            <a:pPr indent="503555" algn="just" eaLnBrk="1" hangingPunct="1">
              <a:spcAft>
                <a:spcPts val="600"/>
              </a:spcAft>
              <a:buFont typeface="Arial" panose="020B0604020202020204" pitchFamily="34" charset="0"/>
            </a:pPr>
            <a:r>
              <a:rPr sz="2400" dirty="0">
                <a:latin typeface="宋体" panose="02010600030101010101" pitchFamily="2" charset="-122"/>
                <a:cs typeface="宋体" panose="02010600030101010101" pitchFamily="2" charset="-122"/>
              </a:rPr>
              <a:t>近五年获省部级以上科研成果奖</a:t>
            </a:r>
            <a:r>
              <a:rPr lang="en-US" sz="2400" b="1" dirty="0">
                <a:solidFill>
                  <a:srgbClr val="FF0000"/>
                </a:solidFill>
                <a:latin typeface="宋体" panose="02010600030101010101" pitchFamily="2" charset="-122"/>
                <a:cs typeface="宋体" panose="02010600030101010101" pitchFamily="2" charset="-122"/>
              </a:rPr>
              <a:t>46</a:t>
            </a:r>
            <a:r>
              <a:rPr sz="2400" dirty="0">
                <a:latin typeface="宋体" panose="02010600030101010101" pitchFamily="2" charset="-122"/>
                <a:cs typeface="宋体" panose="02010600030101010101" pitchFamily="2" charset="-122"/>
              </a:rPr>
              <a:t>项，其中</a:t>
            </a:r>
            <a:r>
              <a:rPr sz="2400" b="1" dirty="0">
                <a:solidFill>
                  <a:srgbClr val="FF0000"/>
                </a:solidFill>
                <a:latin typeface="宋体" panose="02010600030101010101" pitchFamily="2" charset="-122"/>
                <a:cs typeface="宋体" panose="02010600030101010101" pitchFamily="2" charset="-122"/>
              </a:rPr>
              <a:t>2018</a:t>
            </a:r>
            <a:r>
              <a:rPr sz="2400" dirty="0">
                <a:latin typeface="宋体" panose="02010600030101010101" pitchFamily="2" charset="-122"/>
                <a:cs typeface="宋体" panose="02010600030101010101" pitchFamily="2" charset="-122"/>
              </a:rPr>
              <a:t>和</a:t>
            </a:r>
            <a:r>
              <a:rPr sz="2400" b="1" dirty="0">
                <a:solidFill>
                  <a:srgbClr val="FF0000"/>
                </a:solidFill>
                <a:latin typeface="宋体" panose="02010600030101010101" pitchFamily="2" charset="-122"/>
                <a:cs typeface="宋体" panose="02010600030101010101" pitchFamily="2" charset="-122"/>
              </a:rPr>
              <a:t>2019</a:t>
            </a:r>
            <a:r>
              <a:rPr sz="2400" dirty="0">
                <a:latin typeface="宋体" panose="02010600030101010101" pitchFamily="2" charset="-122"/>
                <a:cs typeface="宋体" panose="02010600030101010101" pitchFamily="2" charset="-122"/>
              </a:rPr>
              <a:t>年连续两年获得国家科技进步奖二等奖。</a:t>
            </a:r>
            <a:endParaRPr lang="zh-CN" altLang="en-US" sz="2400" dirty="0">
              <a:solidFill>
                <a:schemeClr val="tx2"/>
              </a:solidFill>
              <a:latin typeface="宋体" panose="02010600030101010101" pitchFamily="2" charset="-122"/>
              <a:cs typeface="宋体" panose="02010600030101010101" pitchFamily="2" charset="-122"/>
            </a:endParaRPr>
          </a:p>
        </p:txBody>
      </p:sp>
      <p:sp>
        <p:nvSpPr>
          <p:cNvPr id="45058" name="矩形 2"/>
          <p:cNvSpPr/>
          <p:nvPr/>
        </p:nvSpPr>
        <p:spPr>
          <a:xfrm>
            <a:off x="5600700" y="5440363"/>
            <a:ext cx="6091238" cy="423862"/>
          </a:xfrm>
          <a:prstGeom prst="rect">
            <a:avLst/>
          </a:prstGeom>
          <a:noFill/>
          <a:ln w="9525">
            <a:noFill/>
          </a:ln>
        </p:spPr>
        <p:txBody>
          <a:bodyPr>
            <a:spAutoFit/>
          </a:bodyPr>
          <a:lstStyle/>
          <a:p>
            <a:pPr eaLnBrk="1" hangingPunct="1">
              <a:lnSpc>
                <a:spcPct val="125000"/>
              </a:lnSpc>
              <a:buFont typeface="Arial" panose="020B0604020202020204" pitchFamily="34" charset="0"/>
            </a:pPr>
            <a:r>
              <a:rPr lang="en-US" altLang="zh-CN" sz="2000" b="1">
                <a:solidFill>
                  <a:srgbClr val="0000FF"/>
                </a:solidFill>
                <a:latin typeface="楷体" panose="02010609060101010101" pitchFamily="49" charset="-122"/>
                <a:ea typeface="楷体" panose="02010609060101010101" pitchFamily="49" charset="-122"/>
              </a:rPr>
              <a:t>2018</a:t>
            </a:r>
            <a:r>
              <a:rPr lang="zh-CN" altLang="en-US" sz="2000" b="1">
                <a:solidFill>
                  <a:srgbClr val="0000FF"/>
                </a:solidFill>
                <a:latin typeface="楷体" panose="02010609060101010101" pitchFamily="49" charset="-122"/>
                <a:ea typeface="楷体" panose="02010609060101010101" pitchFamily="49" charset="-122"/>
              </a:rPr>
              <a:t>、</a:t>
            </a:r>
            <a:r>
              <a:rPr lang="en-US" altLang="zh-CN" sz="2000" b="1">
                <a:solidFill>
                  <a:srgbClr val="0000FF"/>
                </a:solidFill>
                <a:latin typeface="楷体" panose="02010609060101010101" pitchFamily="49" charset="-122"/>
                <a:ea typeface="楷体" panose="02010609060101010101" pitchFamily="49" charset="-122"/>
              </a:rPr>
              <a:t>2019</a:t>
            </a:r>
            <a:r>
              <a:rPr lang="zh-CN" altLang="en-US" sz="2000" b="1">
                <a:solidFill>
                  <a:srgbClr val="0000FF"/>
                </a:solidFill>
                <a:latin typeface="楷体" panose="02010609060101010101" pitchFamily="49" charset="-122"/>
                <a:ea typeface="楷体" panose="02010609060101010101" pitchFamily="49" charset="-122"/>
              </a:rPr>
              <a:t>年连续两年获得国家科技进步二等奖。</a:t>
            </a:r>
            <a:endParaRPr lang="zh-CN" altLang="en-US" sz="2000" b="1">
              <a:solidFill>
                <a:srgbClr val="0000FF"/>
              </a:solidFill>
              <a:latin typeface="楷体" panose="02010609060101010101" pitchFamily="49" charset="-122"/>
              <a:ea typeface="楷体" panose="02010609060101010101" pitchFamily="49" charset="-122"/>
            </a:endParaRPr>
          </a:p>
        </p:txBody>
      </p:sp>
      <p:pic>
        <p:nvPicPr>
          <p:cNvPr id="45059" name="Picture 7" descr="C:\Users\Administrator\iCloudDrive\招生文件\2020年\2020年招生宣传工作\画册简章制作\合肥学院2020年招生宣传册素材采集\2020年宣传画册修改\2019年国家科技进步二等奖奖状：工业园区有毒有害气体光学监测技术及应用.jpg"/>
          <p:cNvPicPr>
            <a:picLocks noChangeAspect="1"/>
          </p:cNvPicPr>
          <p:nvPr/>
        </p:nvPicPr>
        <p:blipFill>
          <a:blip r:embed="rId1"/>
          <a:stretch>
            <a:fillRect/>
          </a:stretch>
        </p:blipFill>
        <p:spPr>
          <a:xfrm>
            <a:off x="8618538" y="1174750"/>
            <a:ext cx="2808287" cy="3990975"/>
          </a:xfrm>
          <a:prstGeom prst="rect">
            <a:avLst/>
          </a:prstGeom>
          <a:noFill/>
          <a:ln w="9525">
            <a:noFill/>
          </a:ln>
        </p:spPr>
      </p:pic>
      <p:sp>
        <p:nvSpPr>
          <p:cNvPr id="45060" name="文本框 12"/>
          <p:cNvSpPr txBox="1"/>
          <p:nvPr/>
        </p:nvSpPr>
        <p:spPr>
          <a:xfrm>
            <a:off x="330200" y="404813"/>
            <a:ext cx="5270500" cy="522287"/>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师资力量</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45061" name="Picture 11" descr="C:\Users\Administrator\iCloudDrive\招生文件\2020年\合肥学院常用标志\合肥学院常用标志\合肥学院标志-横式-01.png"/>
          <p:cNvPicPr>
            <a:picLocks noChangeAspect="1"/>
          </p:cNvPicPr>
          <p:nvPr/>
        </p:nvPicPr>
        <p:blipFill>
          <a:blip r:embed="rId2"/>
          <a:stretch>
            <a:fillRect/>
          </a:stretch>
        </p:blipFill>
        <p:spPr>
          <a:xfrm>
            <a:off x="10037763" y="119063"/>
            <a:ext cx="1938337" cy="571500"/>
          </a:xfrm>
          <a:prstGeom prst="rect">
            <a:avLst/>
          </a:prstGeom>
          <a:noFill/>
          <a:ln w="9525">
            <a:noFill/>
          </a:ln>
        </p:spPr>
      </p:pic>
      <p:pic>
        <p:nvPicPr>
          <p:cNvPr id="45062" name="Picture 8" descr="C:\Users\Administrator\iCloudDrive\招生文件\2020年\2020年招生宣传工作\画册简章制作\合肥学院2020年招生宣传册素材采集\2018国家科技进步奖二等奖奖状：全过程优化的焦化废水高效处理与资源化技术及应用2.jpg"/>
          <p:cNvPicPr>
            <a:picLocks noChangeAspect="1"/>
          </p:cNvPicPr>
          <p:nvPr/>
        </p:nvPicPr>
        <p:blipFill>
          <a:blip r:embed="rId3"/>
          <a:stretch>
            <a:fillRect/>
          </a:stretch>
        </p:blipFill>
        <p:spPr>
          <a:xfrm>
            <a:off x="5658803" y="1174750"/>
            <a:ext cx="2819400" cy="3990975"/>
          </a:xfrm>
          <a:prstGeom prst="rect">
            <a:avLst/>
          </a:prstGeom>
          <a:noFill/>
          <a:ln w="9525">
            <a:noFill/>
          </a:ln>
        </p:spPr>
      </p:pic>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46082" name="文本框 12"/>
          <p:cNvSpPr txBox="1"/>
          <p:nvPr/>
        </p:nvSpPr>
        <p:spPr>
          <a:xfrm>
            <a:off x="695325" y="3190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学科优势</a:t>
            </a:r>
            <a:endParaRPr lang="zh-CN" altLang="en-US" sz="2800" b="1">
              <a:solidFill>
                <a:srgbClr val="990000"/>
              </a:solidFill>
              <a:latin typeface="宋体" panose="02010600030101010101" pitchFamily="2" charset="-122"/>
              <a:ea typeface="黑体" panose="02010609060101010101" pitchFamily="49" charset="-122"/>
            </a:endParaRPr>
          </a:p>
        </p:txBody>
      </p:sp>
      <p:grpSp>
        <p:nvGrpSpPr>
          <p:cNvPr id="46083" name="组合 1"/>
          <p:cNvGrpSpPr/>
          <p:nvPr/>
        </p:nvGrpSpPr>
        <p:grpSpPr>
          <a:xfrm>
            <a:off x="207390" y="908935"/>
            <a:ext cx="6524537" cy="5543337"/>
            <a:chOff x="421325" y="1024755"/>
            <a:chExt cx="6523580" cy="5491116"/>
          </a:xfrm>
        </p:grpSpPr>
        <p:sp>
          <p:nvSpPr>
            <p:cNvPr id="16" name="椭圆 15"/>
            <p:cNvSpPr/>
            <p:nvPr/>
          </p:nvSpPr>
          <p:spPr>
            <a:xfrm>
              <a:off x="5613153" y="5185646"/>
              <a:ext cx="1330363" cy="1330225"/>
            </a:xfrm>
            <a:prstGeom prst="ellipse">
              <a:avLst/>
            </a:prstGeom>
            <a:solidFill>
              <a:schemeClr val="accent1">
                <a:tint val="50000"/>
                <a:hueOff val="-3540720"/>
                <a:satOff val="9558"/>
                <a:lumOff val="3895"/>
              </a:schemeClr>
            </a:solidFill>
          </p:spPr>
          <p:style>
            <a:lnRef idx="2">
              <a:schemeClr val="lt1">
                <a:hueOff val="0"/>
                <a:satOff val="0"/>
                <a:lumOff val="0"/>
                <a:alphaOff val="0"/>
              </a:schemeClr>
            </a:lnRef>
            <a:fillRef idx="1">
              <a:scrgbClr r="0" g="0" b="0"/>
            </a:fillRef>
            <a:effectRef idx="0">
              <a:schemeClr val="accent1">
                <a:tint val="50000"/>
                <a:hueOff val="-12392520"/>
                <a:satOff val="33452"/>
                <a:lumOff val="13631"/>
                <a:alphaOff val="0"/>
              </a:schemeClr>
            </a:effectRef>
            <a:fontRef idx="minor">
              <a:schemeClr val="lt1">
                <a:hueOff val="0"/>
                <a:satOff val="0"/>
                <a:lumOff val="0"/>
                <a:alphaOff val="0"/>
              </a:schemeClr>
            </a:fontRef>
          </p:style>
        </p:sp>
        <p:sp>
          <p:nvSpPr>
            <p:cNvPr id="15" name="椭圆 14"/>
            <p:cNvSpPr/>
            <p:nvPr/>
          </p:nvSpPr>
          <p:spPr>
            <a:xfrm>
              <a:off x="5614542" y="3062223"/>
              <a:ext cx="1330363" cy="1328638"/>
            </a:xfrm>
            <a:prstGeom prst="ellipse">
              <a:avLst/>
            </a:prstGeom>
            <a:solidFill>
              <a:srgbClr val="9CD0FF">
                <a:alpha val="74902"/>
              </a:srgbClr>
            </a:solidFill>
          </p:spPr>
          <p:style>
            <a:lnRef idx="2">
              <a:schemeClr val="lt1">
                <a:hueOff val="0"/>
                <a:satOff val="0"/>
                <a:lumOff val="0"/>
                <a:alphaOff val="0"/>
              </a:schemeClr>
            </a:lnRef>
            <a:fillRef idx="1">
              <a:scrgbClr r="0" g="0" b="0"/>
            </a:fillRef>
            <a:effectRef idx="0">
              <a:schemeClr val="accent1">
                <a:tint val="50000"/>
                <a:hueOff val="-6196260"/>
                <a:satOff val="16726"/>
                <a:lumOff val="6815"/>
                <a:alphaOff val="0"/>
              </a:schemeClr>
            </a:effectRef>
            <a:fontRef idx="minor">
              <a:schemeClr val="lt1">
                <a:hueOff val="0"/>
                <a:satOff val="0"/>
                <a:lumOff val="0"/>
                <a:alphaOff val="0"/>
              </a:schemeClr>
            </a:fontRef>
          </p:style>
        </p:sp>
        <p:sp>
          <p:nvSpPr>
            <p:cNvPr id="14" name="椭圆 13"/>
            <p:cNvSpPr/>
            <p:nvPr/>
          </p:nvSpPr>
          <p:spPr>
            <a:xfrm>
              <a:off x="5613153" y="1024755"/>
              <a:ext cx="1330363" cy="1330225"/>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6097" name="矩形 4"/>
            <p:cNvSpPr/>
            <p:nvPr/>
          </p:nvSpPr>
          <p:spPr>
            <a:xfrm>
              <a:off x="5614230" y="1366309"/>
              <a:ext cx="1330363" cy="583729"/>
            </a:xfrm>
            <a:prstGeom prst="rect">
              <a:avLst/>
            </a:prstGeom>
            <a:noFill/>
            <a:ln w="9525">
              <a:noFill/>
            </a:ln>
          </p:spPr>
          <p:txBody>
            <a:bodyPr>
              <a:spAutoFit/>
              <a:scene3d>
                <a:camera prst="orthographicFront"/>
                <a:lightRig rig="threePt" dir="t"/>
              </a:scene3d>
            </a:bodyPr>
            <a:lstStyle/>
            <a:p>
              <a:pPr algn="ctr" eaLnBrk="1" hangingPunct="1">
                <a:lnSpc>
                  <a:spcPct val="90000"/>
                </a:lnSpc>
                <a:buFont typeface="Arial" panose="020B0604020202020204" pitchFamily="34" charset="0"/>
              </a:pPr>
              <a:r>
                <a:rPr lang="en-US" altLang="zh-CN" sz="3600" b="1" dirty="0">
                  <a:solidFill>
                    <a:schemeClr val="accent1"/>
                  </a:solidFill>
                  <a:effectLst>
                    <a:outerShdw blurRad="38100" dist="25400" dir="5400000" algn="ctr" rotWithShape="0">
                      <a:srgbClr val="6E747A">
                        <a:alpha val="43000"/>
                      </a:srgbClr>
                    </a:outerShdw>
                  </a:effectLst>
                  <a:latin typeface="楷体_GB2312" panose="02010609030101010101" pitchFamily="49" charset="-122"/>
                  <a:ea typeface="楷体_GB2312" panose="02010609030101010101" pitchFamily="49" charset="-122"/>
                </a:rPr>
                <a:t>11</a:t>
              </a:r>
              <a:r>
                <a:rPr lang="zh-CN" altLang="en-US" sz="3600" b="1" dirty="0">
                  <a:solidFill>
                    <a:schemeClr val="accent1"/>
                  </a:solidFill>
                  <a:effectLst>
                    <a:outerShdw blurRad="38100" dist="25400" dir="5400000" algn="ctr" rotWithShape="0">
                      <a:srgbClr val="6E747A">
                        <a:alpha val="43000"/>
                      </a:srgbClr>
                    </a:outerShdw>
                  </a:effectLst>
                  <a:latin typeface="楷体_GB2312" panose="02010609030101010101" pitchFamily="49" charset="-122"/>
                  <a:ea typeface="楷体_GB2312" panose="02010609030101010101" pitchFamily="49" charset="-122"/>
                </a:rPr>
                <a:t>个</a:t>
              </a:r>
              <a:endParaRPr lang="zh-CN" altLang="en-US" sz="3600" b="1" dirty="0">
                <a:solidFill>
                  <a:schemeClr val="accent1"/>
                </a:solidFill>
                <a:effectLst>
                  <a:outerShdw blurRad="38100" dist="25400" dir="5400000" algn="ctr" rotWithShape="0">
                    <a:srgbClr val="6E747A">
                      <a:alpha val="43000"/>
                    </a:srgbClr>
                  </a:outerShdw>
                </a:effectLst>
                <a:latin typeface="楷体_GB2312" panose="02010609030101010101" pitchFamily="49" charset="-122"/>
                <a:ea typeface="楷体_GB2312" panose="02010609030101010101" pitchFamily="49" charset="-122"/>
              </a:endParaRPr>
            </a:p>
          </p:txBody>
        </p:sp>
        <p:sp>
          <p:nvSpPr>
            <p:cNvPr id="46098" name="矩形 9"/>
            <p:cNvSpPr/>
            <p:nvPr/>
          </p:nvSpPr>
          <p:spPr>
            <a:xfrm>
              <a:off x="5757654" y="3431098"/>
              <a:ext cx="1102833" cy="583729"/>
            </a:xfrm>
            <a:prstGeom prst="rect">
              <a:avLst/>
            </a:prstGeom>
            <a:noFill/>
            <a:ln w="9525">
              <a:noFill/>
            </a:ln>
          </p:spPr>
          <p:txBody>
            <a:bodyPr wrap="none">
              <a:spAutoFit/>
              <a:scene3d>
                <a:camera prst="orthographicFront"/>
                <a:lightRig rig="threePt" dir="t"/>
              </a:scene3d>
            </a:bodyPr>
            <a:lstStyle/>
            <a:p>
              <a:pPr algn="ctr" eaLnBrk="1" hangingPunct="1">
                <a:lnSpc>
                  <a:spcPct val="90000"/>
                </a:lnSpc>
                <a:buFont typeface="Arial" panose="020B0604020202020204" pitchFamily="34" charset="0"/>
              </a:pPr>
              <a:r>
                <a:rPr lang="en-US" altLang="zh-CN" sz="3600" b="1" dirty="0">
                  <a:solidFill>
                    <a:schemeClr val="accent1"/>
                  </a:solidFill>
                  <a:effectLst>
                    <a:outerShdw blurRad="38100" dist="25400" dir="5400000" algn="ctr" rotWithShape="0">
                      <a:srgbClr val="6E747A">
                        <a:alpha val="43000"/>
                      </a:srgbClr>
                    </a:outerShdw>
                  </a:effectLst>
                  <a:latin typeface="楷体_GB2312" panose="02010609030101010101" pitchFamily="49" charset="-122"/>
                  <a:ea typeface="楷体_GB2312" panose="02010609030101010101" pitchFamily="49" charset="-122"/>
                </a:rPr>
                <a:t>10</a:t>
              </a:r>
              <a:r>
                <a:rPr lang="zh-CN" altLang="en-US" sz="3600" b="1" dirty="0">
                  <a:solidFill>
                    <a:schemeClr val="accent1"/>
                  </a:solidFill>
                  <a:effectLst>
                    <a:outerShdw blurRad="38100" dist="25400" dir="5400000" algn="ctr" rotWithShape="0">
                      <a:srgbClr val="6E747A">
                        <a:alpha val="43000"/>
                      </a:srgbClr>
                    </a:outerShdw>
                  </a:effectLst>
                  <a:latin typeface="楷体_GB2312" panose="02010609030101010101" pitchFamily="49" charset="-122"/>
                  <a:ea typeface="楷体_GB2312" panose="02010609030101010101" pitchFamily="49" charset="-122"/>
                </a:rPr>
                <a:t>个</a:t>
              </a:r>
              <a:endParaRPr lang="zh-CN" altLang="en-US" sz="3600" b="1" dirty="0">
                <a:solidFill>
                  <a:schemeClr val="accent1"/>
                </a:solidFill>
                <a:effectLst>
                  <a:outerShdw blurRad="38100" dist="25400" dir="5400000" algn="ctr" rotWithShape="0">
                    <a:srgbClr val="6E747A">
                      <a:alpha val="43000"/>
                    </a:srgbClr>
                  </a:outerShdw>
                </a:effectLst>
                <a:latin typeface="楷体_GB2312" panose="02010609030101010101" pitchFamily="49" charset="-122"/>
                <a:ea typeface="楷体_GB2312" panose="02010609030101010101" pitchFamily="49" charset="-122"/>
              </a:endParaRPr>
            </a:p>
          </p:txBody>
        </p:sp>
        <p:sp>
          <p:nvSpPr>
            <p:cNvPr id="46099" name="矩形 10"/>
            <p:cNvSpPr/>
            <p:nvPr/>
          </p:nvSpPr>
          <p:spPr>
            <a:xfrm>
              <a:off x="5725665" y="5555315"/>
              <a:ext cx="1102833" cy="583729"/>
            </a:xfrm>
            <a:prstGeom prst="rect">
              <a:avLst/>
            </a:prstGeom>
            <a:noFill/>
            <a:ln w="9525">
              <a:noFill/>
            </a:ln>
          </p:spPr>
          <p:txBody>
            <a:bodyPr wrap="none">
              <a:spAutoFit/>
            </a:bodyPr>
            <a:lstStyle/>
            <a:p>
              <a:pPr algn="ctr" eaLnBrk="1" hangingPunct="1">
                <a:lnSpc>
                  <a:spcPct val="90000"/>
                </a:lnSpc>
                <a:buFont typeface="Arial" panose="020B0604020202020204" pitchFamily="34" charset="0"/>
              </a:pPr>
              <a:r>
                <a:rPr lang="en-US" altLang="zh-CN" sz="3600" b="1" dirty="0">
                  <a:solidFill>
                    <a:srgbClr val="C00000"/>
                  </a:solidFill>
                  <a:latin typeface="楷体_GB2312" panose="02010609030101010101" pitchFamily="49" charset="-122"/>
                  <a:ea typeface="楷体_GB2312" panose="02010609030101010101" pitchFamily="49" charset="-122"/>
                </a:rPr>
                <a:t>19</a:t>
              </a:r>
              <a:r>
                <a:rPr lang="zh-CN" altLang="en-US" sz="3600" b="1" dirty="0">
                  <a:solidFill>
                    <a:srgbClr val="C00000"/>
                  </a:solidFill>
                  <a:latin typeface="楷体_GB2312" panose="02010609030101010101" pitchFamily="49" charset="-122"/>
                  <a:ea typeface="楷体_GB2312" panose="02010609030101010101" pitchFamily="49" charset="-122"/>
                </a:rPr>
                <a:t>个</a:t>
              </a:r>
              <a:endParaRPr lang="en-US" altLang="zh-CN" sz="3600" b="1" dirty="0">
                <a:solidFill>
                  <a:srgbClr val="C00000"/>
                </a:solidFill>
                <a:latin typeface="楷体_GB2312" panose="02010609030101010101" pitchFamily="49" charset="-122"/>
                <a:ea typeface="楷体_GB2312" panose="02010609030101010101" pitchFamily="49" charset="-122"/>
              </a:endParaRPr>
            </a:p>
          </p:txBody>
        </p:sp>
        <p:sp>
          <p:nvSpPr>
            <p:cNvPr id="13" name="圆角矩形 12"/>
            <p:cNvSpPr/>
            <p:nvPr/>
          </p:nvSpPr>
          <p:spPr>
            <a:xfrm>
              <a:off x="421325" y="1366334"/>
              <a:ext cx="5117422" cy="4715691"/>
            </a:xfrm>
            <a:prstGeom prst="roundRect">
              <a:avLst/>
            </a:prstGeom>
            <a:blipFill dpi="0" rotWithShape="1">
              <a:blip r:embed="rId2" cstate="print"/>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aphicFrame>
        <p:nvGraphicFramePr>
          <p:cNvPr id="46084" name="表格 46083"/>
          <p:cNvGraphicFramePr/>
          <p:nvPr/>
        </p:nvGraphicFramePr>
        <p:xfrm>
          <a:off x="6945745" y="923829"/>
          <a:ext cx="5030355" cy="5915974"/>
        </p:xfrm>
        <a:graphic>
          <a:graphicData uri="http://schemas.openxmlformats.org/drawingml/2006/table">
            <a:tbl>
              <a:tblPr/>
              <a:tblGrid>
                <a:gridCol w="5030355"/>
              </a:tblGrid>
              <a:tr h="112966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None/>
                      </a:pPr>
                      <a:r>
                        <a:rPr lang="zh-CN" altLang="en-US" sz="2000" b="1" dirty="0">
                          <a:solidFill>
                            <a:srgbClr val="FFFFFF"/>
                          </a:solidFill>
                          <a:latin typeface="Calibri" panose="020F0502020204030204" pitchFamily="34" charset="0"/>
                        </a:rPr>
                        <a:t>设有</a:t>
                      </a:r>
                      <a:r>
                        <a:rPr lang="en-US" altLang="zh-CN" sz="2000" b="1" dirty="0">
                          <a:solidFill>
                            <a:srgbClr val="FFFFFF"/>
                          </a:solidFill>
                          <a:latin typeface="Calibri" panose="020F0502020204030204" pitchFamily="34" charset="0"/>
                        </a:rPr>
                        <a:t>11</a:t>
                      </a:r>
                      <a:r>
                        <a:rPr lang="zh-CN" altLang="en-US" sz="2000" b="1" dirty="0">
                          <a:solidFill>
                            <a:srgbClr val="FFFFFF"/>
                          </a:solidFill>
                          <a:latin typeface="Calibri" panose="020F0502020204030204" pitchFamily="34" charset="0"/>
                        </a:rPr>
                        <a:t>个学院，</a:t>
                      </a:r>
                      <a:r>
                        <a:rPr lang="zh-CN" altLang="en-US" sz="2000" b="1" dirty="0">
                          <a:solidFill>
                            <a:srgbClr val="FFFFFF"/>
                          </a:solidFill>
                          <a:sym typeface="+mn-ea"/>
                        </a:rPr>
                        <a:t>招生专业涵盖</a:t>
                      </a:r>
                      <a:r>
                        <a:rPr lang="zh-CN" altLang="en-US" sz="2000" b="1" dirty="0">
                          <a:solidFill>
                            <a:srgbClr val="FFFFFF"/>
                          </a:solidFill>
                          <a:latin typeface="Calibri" panose="020F0502020204030204" pitchFamily="34" charset="0"/>
                        </a:rPr>
                        <a:t>工学、管理学、经济学、文学、理学、教育学、艺术学，七大学科门类。</a:t>
                      </a:r>
                      <a:endParaRPr lang="zh-CN" altLang="en-US" sz="2000" b="1" dirty="0">
                        <a:solidFill>
                          <a:srgbClr val="FFFFFF"/>
                        </a:solidFill>
                        <a:latin typeface="Calibri" panose="020F0502020204030204" pitchFamily="34" charset="0"/>
                      </a:endParaRPr>
                    </a:p>
                  </a:txBody>
                  <a:tcPr marT="45725" marB="4572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316992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None/>
                      </a:pPr>
                      <a:r>
                        <a:rPr lang="zh-CN" altLang="en-US" sz="2000" dirty="0">
                          <a:solidFill>
                            <a:srgbClr val="000000"/>
                          </a:solidFill>
                          <a:latin typeface="Calibri" panose="020F0502020204030204" pitchFamily="34" charset="0"/>
                        </a:rPr>
                        <a:t>获批国家级一流本科专业建设点</a:t>
                      </a:r>
                      <a:r>
                        <a:rPr lang="en-US" altLang="zh-CN" sz="2000" dirty="0">
                          <a:solidFill>
                            <a:srgbClr val="000000"/>
                          </a:solidFill>
                          <a:latin typeface="Calibri" panose="020F0502020204030204" pitchFamily="34" charset="0"/>
                        </a:rPr>
                        <a:t>10</a:t>
                      </a:r>
                      <a:r>
                        <a:rPr lang="zh-CN" altLang="en-US" sz="2000" dirty="0">
                          <a:solidFill>
                            <a:srgbClr val="000000"/>
                          </a:solidFill>
                          <a:latin typeface="Calibri" panose="020F0502020204030204" pitchFamily="34" charset="0"/>
                        </a:rPr>
                        <a:t>个：</a:t>
                      </a:r>
                      <a:endParaRPr lang="zh-CN" altLang="en-US" sz="2000" dirty="0">
                        <a:solidFill>
                          <a:srgbClr val="000000"/>
                        </a:solidFill>
                        <a:latin typeface="Calibri" panose="020F0502020204030204" pitchFamily="34" charset="0"/>
                      </a:endParaRPr>
                    </a:p>
                    <a:p>
                      <a:pPr lvl="0" algn="ctr" eaLnBrk="1" hangingPunct="1">
                        <a:buNone/>
                      </a:pPr>
                      <a:r>
                        <a:rPr lang="zh-CN" altLang="en-US" sz="2000" b="1" dirty="0">
                          <a:solidFill>
                            <a:srgbClr val="C00000"/>
                          </a:solidFill>
                          <a:latin typeface="Calibri" panose="020F0502020204030204" pitchFamily="34" charset="0"/>
                        </a:rPr>
                        <a:t>机械设计制造及其自动化</a:t>
                      </a:r>
                      <a:endParaRPr lang="zh-CN" altLang="en-US" sz="2000" b="1" dirty="0">
                        <a:solidFill>
                          <a:srgbClr val="C00000"/>
                        </a:solidFill>
                        <a:latin typeface="Calibri" panose="020F0502020204030204" pitchFamily="34" charset="0"/>
                      </a:endParaRPr>
                    </a:p>
                    <a:p>
                      <a:pPr lvl="0" algn="ctr" eaLnBrk="1" hangingPunct="1">
                        <a:buNone/>
                      </a:pPr>
                      <a:r>
                        <a:rPr lang="zh-CN" altLang="en-US" sz="2000" b="1" dirty="0">
                          <a:solidFill>
                            <a:srgbClr val="C00000"/>
                          </a:solidFill>
                          <a:latin typeface="Calibri" panose="020F0502020204030204" pitchFamily="34" charset="0"/>
                        </a:rPr>
                        <a:t>计算机科学与技术</a:t>
                      </a:r>
                      <a:endParaRPr lang="zh-CN" altLang="en-US" sz="2000" b="1" dirty="0">
                        <a:solidFill>
                          <a:srgbClr val="C00000"/>
                        </a:solidFill>
                        <a:latin typeface="Calibri" panose="020F0502020204030204" pitchFamily="34" charset="0"/>
                      </a:endParaRPr>
                    </a:p>
                    <a:p>
                      <a:pPr lvl="0" algn="ctr" eaLnBrk="1" hangingPunct="1">
                        <a:buNone/>
                      </a:pPr>
                      <a:r>
                        <a:rPr lang="zh-CN" altLang="en-US" sz="2000" b="1" dirty="0">
                          <a:solidFill>
                            <a:srgbClr val="C00000"/>
                          </a:solidFill>
                          <a:latin typeface="Calibri" panose="020F0502020204030204" pitchFamily="34" charset="0"/>
                        </a:rPr>
                        <a:t>软件工程</a:t>
                      </a:r>
                      <a:endParaRPr lang="zh-CN" altLang="en-US" sz="2000" b="1" dirty="0">
                        <a:solidFill>
                          <a:srgbClr val="C00000"/>
                        </a:solidFill>
                        <a:latin typeface="Calibri" panose="020F0502020204030204" pitchFamily="34" charset="0"/>
                      </a:endParaRPr>
                    </a:p>
                    <a:p>
                      <a:pPr lvl="0" algn="ctr" eaLnBrk="1" hangingPunct="1">
                        <a:buNone/>
                      </a:pPr>
                      <a:r>
                        <a:rPr lang="zh-CN" altLang="en-US" sz="2000" b="1" dirty="0">
                          <a:solidFill>
                            <a:srgbClr val="C00000"/>
                          </a:solidFill>
                          <a:latin typeface="Calibri" panose="020F0502020204030204" pitchFamily="34" charset="0"/>
                        </a:rPr>
                        <a:t>化学工程与工艺</a:t>
                      </a:r>
                      <a:endParaRPr lang="zh-CN" altLang="en-US" sz="2000" b="1" dirty="0">
                        <a:solidFill>
                          <a:srgbClr val="C00000"/>
                        </a:solidFill>
                        <a:latin typeface="Calibri" panose="020F0502020204030204" pitchFamily="34" charset="0"/>
                      </a:endParaRPr>
                    </a:p>
                    <a:p>
                      <a:pPr lvl="0" algn="ctr" eaLnBrk="1" hangingPunct="1">
                        <a:buNone/>
                      </a:pPr>
                      <a:r>
                        <a:rPr lang="zh-CN" altLang="en-US" sz="2000" b="1" dirty="0">
                          <a:solidFill>
                            <a:srgbClr val="C00000"/>
                          </a:solidFill>
                          <a:latin typeface="Calibri" panose="020F0502020204030204" pitchFamily="34" charset="0"/>
                        </a:rPr>
                        <a:t>生物工程</a:t>
                      </a:r>
                      <a:endParaRPr lang="en-US" altLang="zh-CN" sz="2000" b="1" dirty="0">
                        <a:solidFill>
                          <a:srgbClr val="C00000"/>
                        </a:solidFill>
                        <a:latin typeface="Calibri" panose="020F0502020204030204" pitchFamily="34" charset="0"/>
                      </a:endParaRPr>
                    </a:p>
                    <a:p>
                      <a:pPr lvl="0" algn="ctr" eaLnBrk="1" hangingPunct="1">
                        <a:buNone/>
                      </a:pPr>
                      <a:r>
                        <a:rPr lang="zh-CN" altLang="en-US" sz="2000" b="1" dirty="0">
                          <a:solidFill>
                            <a:srgbClr val="C00000"/>
                          </a:solidFill>
                          <a:latin typeface="Calibri" panose="020F0502020204030204" pitchFamily="34" charset="0"/>
                        </a:rPr>
                        <a:t>数学与应用数学（师范）</a:t>
                      </a:r>
                      <a:endParaRPr lang="zh-CN" altLang="en-US" sz="2000" b="1" dirty="0">
                        <a:solidFill>
                          <a:srgbClr val="C00000"/>
                        </a:solidFill>
                        <a:latin typeface="Calibri" panose="020F0502020204030204" pitchFamily="34" charset="0"/>
                      </a:endParaRPr>
                    </a:p>
                    <a:p>
                      <a:pPr lvl="0" algn="ctr" eaLnBrk="1" hangingPunct="1">
                        <a:buNone/>
                      </a:pPr>
                      <a:r>
                        <a:rPr lang="zh-CN" altLang="en-US" sz="2000" b="1" dirty="0">
                          <a:solidFill>
                            <a:srgbClr val="C00000"/>
                          </a:solidFill>
                          <a:latin typeface="仿宋_GB2312" panose="02010609030101010101" charset="-122"/>
                        </a:rPr>
                        <a:t>物流管理</a:t>
                      </a:r>
                      <a:endParaRPr lang="zh-CN" altLang="en-US" sz="2000" b="1" dirty="0">
                        <a:solidFill>
                          <a:srgbClr val="C00000"/>
                        </a:solidFill>
                        <a:latin typeface="仿宋_GB2312" panose="02010609030101010101" charset="-122"/>
                      </a:endParaRPr>
                    </a:p>
                    <a:p>
                      <a:pPr lvl="0" algn="ctr" eaLnBrk="1" hangingPunct="1">
                        <a:buNone/>
                      </a:pPr>
                      <a:r>
                        <a:rPr lang="zh-CN" altLang="en-US" sz="2000" b="1" dirty="0">
                          <a:solidFill>
                            <a:srgbClr val="C00000"/>
                          </a:solidFill>
                          <a:latin typeface="仿宋_GB2312" panose="02010609030101010101" charset="-122"/>
                        </a:rPr>
                        <a:t>新闻学</a:t>
                      </a:r>
                      <a:endParaRPr lang="zh-CN" altLang="en-US" sz="2000" b="1" dirty="0">
                        <a:solidFill>
                          <a:srgbClr val="C00000"/>
                        </a:solidFill>
                        <a:latin typeface="仿宋_GB2312" panose="02010609030101010101" charset="-122"/>
                      </a:endParaRPr>
                    </a:p>
                    <a:p>
                      <a:pPr lvl="0" algn="ctr" eaLnBrk="1" hangingPunct="1">
                        <a:buNone/>
                      </a:pPr>
                      <a:r>
                        <a:rPr lang="zh-CN" altLang="en-US" sz="2000" b="1" dirty="0">
                          <a:solidFill>
                            <a:srgbClr val="C00000"/>
                          </a:solidFill>
                          <a:latin typeface="仿宋_GB2312" panose="02010609030101010101" charset="-122"/>
                        </a:rPr>
                        <a:t>经济工程</a:t>
                      </a:r>
                      <a:endParaRPr lang="zh-CN" altLang="en-US" sz="2000" b="1" dirty="0">
                        <a:solidFill>
                          <a:srgbClr val="C00000"/>
                        </a:solidFill>
                        <a:latin typeface="仿宋_GB2312" panose="02010609030101010101" charset="-122"/>
                      </a:endParaRPr>
                    </a:p>
                    <a:p>
                      <a:pPr lvl="0" algn="ctr" eaLnBrk="1" hangingPunct="1">
                        <a:buNone/>
                      </a:pPr>
                      <a:r>
                        <a:rPr lang="zh-CN" altLang="en-US" sz="2000" b="1" dirty="0">
                          <a:solidFill>
                            <a:srgbClr val="C00000"/>
                          </a:solidFill>
                          <a:latin typeface="仿宋_GB2312" panose="02010609030101010101" charset="-122"/>
                        </a:rPr>
                        <a:t>旅游管理</a:t>
                      </a:r>
                      <a:endParaRPr lang="zh-CN" altLang="en-US" sz="2000" b="1" dirty="0">
                        <a:solidFill>
                          <a:srgbClr val="C00000"/>
                        </a:solidFill>
                        <a:latin typeface="仿宋_GB2312" panose="02010609030101010101" charset="-122"/>
                      </a:endParaRPr>
                    </a:p>
                  </a:txBody>
                  <a:tcPr marT="45725" marB="4572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BD5E8"/>
                    </a:solidFill>
                  </a:tcPr>
                </a:tc>
              </a:tr>
              <a:tr h="1342059">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buNone/>
                      </a:pPr>
                      <a:r>
                        <a:rPr lang="zh-CN" altLang="en-US" sz="2000" dirty="0">
                          <a:solidFill>
                            <a:srgbClr val="000000"/>
                          </a:solidFill>
                          <a:latin typeface="Calibri" panose="020F0502020204030204" pitchFamily="34" charset="0"/>
                        </a:rPr>
                        <a:t>获批省级一流本科专业建设点</a:t>
                      </a:r>
                      <a:r>
                        <a:rPr lang="en-US" altLang="zh-CN" sz="2000" dirty="0">
                          <a:solidFill>
                            <a:srgbClr val="000000"/>
                          </a:solidFill>
                          <a:latin typeface="Calibri" panose="020F0502020204030204" pitchFamily="34" charset="0"/>
                        </a:rPr>
                        <a:t>19</a:t>
                      </a:r>
                      <a:r>
                        <a:rPr lang="zh-CN" altLang="en-US" sz="2000" dirty="0">
                          <a:solidFill>
                            <a:srgbClr val="000000"/>
                          </a:solidFill>
                          <a:latin typeface="Calibri" panose="020F0502020204030204" pitchFamily="34" charset="0"/>
                        </a:rPr>
                        <a:t>个</a:t>
                      </a:r>
                      <a:endParaRPr lang="en-US" altLang="zh-CN" sz="2000" dirty="0">
                        <a:solidFill>
                          <a:srgbClr val="000000"/>
                        </a:solidFill>
                        <a:latin typeface="Calibri" panose="020F0502020204030204" pitchFamily="34" charset="0"/>
                      </a:endParaRPr>
                    </a:p>
                  </a:txBody>
                  <a:tcPr marT="45725" marB="45725"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4"/>
                    </a:solidFill>
                  </a:tcPr>
                </a:tc>
              </a:tr>
            </a:tbl>
          </a:graphicData>
        </a:graphic>
      </p:graphicFrame>
    </p:spTree>
  </p:cSld>
  <p:clrMapOvr>
    <a:masterClrMapping/>
  </p:clrMapOvr>
  <p:transition advTm="9672"/>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48130" name="文本框 12"/>
          <p:cNvSpPr txBox="1"/>
          <p:nvPr/>
        </p:nvSpPr>
        <p:spPr>
          <a:xfrm>
            <a:off x="695325" y="3190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学科优势</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15" name="矩形 14"/>
          <p:cNvSpPr/>
          <p:nvPr/>
        </p:nvSpPr>
        <p:spPr>
          <a:xfrm>
            <a:off x="1204913" y="2206625"/>
            <a:ext cx="3860800" cy="5842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5" name="图示 4"/>
          <p:cNvGraphicFramePr/>
          <p:nvPr/>
        </p:nvGraphicFramePr>
        <p:xfrm>
          <a:off x="439737" y="1185333"/>
          <a:ext cx="1130617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9672"/>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矩形 11"/>
          <p:cNvSpPr/>
          <p:nvPr>
            <p:custDataLst>
              <p:tags r:id="rId1"/>
            </p:custDataLst>
          </p:nvPr>
        </p:nvSpPr>
        <p:spPr>
          <a:xfrm>
            <a:off x="0" y="485775"/>
            <a:ext cx="182563" cy="520700"/>
          </a:xfrm>
          <a:prstGeom prst="rect">
            <a:avLst/>
          </a:prstGeom>
          <a:solidFill>
            <a:srgbClr val="0070C0"/>
          </a:solidFill>
          <a:ln w="9525">
            <a:noFill/>
          </a:ln>
        </p:spPr>
        <p:txBody>
          <a:bodyPr anchor="ctr"/>
          <a:lstStyle/>
          <a:p>
            <a:pPr algn="ctr" eaLnBrk="1" hangingPunct="1">
              <a:buFont typeface="Arial" panose="020B0604020202020204" pitchFamily="34" charset="0"/>
            </a:pPr>
            <a:endParaRPr lang="zh-CN" altLang="en-US">
              <a:solidFill>
                <a:srgbClr val="FFFFFF"/>
              </a:solidFill>
              <a:latin typeface="Calibri" panose="020F0502020204030204" pitchFamily="34" charset="0"/>
            </a:endParaRPr>
          </a:p>
        </p:txBody>
      </p:sp>
      <p:pic>
        <p:nvPicPr>
          <p:cNvPr id="50179" name="Picture 11" descr="C:\Users\Administrator\iCloudDrive\招生文件\2020年\合肥学院常用标志\合肥学院常用标志\合肥学院标志-横式-01.png"/>
          <p:cNvPicPr>
            <a:picLocks noChangeAspect="1"/>
          </p:cNvPicPr>
          <p:nvPr>
            <p:custDataLst>
              <p:tags r:id="rId2"/>
            </p:custDataLst>
          </p:nvPr>
        </p:nvPicPr>
        <p:blipFill>
          <a:blip r:embed="rId3"/>
          <a:stretch>
            <a:fillRect/>
          </a:stretch>
        </p:blipFill>
        <p:spPr>
          <a:xfrm>
            <a:off x="10037763" y="119063"/>
            <a:ext cx="1938337" cy="571500"/>
          </a:xfrm>
          <a:prstGeom prst="rect">
            <a:avLst/>
          </a:prstGeom>
          <a:noFill/>
          <a:ln w="9525">
            <a:noFill/>
          </a:ln>
        </p:spPr>
      </p:pic>
      <p:graphicFrame>
        <p:nvGraphicFramePr>
          <p:cNvPr id="2" name="图示 1"/>
          <p:cNvGraphicFramePr/>
          <p:nvPr/>
        </p:nvGraphicFramePr>
        <p:xfrm>
          <a:off x="932506" y="2061423"/>
          <a:ext cx="10565395" cy="41993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0181" name="文本框 12"/>
          <p:cNvSpPr txBox="1"/>
          <p:nvPr/>
        </p:nvSpPr>
        <p:spPr>
          <a:xfrm>
            <a:off x="695325" y="3190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产教融合</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50178" name="Text Box 26"/>
          <p:cNvSpPr txBox="1"/>
          <p:nvPr/>
        </p:nvSpPr>
        <p:spPr>
          <a:xfrm>
            <a:off x="695325" y="904229"/>
            <a:ext cx="11101340" cy="943528"/>
          </a:xfrm>
          <a:prstGeom prst="rect">
            <a:avLst/>
          </a:prstGeom>
          <a:noFill/>
          <a:ln w="9525">
            <a:noFill/>
          </a:ln>
        </p:spPr>
        <p:txBody>
          <a:bodyPr wrap="square">
            <a:spAutoFit/>
          </a:bodyPr>
          <a:lstStyle/>
          <a:p>
            <a:pPr indent="358775" algn="just" eaLnBrk="1" hangingPunct="1">
              <a:lnSpc>
                <a:spcPct val="150000"/>
              </a:lnSpc>
              <a:buFont typeface="Arial" panose="020B0604020202020204" pitchFamily="34" charset="0"/>
            </a:pPr>
            <a:r>
              <a:rPr lang="zh-CN" altLang="en-US" sz="2000" b="1" dirty="0">
                <a:latin typeface="黑体" panose="02010609060101010101" pitchFamily="49" charset="-122"/>
                <a:ea typeface="黑体" panose="02010609060101010101" pitchFamily="49" charset="-122"/>
                <a:cs typeface="黑体" panose="02010609060101010101" pitchFamily="49" charset="-122"/>
              </a:rPr>
              <a:t>持续十五年探索“新型应用型大学”建设不断线，形成“全过程、一体化”产教深度融合人才培养模式。</a:t>
            </a:r>
            <a:endParaRPr lang="en-US" altLang="zh-CN" sz="2000" b="1"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圆角矩形 2"/>
          <p:cNvSpPr/>
          <p:nvPr/>
        </p:nvSpPr>
        <p:spPr>
          <a:xfrm>
            <a:off x="5624830" y="2924810"/>
            <a:ext cx="5944870" cy="188023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25400" cap="flat" cmpd="sng" algn="ctr">
            <a:solidFill>
              <a:srgbClr val="2DC8FF"/>
            </a:solidFill>
            <a:prstDash val="solid"/>
          </a:ln>
          <a:effectLst>
            <a:outerShdw blurRad="50800" dist="50800" dir="2700000" algn="tl" rotWithShape="0">
              <a:prstClr val="black">
                <a:alpha val="27000"/>
              </a:prstClr>
            </a:outerShdw>
          </a:effectLst>
        </p:spPr>
        <p:txBody>
          <a:bodyPr anchor="ctr"/>
          <a:lstStyle/>
          <a:p>
            <a:pPr algn="just" eaLnBrk="1" fontAlgn="auto" hangingPunct="1">
              <a:spcBef>
                <a:spcPts val="0"/>
              </a:spcBef>
              <a:spcAft>
                <a:spcPts val="0"/>
              </a:spcAft>
              <a:defRPr/>
            </a:pPr>
            <a:r>
              <a:rPr sz="1600" b="1" dirty="0">
                <a:solidFill>
                  <a:schemeClr val="tx1"/>
                </a:solidFill>
                <a:latin typeface="楷体_GB2312" panose="02010609030101010101" pitchFamily="49" charset="-122"/>
                <a:ea typeface="楷体_GB2312" panose="02010609030101010101" pitchFamily="49" charset="-122"/>
              </a:rPr>
              <a:t>学校与大众集团、大陆集团等单位开展合作，实施校企“大陆班”“大众班”“轨道班”“精工班”等“双元制”合作项目。2021年，学校中德“双元制”应用型人才培养基地项目获国家工业和信息化部试点示范项目立项。2022年，学校首批大众先导中心毕业生全部在大众优质就业，首届大众学院三个专业顺利开班，实现了在家门口培养“种子工程师”的目标。</a:t>
            </a:r>
            <a:endParaRPr sz="1600" b="1" dirty="0">
              <a:solidFill>
                <a:schemeClr val="tx1"/>
              </a:solidFill>
              <a:latin typeface="楷体_GB2312" panose="02010609030101010101" pitchFamily="49" charset="-122"/>
              <a:ea typeface="楷体_GB2312" panose="02010609030101010101" pitchFamily="49" charset="-122"/>
            </a:endParaRPr>
          </a:p>
        </p:txBody>
      </p:sp>
      <p:sp>
        <p:nvSpPr>
          <p:cNvPr id="2" name="圆角矩形 1"/>
          <p:cNvSpPr/>
          <p:nvPr/>
        </p:nvSpPr>
        <p:spPr>
          <a:xfrm>
            <a:off x="5626101" y="4955095"/>
            <a:ext cx="5943600" cy="1523999"/>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25400" cap="flat" cmpd="sng" algn="ctr">
            <a:solidFill>
              <a:srgbClr val="2DC8FF"/>
            </a:solidFill>
            <a:prstDash val="solid"/>
          </a:ln>
          <a:effectLst>
            <a:outerShdw blurRad="50800" dist="50800" dir="2700000" algn="tl" rotWithShape="0">
              <a:prstClr val="black">
                <a:alpha val="27000"/>
              </a:prstClr>
            </a:outerShdw>
          </a:effectLst>
        </p:spPr>
        <p:txBody>
          <a:bodyPr anchor="ctr"/>
          <a:lstStyle/>
          <a:p>
            <a:pPr algn="just" eaLnBrk="1" fontAlgn="auto" hangingPunct="1">
              <a:spcBef>
                <a:spcPts val="0"/>
              </a:spcBef>
              <a:spcAft>
                <a:spcPts val="0"/>
              </a:spcAft>
            </a:pPr>
            <a:r>
              <a:rPr lang="zh-CN" altLang="zh-CN" sz="1800" b="1" dirty="0">
                <a:solidFill>
                  <a:schemeClr val="tx1"/>
                </a:solidFill>
                <a:latin typeface="楷体_GB2312" panose="02010609030101010101" pitchFamily="49" charset="-122"/>
                <a:ea typeface="楷体_GB2312" panose="02010609030101010101" pitchFamily="49" charset="-122"/>
              </a:rPr>
              <a:t>学校坚持服务地方，产教融合不断深入，科研水平不断提升。</a:t>
            </a:r>
            <a:r>
              <a:rPr sz="1800" b="1" dirty="0">
                <a:solidFill>
                  <a:schemeClr val="tx1"/>
                </a:solidFill>
                <a:latin typeface="楷体_GB2312" panose="02010609030101010101" pitchFamily="49" charset="-122"/>
                <a:ea typeface="楷体_GB2312" panose="02010609030101010101" pitchFamily="49" charset="-122"/>
              </a:rPr>
              <a:t>大力推进大众学院、轨道交通、先进制造、数字经济等现代产业学院建设，推动教育链、人才链与创新链、产业链“四链”协同融合。</a:t>
            </a:r>
            <a:endParaRPr sz="1800" b="1" dirty="0">
              <a:solidFill>
                <a:schemeClr val="tx1"/>
              </a:solidFill>
              <a:latin typeface="楷体_GB2312" panose="02010609030101010101" pitchFamily="49" charset="-122"/>
              <a:ea typeface="楷体_GB2312" panose="02010609030101010101" pitchFamily="49" charset="-122"/>
            </a:endParaRPr>
          </a:p>
        </p:txBody>
      </p:sp>
      <p:sp>
        <p:nvSpPr>
          <p:cNvPr id="27" name="圆角矩形 26"/>
          <p:cNvSpPr/>
          <p:nvPr/>
        </p:nvSpPr>
        <p:spPr>
          <a:xfrm>
            <a:off x="5626101" y="1146586"/>
            <a:ext cx="5942013" cy="149603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25400" cap="flat" cmpd="sng" algn="ctr">
            <a:solidFill>
              <a:srgbClr val="2DC8FF"/>
            </a:solidFill>
            <a:prstDash val="solid"/>
          </a:ln>
          <a:effectLst>
            <a:outerShdw blurRad="50800" dist="50800" dir="2700000" algn="tl" rotWithShape="0">
              <a:prstClr val="black">
                <a:alpha val="27000"/>
              </a:prstClr>
            </a:outerShdw>
          </a:effectLst>
        </p:spPr>
        <p:txBody>
          <a:bodyPr anchor="ctr"/>
          <a:lstStyle/>
          <a:p>
            <a:pPr lvl="0" eaLnBrk="1" fontAlgn="auto" hangingPunct="1">
              <a:spcBef>
                <a:spcPts val="0"/>
              </a:spcBef>
              <a:spcAft>
                <a:spcPts val="0"/>
              </a:spcAft>
              <a:defRPr/>
            </a:pPr>
            <a:r>
              <a:rPr lang="en-US" altLang="en-US" sz="2000" b="1" dirty="0" err="1">
                <a:solidFill>
                  <a:schemeClr val="tx1"/>
                </a:solidFill>
                <a:latin typeface="楷体_GB2312" panose="02010609030101010101" pitchFamily="49" charset="-122"/>
                <a:ea typeface="楷体_GB2312" panose="02010609030101010101" pitchFamily="49" charset="-122"/>
              </a:rPr>
              <a:t>我校与德国埃姆登</a:t>
            </a:r>
            <a:r>
              <a:rPr lang="en-US" altLang="zh-CN" sz="2000" b="1" dirty="0">
                <a:solidFill>
                  <a:schemeClr val="tx1"/>
                </a:solidFill>
                <a:latin typeface="楷体_GB2312" panose="02010609030101010101" pitchFamily="49" charset="-122"/>
                <a:ea typeface="楷体_GB2312" panose="02010609030101010101" pitchFamily="49" charset="-122"/>
              </a:rPr>
              <a:t>/</a:t>
            </a:r>
            <a:r>
              <a:rPr lang="en-US" altLang="en-US" sz="2000" b="1" dirty="0" err="1">
                <a:solidFill>
                  <a:schemeClr val="tx1"/>
                </a:solidFill>
                <a:latin typeface="楷体_GB2312" panose="02010609030101010101" pitchFamily="49" charset="-122"/>
                <a:ea typeface="楷体_GB2312" panose="02010609030101010101" pitchFamily="49" charset="-122"/>
              </a:rPr>
              <a:t>里尔应用科学大学、德国大陆集团轮胎事业部签署合作框架协议</a:t>
            </a:r>
            <a:r>
              <a:rPr lang="zh-CN" altLang="en-US" sz="2000" b="1" dirty="0">
                <a:solidFill>
                  <a:schemeClr val="tx1"/>
                </a:solidFill>
                <a:latin typeface="楷体_GB2312" panose="02010609030101010101" pitchFamily="49" charset="-122"/>
                <a:ea typeface="楷体_GB2312" panose="02010609030101010101" pitchFamily="49" charset="-122"/>
              </a:rPr>
              <a:t>，在我校</a:t>
            </a:r>
            <a:r>
              <a:rPr lang="en-US" altLang="en-US" sz="2000" b="1" dirty="0" err="1">
                <a:solidFill>
                  <a:schemeClr val="tx1"/>
                </a:solidFill>
                <a:latin typeface="楷体_GB2312" panose="02010609030101010101" pitchFamily="49" charset="-122"/>
                <a:ea typeface="楷体_GB2312" panose="02010609030101010101" pitchFamily="49" charset="-122"/>
              </a:rPr>
              <a:t>开设德国双元制高等教育模式专业班</a:t>
            </a:r>
            <a:r>
              <a:rPr lang="zh-CN" altLang="en-US" sz="2000" b="1" dirty="0">
                <a:solidFill>
                  <a:schemeClr val="tx1"/>
                </a:solidFill>
                <a:latin typeface="楷体_GB2312" panose="02010609030101010101" pitchFamily="49" charset="-122"/>
                <a:ea typeface="楷体_GB2312" panose="02010609030101010101" pitchFamily="49" charset="-122"/>
              </a:rPr>
              <a:t>，这是中国第一个真正意义上的“双元制”高等教育专业。</a:t>
            </a:r>
            <a:endParaRPr kumimoji="0" lang="zh-CN" altLang="en-US" sz="2000" b="1" i="0" u="none" strike="noStrike" kern="0" cap="none" spc="0" normalizeH="0" baseline="0" noProof="0" dirty="0">
              <a:ln>
                <a:noFill/>
              </a:ln>
              <a:solidFill>
                <a:schemeClr val="tx1"/>
              </a:solidFill>
              <a:effectLst/>
              <a:uLnTx/>
              <a:uFillTx/>
              <a:latin typeface="楷体_GB2312" panose="02010609030101010101" pitchFamily="49" charset="-122"/>
              <a:ea typeface="楷体_GB2312" panose="02010609030101010101" pitchFamily="49" charset="-122"/>
              <a:cs typeface="+mn-cs"/>
            </a:endParaRPr>
          </a:p>
        </p:txBody>
      </p:sp>
      <p:pic>
        <p:nvPicPr>
          <p:cNvPr id="32774" name="Picture 17"/>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87966" y="859615"/>
            <a:ext cx="3731648" cy="2471770"/>
          </a:xfrm>
          <a:prstGeom prst="round2DiagRect">
            <a:avLst>
              <a:gd name="adj1" fmla="val 0"/>
              <a:gd name="adj2" fmla="val 22126"/>
            </a:avLst>
          </a:prstGeom>
          <a:noFill/>
          <a:ln>
            <a:noFill/>
          </a:ln>
        </p:spPr>
      </p:pic>
      <p:cxnSp>
        <p:nvCxnSpPr>
          <p:cNvPr id="51206" name="直接连接符 46"/>
          <p:cNvCxnSpPr/>
          <p:nvPr/>
        </p:nvCxnSpPr>
        <p:spPr>
          <a:xfrm>
            <a:off x="5371857" y="1135061"/>
            <a:ext cx="0" cy="4867275"/>
          </a:xfrm>
          <a:prstGeom prst="line">
            <a:avLst/>
          </a:prstGeom>
          <a:ln w="28575" cap="flat" cmpd="sng">
            <a:solidFill>
              <a:srgbClr val="7F7F7F"/>
            </a:solidFill>
            <a:prstDash val="sysDash"/>
            <a:headEnd type="none" w="med" len="med"/>
            <a:tailEnd type="none" w="med" len="med"/>
          </a:ln>
        </p:spPr>
      </p:cxnSp>
      <p:pic>
        <p:nvPicPr>
          <p:cNvPr id="51207" name="Picture 3"/>
          <p:cNvPicPr>
            <a:picLocks noChangeAspect="1"/>
          </p:cNvPicPr>
          <p:nvPr/>
        </p:nvPicPr>
        <p:blipFill>
          <a:blip r:embed="rId2"/>
          <a:srcRect l="57680" t="7205" b="2766"/>
          <a:stretch>
            <a:fillRect/>
          </a:stretch>
        </p:blipFill>
        <p:spPr>
          <a:xfrm>
            <a:off x="5114925" y="2155825"/>
            <a:ext cx="255588" cy="3735388"/>
          </a:xfrm>
          <a:prstGeom prst="rect">
            <a:avLst/>
          </a:prstGeom>
          <a:noFill/>
          <a:ln w="9525">
            <a:noFill/>
          </a:ln>
        </p:spPr>
      </p:pic>
      <p:sp>
        <p:nvSpPr>
          <p:cNvPr id="51208" name="文本框 75789"/>
          <p:cNvSpPr txBox="1"/>
          <p:nvPr/>
        </p:nvSpPr>
        <p:spPr>
          <a:xfrm>
            <a:off x="7478714" y="927339"/>
            <a:ext cx="184731" cy="369332"/>
          </a:xfrm>
          <a:prstGeom prst="rect">
            <a:avLst/>
          </a:prstGeom>
          <a:noFill/>
          <a:ln w="9525">
            <a:noFill/>
          </a:ln>
        </p:spPr>
        <p:txBody>
          <a:bodyPr wrap="none">
            <a:spAutoFit/>
          </a:bodyPr>
          <a:lstStyle/>
          <a:p>
            <a:pPr eaLnBrk="1" hangingPunct="1">
              <a:buFont typeface="Arial" panose="020B0604020202020204" pitchFamily="34" charset="0"/>
            </a:pPr>
            <a:endParaRPr lang="zh-CN" altLang="en-US">
              <a:latin typeface="Arial" panose="020B0604020202020204" pitchFamily="34" charset="0"/>
            </a:endParaRPr>
          </a:p>
        </p:txBody>
      </p:sp>
      <p:pic>
        <p:nvPicPr>
          <p:cNvPr id="3277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5325" y="3568699"/>
            <a:ext cx="4488574" cy="2992383"/>
          </a:xfrm>
          <a:prstGeom prst="round2DiagRect">
            <a:avLst/>
          </a:prstGeom>
          <a:noFill/>
          <a:ln>
            <a:noFill/>
          </a:ln>
        </p:spPr>
      </p:pic>
      <p:pic>
        <p:nvPicPr>
          <p:cNvPr id="51211" name="Picture 11" descr="C:\Users\Administrator\iCloudDrive\招生文件\2020年\合肥学院常用标志\合肥学院常用标志\合肥学院标志-横式-01.png"/>
          <p:cNvPicPr>
            <a:picLocks noChangeAspect="1"/>
          </p:cNvPicPr>
          <p:nvPr/>
        </p:nvPicPr>
        <p:blipFill>
          <a:blip r:embed="rId4"/>
          <a:stretch>
            <a:fillRect/>
          </a:stretch>
        </p:blipFill>
        <p:spPr>
          <a:xfrm>
            <a:off x="10037763" y="119063"/>
            <a:ext cx="1938337" cy="571500"/>
          </a:xfrm>
          <a:prstGeom prst="rect">
            <a:avLst/>
          </a:prstGeom>
          <a:noFill/>
          <a:ln w="9525">
            <a:noFill/>
          </a:ln>
        </p:spPr>
      </p:pic>
      <p:sp>
        <p:nvSpPr>
          <p:cNvPr id="51212" name="文本框 12"/>
          <p:cNvSpPr txBox="1"/>
          <p:nvPr/>
        </p:nvSpPr>
        <p:spPr>
          <a:xfrm>
            <a:off x="695325" y="245936"/>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latin typeface="宋体" panose="02010600030101010101" pitchFamily="2" charset="-122"/>
                <a:ea typeface="黑体" panose="02010609060101010101" pitchFamily="49" charset="-122"/>
              </a:rPr>
              <a:t>办学优势</a:t>
            </a:r>
            <a:r>
              <a:rPr lang="en-US" altLang="zh-CN" sz="2800" b="1">
                <a:latin typeface="宋体" panose="02010600030101010101" pitchFamily="2" charset="-122"/>
                <a:ea typeface="黑体" panose="02010609060101010101" pitchFamily="49" charset="-122"/>
              </a:rPr>
              <a:t>—</a:t>
            </a:r>
            <a:r>
              <a:rPr lang="zh-CN" altLang="en-US" sz="2800" b="1">
                <a:latin typeface="宋体" panose="02010600030101010101" pitchFamily="2" charset="-122"/>
                <a:ea typeface="黑体" panose="02010609060101010101" pitchFamily="49" charset="-122"/>
              </a:rPr>
              <a:t>产教融合</a:t>
            </a:r>
            <a:endParaRPr lang="zh-CN" altLang="en-US" sz="2800" b="1">
              <a:latin typeface="宋体" panose="02010600030101010101" pitchFamily="2" charset="-122"/>
              <a:ea typeface="黑体" panose="02010609060101010101" pitchFamily="49" charset="-122"/>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53250" name="文本框 12"/>
          <p:cNvSpPr txBox="1"/>
          <p:nvPr/>
        </p:nvSpPr>
        <p:spPr>
          <a:xfrm>
            <a:off x="590550" y="1666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创新创业</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53251" name="矩形 1"/>
          <p:cNvSpPr/>
          <p:nvPr/>
        </p:nvSpPr>
        <p:spPr>
          <a:xfrm>
            <a:off x="498793" y="782955"/>
            <a:ext cx="6308725" cy="1322070"/>
          </a:xfrm>
          <a:prstGeom prst="rect">
            <a:avLst/>
          </a:prstGeom>
          <a:noFill/>
          <a:ln w="9525">
            <a:noFill/>
          </a:ln>
        </p:spPr>
        <p:txBody>
          <a:bodyPr>
            <a:spAutoFit/>
          </a:bodyPr>
          <a:lstStyle/>
          <a:p>
            <a:pPr eaLnBrk="1" hangingPunct="1">
              <a:buFont typeface="Arial" panose="020B0604020202020204" pitchFamily="34" charset="0"/>
            </a:pPr>
            <a:r>
              <a:rPr lang="zh-CN" altLang="en-US" sz="2000" dirty="0">
                <a:latin typeface="Calibri" panose="020F0502020204030204" pitchFamily="34" charset="0"/>
              </a:rPr>
              <a:t>         学校是国家级创新创业教育实践基地、全国深化创新创业教育改革示范校、全国创新创业典型经验高校、国家级大学生创新创业训练计划实施高校、安徽省创新创业教育示范校、安徽省级创业学院。</a:t>
            </a:r>
            <a:endParaRPr lang="zh-CN" altLang="en-US" sz="2000" dirty="0">
              <a:latin typeface="Calibri" panose="020F0502020204030204" pitchFamily="34" charset="0"/>
            </a:endParaRPr>
          </a:p>
        </p:txBody>
      </p:sp>
      <p:sp>
        <p:nvSpPr>
          <p:cNvPr id="53254" name="Rectangle 8"/>
          <p:cNvSpPr/>
          <p:nvPr/>
        </p:nvSpPr>
        <p:spPr>
          <a:xfrm>
            <a:off x="6679565" y="4772660"/>
            <a:ext cx="5210810" cy="1940560"/>
          </a:xfrm>
          <a:prstGeom prst="rect">
            <a:avLst/>
          </a:prstGeom>
          <a:solidFill>
            <a:schemeClr val="accent1">
              <a:lumMod val="75000"/>
            </a:schemeClr>
          </a:solidFill>
          <a:ln w="9525">
            <a:noFill/>
          </a:ln>
        </p:spPr>
        <p:txBody>
          <a:bodyPr wrap="square" lIns="90170" tIns="46990" rIns="90170" bIns="46990" anchor="ctr">
            <a:spAutoFit/>
          </a:bodyPr>
          <a:lstStyle/>
          <a:p>
            <a:pPr eaLnBrk="1" hangingPunct="1">
              <a:lnSpc>
                <a:spcPct val="150000"/>
              </a:lnSpc>
              <a:buFont typeface="Arial" panose="020B0604020202020204" pitchFamily="34" charset="0"/>
            </a:pPr>
            <a:r>
              <a:rPr lang="en-US" altLang="zh-CN" sz="2000" b="1" dirty="0">
                <a:solidFill>
                  <a:schemeClr val="bg1"/>
                </a:solidFill>
                <a:latin typeface="Calibri" panose="020F0502020204030204" pitchFamily="34" charset="0"/>
              </a:rPr>
              <a:t>   </a:t>
            </a:r>
            <a:r>
              <a:rPr sz="2000" b="1" dirty="0">
                <a:solidFill>
                  <a:schemeClr val="bg1"/>
                </a:solidFill>
              </a:rPr>
              <a:t>201</a:t>
            </a:r>
            <a:r>
              <a:rPr lang="en-US" sz="2000" b="1" dirty="0">
                <a:solidFill>
                  <a:schemeClr val="bg1"/>
                </a:solidFill>
              </a:rPr>
              <a:t>7</a:t>
            </a:r>
            <a:r>
              <a:rPr sz="2000" b="1" dirty="0">
                <a:solidFill>
                  <a:schemeClr val="bg1"/>
                </a:solidFill>
              </a:rPr>
              <a:t> 年至 202</a:t>
            </a:r>
            <a:r>
              <a:rPr lang="en-US" sz="2000" b="1" dirty="0">
                <a:solidFill>
                  <a:schemeClr val="bg1"/>
                </a:solidFill>
              </a:rPr>
              <a:t>2</a:t>
            </a:r>
            <a:r>
              <a:rPr sz="2000" b="1" dirty="0">
                <a:solidFill>
                  <a:schemeClr val="bg1"/>
                </a:solidFill>
              </a:rPr>
              <a:t>年，在校学生</a:t>
            </a:r>
            <a:r>
              <a:rPr lang="zh-CN" sz="2000" b="1" dirty="0">
                <a:solidFill>
                  <a:schemeClr val="bg1"/>
                </a:solidFill>
              </a:rPr>
              <a:t>参加创新创业比赛</a:t>
            </a:r>
            <a:r>
              <a:rPr sz="2000" b="1" dirty="0">
                <a:solidFill>
                  <a:schemeClr val="bg1"/>
                </a:solidFill>
              </a:rPr>
              <a:t>获省级及以上奖项</a:t>
            </a:r>
            <a:r>
              <a:rPr lang="en-US" sz="2000" b="1" dirty="0">
                <a:solidFill>
                  <a:schemeClr val="bg1"/>
                </a:solidFill>
              </a:rPr>
              <a:t>3526</a:t>
            </a:r>
            <a:r>
              <a:rPr sz="2000" b="1" dirty="0">
                <a:solidFill>
                  <a:schemeClr val="bg1"/>
                </a:solidFill>
              </a:rPr>
              <a:t>项，其中国家级奖项1</a:t>
            </a:r>
            <a:r>
              <a:rPr lang="en-US" sz="2000" b="1" dirty="0">
                <a:solidFill>
                  <a:schemeClr val="bg1"/>
                </a:solidFill>
              </a:rPr>
              <a:t>166</a:t>
            </a:r>
            <a:r>
              <a:rPr sz="2000" b="1" dirty="0">
                <a:solidFill>
                  <a:schemeClr val="bg1"/>
                </a:solidFill>
              </a:rPr>
              <a:t>项；获省级及以上大学生创新创业训练计划项目</a:t>
            </a:r>
            <a:r>
              <a:rPr lang="en-US" sz="2000" b="1" dirty="0">
                <a:solidFill>
                  <a:schemeClr val="bg1"/>
                </a:solidFill>
              </a:rPr>
              <a:t>2914</a:t>
            </a:r>
            <a:r>
              <a:rPr sz="2000" b="1" dirty="0">
                <a:solidFill>
                  <a:schemeClr val="bg1"/>
                </a:solidFill>
              </a:rPr>
              <a:t>项，其中国家级78</a:t>
            </a:r>
            <a:r>
              <a:rPr lang="en-US" sz="2000" b="1" dirty="0">
                <a:solidFill>
                  <a:schemeClr val="bg1"/>
                </a:solidFill>
              </a:rPr>
              <a:t>4</a:t>
            </a:r>
            <a:r>
              <a:rPr sz="2000" b="1" dirty="0">
                <a:solidFill>
                  <a:schemeClr val="bg1"/>
                </a:solidFill>
              </a:rPr>
              <a:t>项。</a:t>
            </a:r>
            <a:endParaRPr sz="2000" b="1" dirty="0">
              <a:solidFill>
                <a:schemeClr val="bg1"/>
              </a:solidFill>
            </a:endParaRPr>
          </a:p>
        </p:txBody>
      </p:sp>
      <p:grpSp>
        <p:nvGrpSpPr>
          <p:cNvPr id="5" name="组合 4"/>
          <p:cNvGrpSpPr/>
          <p:nvPr/>
        </p:nvGrpSpPr>
        <p:grpSpPr>
          <a:xfrm>
            <a:off x="986790" y="2196465"/>
            <a:ext cx="4873625" cy="4564638"/>
            <a:chOff x="986790" y="2196465"/>
            <a:chExt cx="4873625" cy="4564638"/>
          </a:xfrm>
        </p:grpSpPr>
        <p:pic>
          <p:nvPicPr>
            <p:cNvPr id="2" name="图片 1"/>
            <p:cNvPicPr>
              <a:picLocks noChangeAspect="1"/>
            </p:cNvPicPr>
            <p:nvPr/>
          </p:nvPicPr>
          <p:blipFill>
            <a:blip r:embed="rId2"/>
            <a:stretch>
              <a:fillRect/>
            </a:stretch>
          </p:blipFill>
          <p:spPr>
            <a:xfrm>
              <a:off x="986790" y="2196465"/>
              <a:ext cx="4873625" cy="4060931"/>
            </a:xfrm>
            <a:prstGeom prst="rect">
              <a:avLst/>
            </a:prstGeom>
            <a:ln w="28575" cmpd="dbl">
              <a:solidFill>
                <a:srgbClr val="E8CAAB"/>
              </a:solidFill>
              <a:prstDash val="solid"/>
            </a:ln>
          </p:spPr>
        </p:pic>
        <p:pic>
          <p:nvPicPr>
            <p:cNvPr id="3" name="图片 2"/>
            <p:cNvPicPr>
              <a:picLocks noChangeAspect="1"/>
            </p:cNvPicPr>
            <p:nvPr/>
          </p:nvPicPr>
          <p:blipFill>
            <a:blip r:embed="rId3"/>
            <a:stretch>
              <a:fillRect/>
            </a:stretch>
          </p:blipFill>
          <p:spPr>
            <a:xfrm>
              <a:off x="986790" y="4377313"/>
              <a:ext cx="4873625" cy="2383790"/>
            </a:xfrm>
            <a:prstGeom prst="rect">
              <a:avLst/>
            </a:prstGeom>
            <a:ln w="28575" cmpd="dbl">
              <a:solidFill>
                <a:srgbClr val="E8CAAB"/>
              </a:solidFill>
              <a:prstDash val="solid"/>
            </a:ln>
          </p:spPr>
        </p:pic>
      </p:grpSp>
      <p:pic>
        <p:nvPicPr>
          <p:cNvPr id="4" name="图片 3"/>
          <p:cNvPicPr>
            <a:picLocks noChangeAspect="1"/>
          </p:cNvPicPr>
          <p:nvPr/>
        </p:nvPicPr>
        <p:blipFill>
          <a:blip r:embed="rId4"/>
          <a:stretch>
            <a:fillRect/>
          </a:stretch>
        </p:blipFill>
        <p:spPr>
          <a:xfrm>
            <a:off x="6823075" y="1058545"/>
            <a:ext cx="4909185" cy="3492500"/>
          </a:xfrm>
          <a:prstGeom prst="rect">
            <a:avLst/>
          </a:prstGeom>
          <a:ln w="28575" cmpd="sng">
            <a:solidFill>
              <a:schemeClr val="accent1">
                <a:shade val="50000"/>
              </a:schemeClr>
            </a:solidFill>
            <a:prstDash val="solid"/>
          </a:ln>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descr="信纸"/>
          <p:cNvSpPr/>
          <p:nvPr/>
        </p:nvSpPr>
        <p:spPr>
          <a:xfrm>
            <a:off x="3848100" y="1328738"/>
            <a:ext cx="6511925" cy="5584825"/>
          </a:xfrm>
          <a:prstGeom prst="rect">
            <a:avLst/>
          </a:prstGeom>
          <a:noFill/>
          <a:ln w="9525">
            <a:noFill/>
          </a:ln>
        </p:spPr>
        <p:txBody>
          <a:bodyPr>
            <a:spAutoFit/>
          </a:bodyPr>
          <a:lstStyle/>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全国信息技术应用水平大赛 </a:t>
            </a:r>
            <a:r>
              <a:rPr lang="zh-CN" altLang="en-US" sz="1400" b="1" dirty="0">
                <a:solidFill>
                  <a:srgbClr val="CC3399"/>
                </a:solidFill>
                <a:latin typeface="宋体" panose="02010600030101010101" pitchFamily="2" charset="-122"/>
              </a:rPr>
              <a:t>特等奖</a:t>
            </a:r>
            <a:r>
              <a:rPr lang="zh-CN" altLang="en-US" sz="1400" b="1" dirty="0">
                <a:solidFill>
                  <a:srgbClr val="FF0000"/>
                </a:solidFill>
                <a:latin typeface="宋体" panose="02010600030101010101" pitchFamily="2" charset="-122"/>
              </a:rPr>
              <a:t>（全省高校第一个获得）</a:t>
            </a:r>
            <a:r>
              <a:rPr lang="zh-CN" altLang="en-US" sz="1400" b="1" dirty="0">
                <a:solidFill>
                  <a:srgbClr val="CC3399"/>
                </a:solidFill>
                <a:latin typeface="宋体" panose="02010600030101010101" pitchFamily="2" charset="-122"/>
              </a:rPr>
              <a:t>、</a:t>
            </a:r>
            <a:r>
              <a:rPr lang="zh-CN" altLang="en-US" sz="1400" b="1" dirty="0">
                <a:solidFill>
                  <a:srgbClr val="FF0000"/>
                </a:solidFill>
                <a:latin typeface="宋体" panose="02010600030101010101" pitchFamily="2" charset="-122"/>
              </a:rPr>
              <a:t> 一等奖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全国大学生机械创新设计大赛</a:t>
            </a:r>
            <a:r>
              <a:rPr lang="zh-CN" altLang="en-US" sz="1400" b="1" dirty="0">
                <a:solidFill>
                  <a:srgbClr val="FF0000"/>
                </a:solidFill>
                <a:latin typeface="宋体" panose="02010600030101010101" pitchFamily="2" charset="-122"/>
              </a:rPr>
              <a:t>一等奖（全省高校第一个获得）、</a:t>
            </a:r>
            <a:r>
              <a:rPr lang="zh-CN" altLang="en-US" sz="1400" b="1" dirty="0">
                <a:solidFill>
                  <a:srgbClr val="990000"/>
                </a:solidFill>
                <a:latin typeface="宋体" panose="02010600030101010101" pitchFamily="2" charset="-122"/>
              </a:rPr>
              <a:t>二等奖</a:t>
            </a:r>
            <a:r>
              <a:rPr lang="zh-CN" altLang="en-US" sz="1400" b="1" dirty="0">
                <a:solidFill>
                  <a:srgbClr val="0000FF"/>
                </a:solidFill>
                <a:latin typeface="宋体" panose="02010600030101010101" pitchFamily="2" charset="-122"/>
              </a:rPr>
              <a:t> </a:t>
            </a:r>
            <a:endParaRPr lang="zh-CN" altLang="en-US" sz="1400" b="1" dirty="0">
              <a:solidFill>
                <a:srgbClr val="0000FF"/>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全国大学生电子设计竞赛 </a:t>
            </a:r>
            <a:r>
              <a:rPr lang="zh-CN" altLang="en-US" sz="1400" b="1" dirty="0">
                <a:solidFill>
                  <a:srgbClr val="FF0000"/>
                </a:solidFill>
                <a:latin typeface="宋体" panose="02010600030101010101" pitchFamily="2" charset="-122"/>
              </a:rPr>
              <a:t>一等奖（全省高校第一个获得） 、</a:t>
            </a:r>
            <a:r>
              <a:rPr lang="zh-CN" altLang="en-US" sz="1400" b="1" dirty="0">
                <a:solidFill>
                  <a:srgbClr val="990000"/>
                </a:solidFill>
                <a:latin typeface="宋体" panose="02010600030101010101" pitchFamily="2" charset="-122"/>
              </a:rPr>
              <a:t>二等奖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sym typeface="+mn-ea"/>
              </a:rPr>
              <a:t>全国大学生智能车全国总决赛 </a:t>
            </a:r>
            <a:r>
              <a:rPr lang="zh-CN" altLang="en-US" sz="1400" b="1" dirty="0">
                <a:solidFill>
                  <a:srgbClr val="990000"/>
                </a:solidFill>
                <a:latin typeface="宋体" panose="02010600030101010101" pitchFamily="2" charset="-122"/>
                <a:sym typeface="+mn-ea"/>
              </a:rPr>
              <a:t>一等奖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sym typeface="+mn-ea"/>
              </a:rPr>
              <a:t>挑战杯创业计划大赛 </a:t>
            </a:r>
            <a:r>
              <a:rPr lang="zh-CN" altLang="en-US" sz="1400" b="1" dirty="0">
                <a:solidFill>
                  <a:srgbClr val="990000"/>
                </a:solidFill>
                <a:latin typeface="宋体" panose="02010600030101010101" pitchFamily="2" charset="-122"/>
                <a:sym typeface="+mn-ea"/>
              </a:rPr>
              <a:t>金奖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“毕昇杯”全国电子创新设计竞赛本科组 </a:t>
            </a:r>
            <a:r>
              <a:rPr lang="zh-CN" altLang="en-US" sz="1400" b="1" dirty="0">
                <a:solidFill>
                  <a:srgbClr val="FF0000"/>
                </a:solidFill>
                <a:latin typeface="宋体" panose="02010600030101010101" pitchFamily="2" charset="-122"/>
              </a:rPr>
              <a:t>一等奖（全省高校第一个获得） </a:t>
            </a:r>
            <a:r>
              <a:rPr lang="zh-CN" altLang="en-US" sz="1400" b="1" dirty="0">
                <a:solidFill>
                  <a:srgbClr val="0000FF"/>
                </a:solidFill>
                <a:latin typeface="宋体" panose="02010600030101010101" pitchFamily="2" charset="-122"/>
              </a:rPr>
              <a:t>      </a:t>
            </a:r>
            <a:endParaRPr lang="zh-CN" altLang="en-US" sz="1400" b="1" dirty="0">
              <a:solidFill>
                <a:srgbClr val="0000FF"/>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全国高校计算机仿真设计大赛</a:t>
            </a:r>
            <a:r>
              <a:rPr lang="zh-CN" altLang="en-US" sz="1400" b="1" dirty="0">
                <a:solidFill>
                  <a:srgbClr val="FF3300"/>
                </a:solidFill>
                <a:latin typeface="宋体" panose="02010600030101010101" pitchFamily="2" charset="-122"/>
              </a:rPr>
              <a:t>一等奖、 </a:t>
            </a:r>
            <a:r>
              <a:rPr lang="zh-CN" altLang="en-US" sz="1400" b="1" dirty="0">
                <a:solidFill>
                  <a:srgbClr val="990000"/>
                </a:solidFill>
                <a:latin typeface="宋体" panose="02010600030101010101" pitchFamily="2" charset="-122"/>
              </a:rPr>
              <a:t>二等奖 、三等奖</a:t>
            </a:r>
            <a:endParaRPr lang="zh-CN" altLang="en-US"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全国大学生工业设计大赛 </a:t>
            </a:r>
            <a:r>
              <a:rPr lang="zh-CN" altLang="en-US" sz="1400" b="1" dirty="0">
                <a:solidFill>
                  <a:srgbClr val="FF0000"/>
                </a:solidFill>
                <a:latin typeface="宋体" panose="02010600030101010101" pitchFamily="2" charset="-122"/>
              </a:rPr>
              <a:t>一等奖</a:t>
            </a:r>
            <a:endParaRPr lang="en-US" altLang="zh-CN" sz="1400" b="1" dirty="0">
              <a:solidFill>
                <a:srgbClr val="FF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全国大学生化工设计大赛</a:t>
            </a:r>
            <a:r>
              <a:rPr lang="zh-CN" altLang="en-US" sz="1400" b="1" dirty="0">
                <a:solidFill>
                  <a:srgbClr val="CC3300"/>
                </a:solidFill>
                <a:latin typeface="宋体" panose="02010600030101010101" pitchFamily="2" charset="-122"/>
              </a:rPr>
              <a:t>一等奖、</a:t>
            </a:r>
            <a:r>
              <a:rPr lang="zh-CN" altLang="en-US" sz="1400" b="1" dirty="0">
                <a:solidFill>
                  <a:srgbClr val="990000"/>
                </a:solidFill>
                <a:latin typeface="宋体" panose="02010600030101010101" pitchFamily="2" charset="-122"/>
              </a:rPr>
              <a:t>二等奖、三等奖</a:t>
            </a:r>
            <a:endParaRPr lang="zh-CN" altLang="en-US"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挑战杯世博会大赛 </a:t>
            </a:r>
            <a:r>
              <a:rPr lang="zh-CN" altLang="en-US" sz="1400" b="1" dirty="0">
                <a:solidFill>
                  <a:srgbClr val="FF0000"/>
                </a:solidFill>
                <a:latin typeface="宋体" panose="02010600030101010101" pitchFamily="2" charset="-122"/>
              </a:rPr>
              <a:t>一等奖、 </a:t>
            </a:r>
            <a:r>
              <a:rPr lang="zh-CN" altLang="en-US" sz="1400" b="1" dirty="0">
                <a:solidFill>
                  <a:srgbClr val="990000"/>
                </a:solidFill>
                <a:latin typeface="宋体" panose="02010600030101010101" pitchFamily="2" charset="-122"/>
              </a:rPr>
              <a:t>二等奖</a:t>
            </a:r>
            <a:endParaRPr lang="zh-CN" altLang="en-US"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挑战杯科技大赛 </a:t>
            </a:r>
            <a:r>
              <a:rPr lang="zh-CN" altLang="en-US" sz="1400" b="1" dirty="0">
                <a:solidFill>
                  <a:srgbClr val="990000"/>
                </a:solidFill>
                <a:latin typeface="宋体" panose="02010600030101010101" pitchFamily="2" charset="-122"/>
              </a:rPr>
              <a:t>二等奖 、三等奖</a:t>
            </a:r>
            <a:endParaRPr lang="zh-CN" altLang="en-US"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全国大学生工业自动化挑战赛总决赛 </a:t>
            </a:r>
            <a:r>
              <a:rPr lang="zh-CN" altLang="en-US" sz="1400" b="1" dirty="0">
                <a:solidFill>
                  <a:srgbClr val="990000"/>
                </a:solidFill>
                <a:latin typeface="宋体" panose="02010600030101010101" pitchFamily="2" charset="-122"/>
              </a:rPr>
              <a:t>二等奖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全国世界第一届大学生艺术展演 </a:t>
            </a:r>
            <a:r>
              <a:rPr lang="zh-CN" altLang="en-US" sz="1400" b="1" dirty="0">
                <a:solidFill>
                  <a:srgbClr val="990000"/>
                </a:solidFill>
                <a:latin typeface="宋体" panose="02010600030101010101" pitchFamily="2" charset="-122"/>
              </a:rPr>
              <a:t>二等奖</a:t>
            </a:r>
            <a:endParaRPr lang="zh-CN" altLang="en-US"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华帝热水器工业设计大赛 </a:t>
            </a:r>
            <a:r>
              <a:rPr lang="zh-CN" altLang="en-US" sz="1400" b="1" dirty="0">
                <a:solidFill>
                  <a:srgbClr val="990000"/>
                </a:solidFill>
                <a:latin typeface="宋体" panose="02010600030101010101" pitchFamily="2" charset="-122"/>
              </a:rPr>
              <a:t>银奖</a:t>
            </a:r>
            <a:endParaRPr lang="zh-CN" altLang="en-US"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厦门国际动漫节“金海豚”动画作品大赛 </a:t>
            </a:r>
            <a:r>
              <a:rPr lang="zh-CN" altLang="en-US" sz="1400" b="1" dirty="0">
                <a:solidFill>
                  <a:srgbClr val="990000"/>
                </a:solidFill>
                <a:latin typeface="宋体" panose="02010600030101010101" pitchFamily="2" charset="-122"/>
              </a:rPr>
              <a:t>银奖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全国青年科技创新大赛</a:t>
            </a:r>
            <a:r>
              <a:rPr lang="zh-CN" altLang="en-US" sz="1400" b="1" dirty="0">
                <a:solidFill>
                  <a:srgbClr val="FF0000"/>
                </a:solidFill>
                <a:latin typeface="宋体" panose="02010600030101010101" pitchFamily="2" charset="-122"/>
              </a:rPr>
              <a:t> </a:t>
            </a:r>
            <a:r>
              <a:rPr lang="zh-CN" altLang="en-US" sz="1400" b="1" dirty="0">
                <a:solidFill>
                  <a:srgbClr val="990000"/>
                </a:solidFill>
                <a:latin typeface="宋体" panose="02010600030101010101" pitchFamily="2" charset="-122"/>
              </a:rPr>
              <a:t>二等奖</a:t>
            </a:r>
            <a:endParaRPr lang="en-US" altLang="zh-CN" sz="1400" b="1" dirty="0">
              <a:solidFill>
                <a:srgbClr val="990000"/>
              </a:solidFill>
              <a:latin typeface="宋体" panose="02010600030101010101" pitchFamily="2" charset="-122"/>
            </a:endParaRPr>
          </a:p>
          <a:p>
            <a:pPr indent="304800" eaLnBrk="1" hangingPunct="1">
              <a:lnSpc>
                <a:spcPct val="150000"/>
              </a:lnSpc>
              <a:buClr>
                <a:srgbClr val="FF0000"/>
              </a:buClr>
              <a:buFont typeface="Wingdings" panose="05000000000000000000" pitchFamily="2" charset="2"/>
              <a:buChar char="Ø"/>
            </a:pPr>
            <a:r>
              <a:rPr lang="zh-CN" altLang="en-US" sz="1400" b="1" dirty="0">
                <a:solidFill>
                  <a:srgbClr val="0000FF"/>
                </a:solidFill>
                <a:latin typeface="宋体" panose="02010600030101010101" pitchFamily="2" charset="-122"/>
              </a:rPr>
              <a:t>网上零售大赛、化工、基础力学、会计、铜都杯</a:t>
            </a:r>
            <a:r>
              <a:rPr lang="en-US" altLang="zh-CN" sz="1400" b="1" dirty="0">
                <a:solidFill>
                  <a:srgbClr val="0000FF"/>
                </a:solidFill>
                <a:latin typeface="宋体" panose="02010600030101010101" pitchFamily="2" charset="-122"/>
              </a:rPr>
              <a:t>……</a:t>
            </a:r>
            <a:endParaRPr lang="zh-CN" altLang="en-US" sz="1400" b="1" dirty="0">
              <a:solidFill>
                <a:srgbClr val="0000FF"/>
              </a:solidFill>
              <a:latin typeface="宋体" panose="02010600030101010101" pitchFamily="2" charset="-122"/>
            </a:endParaRPr>
          </a:p>
        </p:txBody>
      </p:sp>
      <p:sp>
        <p:nvSpPr>
          <p:cNvPr id="54274" name="标题 4"/>
          <p:cNvSpPr txBox="1"/>
          <p:nvPr/>
        </p:nvSpPr>
        <p:spPr>
          <a:xfrm>
            <a:off x="638175" y="904875"/>
            <a:ext cx="10528300" cy="423863"/>
          </a:xfrm>
          <a:prstGeom prst="rect">
            <a:avLst/>
          </a:prstGeom>
          <a:noFill/>
          <a:ln w="9525">
            <a:noFill/>
          </a:ln>
        </p:spPr>
        <p:txBody>
          <a:bodyPr/>
          <a:lstStyle/>
          <a:p>
            <a:pPr eaLnBrk="1" hangingPunct="1">
              <a:lnSpc>
                <a:spcPct val="90000"/>
              </a:lnSpc>
              <a:buFont typeface="Arial" panose="020B0604020202020204" pitchFamily="34" charset="0"/>
            </a:pPr>
            <a:r>
              <a:rPr lang="zh-CN" altLang="en-US" sz="2000" b="1">
                <a:solidFill>
                  <a:srgbClr val="FF3300"/>
                </a:solidFill>
                <a:latin typeface="Calibri Light" panose="020F0302020204030204" pitchFamily="34" charset="0"/>
                <a:ea typeface="黑体" panose="02010609060101010101" pitchFamily="49" charset="-122"/>
                <a:sym typeface="Arial" panose="020B0604020202020204" pitchFamily="34" charset="0"/>
              </a:rPr>
              <a:t>大学生科技创新能力、实践能力和综合素质进一步提高</a:t>
            </a:r>
            <a:endParaRPr lang="zh-CN" altLang="en-US" sz="2000" b="1">
              <a:solidFill>
                <a:srgbClr val="FF3300"/>
              </a:solidFill>
              <a:latin typeface="Calibri Light" panose="020F0302020204030204" pitchFamily="34" charset="0"/>
              <a:ea typeface="黑体" panose="02010609060101010101" pitchFamily="49" charset="-122"/>
              <a:sym typeface="Arial" panose="020B0604020202020204" pitchFamily="34" charset="0"/>
            </a:endParaRPr>
          </a:p>
        </p:txBody>
      </p:sp>
      <p:pic>
        <p:nvPicPr>
          <p:cNvPr id="54276"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54277" name="文本框 12"/>
          <p:cNvSpPr txBox="1"/>
          <p:nvPr/>
        </p:nvSpPr>
        <p:spPr>
          <a:xfrm>
            <a:off x="590550" y="1666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创新创业</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54278" name="Picture 5" descr="C:\Users\Administrator\iCloudDrive\招生文件\2020年\2020年招生宣传工作\合肥学院2020年招生宣传册素材采集\图片3.png"/>
          <p:cNvPicPr>
            <a:picLocks noChangeAspect="1"/>
          </p:cNvPicPr>
          <p:nvPr/>
        </p:nvPicPr>
        <p:blipFill>
          <a:blip r:embed="rId2"/>
          <a:stretch>
            <a:fillRect/>
          </a:stretch>
        </p:blipFill>
        <p:spPr>
          <a:xfrm>
            <a:off x="10038080" y="4072414"/>
            <a:ext cx="2239962" cy="1492250"/>
          </a:xfrm>
          <a:prstGeom prst="rect">
            <a:avLst/>
          </a:prstGeom>
          <a:noFill/>
          <a:ln w="9525">
            <a:noFill/>
          </a:ln>
        </p:spPr>
      </p:pic>
      <p:pic>
        <p:nvPicPr>
          <p:cNvPr id="54279" name="图片 2"/>
          <p:cNvPicPr>
            <a:picLocks noChangeAspect="1"/>
          </p:cNvPicPr>
          <p:nvPr/>
        </p:nvPicPr>
        <p:blipFill>
          <a:blip r:embed="rId3"/>
          <a:stretch>
            <a:fillRect/>
          </a:stretch>
        </p:blipFill>
        <p:spPr>
          <a:xfrm>
            <a:off x="10359988" y="5402952"/>
            <a:ext cx="2018384" cy="1510580"/>
          </a:xfrm>
          <a:prstGeom prst="rect">
            <a:avLst/>
          </a:prstGeom>
          <a:noFill/>
          <a:ln w="9525">
            <a:noFill/>
          </a:ln>
        </p:spPr>
      </p:pic>
      <p:pic>
        <p:nvPicPr>
          <p:cNvPr id="5428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945" y="3910765"/>
            <a:ext cx="2054805" cy="1370848"/>
          </a:xfrm>
          <a:prstGeom prst="rect">
            <a:avLst/>
          </a:prstGeom>
          <a:noFill/>
          <a:ln w="9525">
            <a:noFill/>
          </a:ln>
        </p:spPr>
      </p:pic>
      <p:pic>
        <p:nvPicPr>
          <p:cNvPr id="2" name="图片 1" descr="智能汽车竞赛国家总决赛一等奖-甄冒发"/>
          <p:cNvPicPr>
            <a:picLocks noChangeAspect="1"/>
          </p:cNvPicPr>
          <p:nvPr/>
        </p:nvPicPr>
        <p:blipFill>
          <a:blip r:embed="rId5"/>
          <a:stretch>
            <a:fillRect/>
          </a:stretch>
        </p:blipFill>
        <p:spPr>
          <a:xfrm>
            <a:off x="85725" y="1281430"/>
            <a:ext cx="3686810" cy="5388610"/>
          </a:xfrm>
          <a:prstGeom prst="rect">
            <a:avLst/>
          </a:prstGeom>
        </p:spPr>
      </p:pic>
      <p:pic>
        <p:nvPicPr>
          <p:cNvPr id="5" name="图片 5" descr="81d73cbf1c354feb5d80b7107aec8db"/>
          <p:cNvPicPr>
            <a:picLocks noChangeAspect="1"/>
          </p:cNvPicPr>
          <p:nvPr/>
        </p:nvPicPr>
        <p:blipFill>
          <a:blip r:embed="rId6"/>
          <a:stretch>
            <a:fillRect/>
          </a:stretch>
        </p:blipFill>
        <p:spPr>
          <a:xfrm>
            <a:off x="8544560" y="5196205"/>
            <a:ext cx="1905635" cy="1717675"/>
          </a:xfrm>
          <a:prstGeom prst="rect">
            <a:avLst/>
          </a:prstGeom>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7645" y="965835"/>
            <a:ext cx="3404870" cy="52622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5297"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55298" name="文本框 12"/>
          <p:cNvSpPr txBox="1"/>
          <p:nvPr/>
        </p:nvSpPr>
        <p:spPr>
          <a:xfrm>
            <a:off x="590550" y="1666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创新创业</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55299" name="矩形 1"/>
          <p:cNvSpPr/>
          <p:nvPr/>
        </p:nvSpPr>
        <p:spPr>
          <a:xfrm>
            <a:off x="224155" y="1034912"/>
            <a:ext cx="3371850" cy="5262979"/>
          </a:xfrm>
          <a:prstGeom prst="rect">
            <a:avLst/>
          </a:prstGeom>
          <a:noFill/>
          <a:ln w="9525">
            <a:noFill/>
          </a:ln>
        </p:spPr>
        <p:txBody>
          <a:bodyPr wrap="square">
            <a:spAutoFit/>
          </a:bodyPr>
          <a:lstStyle/>
          <a:p>
            <a:pPr indent="457200" algn="just" eaLnBrk="1" hangingPunct="1">
              <a:buFont typeface="Arial" panose="020B0604020202020204" pitchFamily="34" charset="0"/>
            </a:pPr>
            <a:r>
              <a:rPr lang="zh-CN" sz="2400" dirty="0"/>
              <a:t>学校</a:t>
            </a:r>
            <a:r>
              <a:rPr sz="2400" dirty="0"/>
              <a:t>建有</a:t>
            </a:r>
            <a:r>
              <a:rPr lang="en-US" sz="2400" dirty="0"/>
              <a:t>3</a:t>
            </a:r>
            <a:r>
              <a:rPr sz="2400" dirty="0"/>
              <a:t>600平方米的大学生创新创业园和</a:t>
            </a:r>
            <a:r>
              <a:rPr lang="en-US" sz="2400" dirty="0"/>
              <a:t>12000</a:t>
            </a:r>
            <a:r>
              <a:rPr lang="zh-CN" altLang="en-US" sz="2400" dirty="0"/>
              <a:t>平方米</a:t>
            </a:r>
            <a:r>
              <a:rPr sz="2400" dirty="0"/>
              <a:t>中德青年学生创业孵化中心，是安徽省级众</a:t>
            </a:r>
            <a:r>
              <a:rPr lang="zh-CN" altLang="en-US" sz="2400" dirty="0"/>
              <a:t>创空间。</a:t>
            </a:r>
            <a:endParaRPr lang="zh-CN" altLang="en-US" sz="2400" dirty="0"/>
          </a:p>
          <a:p>
            <a:pPr indent="457200" algn="just" eaLnBrk="1" hangingPunct="1">
              <a:buFont typeface="Arial" panose="020B0604020202020204" pitchFamily="34" charset="0"/>
            </a:pPr>
            <a:r>
              <a:rPr lang="zh-CN" altLang="en-US" sz="2400" dirty="0">
                <a:sym typeface="+mn-ea"/>
              </a:rPr>
              <a:t>学校有力服务于学生的创新创业实践，提升学生的创业能力，创业典型不断涌现。</a:t>
            </a:r>
            <a:r>
              <a:rPr lang="zh-CN" altLang="en-US" sz="2400" dirty="0"/>
              <a:t>每年创业园区为在校学生提供创业工位300余个，园区</a:t>
            </a:r>
            <a:r>
              <a:rPr lang="zh-CN" altLang="en-US" sz="2400" dirty="0">
                <a:sym typeface="+mn-ea"/>
              </a:rPr>
              <a:t>自主创业学生</a:t>
            </a:r>
            <a:r>
              <a:rPr lang="en-US" altLang="zh-CN" sz="2400" dirty="0">
                <a:sym typeface="+mn-ea"/>
              </a:rPr>
              <a:t>2</a:t>
            </a:r>
            <a:r>
              <a:rPr lang="zh-CN" altLang="en-US" sz="2400" dirty="0">
                <a:sym typeface="+mn-ea"/>
              </a:rPr>
              <a:t>00余人，建有校外创新创业实践基地</a:t>
            </a:r>
            <a:r>
              <a:rPr lang="en-US" altLang="zh-CN" sz="2400" dirty="0">
                <a:sym typeface="+mn-ea"/>
              </a:rPr>
              <a:t>17</a:t>
            </a:r>
            <a:r>
              <a:rPr lang="zh-CN" altLang="en-US" sz="2400" dirty="0">
                <a:sym typeface="+mn-ea"/>
              </a:rPr>
              <a:t>家。</a:t>
            </a:r>
            <a:endParaRPr sz="2400" dirty="0"/>
          </a:p>
        </p:txBody>
      </p:sp>
      <p:pic>
        <p:nvPicPr>
          <p:cNvPr id="55300" name="图片 2"/>
          <p:cNvPicPr>
            <a:picLocks noChangeAspect="1"/>
          </p:cNvPicPr>
          <p:nvPr/>
        </p:nvPicPr>
        <p:blipFill>
          <a:blip r:embed="rId2"/>
          <a:stretch>
            <a:fillRect/>
          </a:stretch>
        </p:blipFill>
        <p:spPr>
          <a:xfrm>
            <a:off x="3827780" y="909955"/>
            <a:ext cx="7976870" cy="5318125"/>
          </a:xfrm>
          <a:prstGeom prst="rect">
            <a:avLst/>
          </a:prstGeom>
          <a:noFill/>
          <a:ln w="9525">
            <a:noFill/>
          </a:ln>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TextBox 4"/>
          <p:cNvSpPr txBox="1"/>
          <p:nvPr/>
        </p:nvSpPr>
        <p:spPr>
          <a:xfrm>
            <a:off x="804863" y="4243388"/>
            <a:ext cx="10533062" cy="1941512"/>
          </a:xfrm>
          <a:prstGeom prst="rect">
            <a:avLst/>
          </a:prstGeom>
          <a:noFill/>
          <a:ln w="9525">
            <a:noFill/>
          </a:ln>
        </p:spPr>
        <p:txBody>
          <a:bodyPr lIns="90170" tIns="46990" rIns="90170" bIns="46990">
            <a:spAutoFit/>
          </a:bodyPr>
          <a:lstStyle/>
          <a:p>
            <a:pPr marL="342900" indent="-342900" eaLnBrk="1" hangingPunct="1">
              <a:lnSpc>
                <a:spcPct val="150000"/>
              </a:lnSpc>
              <a:spcBef>
                <a:spcPct val="20000"/>
              </a:spcBef>
              <a:buClr>
                <a:srgbClr val="FF3300"/>
              </a:buClr>
              <a:buFont typeface="Wingdings" panose="05000000000000000000" pitchFamily="2" charset="2"/>
              <a:buChar char="Ø"/>
            </a:pPr>
            <a:r>
              <a:rPr lang="zh-CN" altLang="en-US" sz="2000" b="1" dirty="0">
                <a:solidFill>
                  <a:srgbClr val="0000FF"/>
                </a:solidFill>
                <a:latin typeface="楷体" panose="02010609060101010101" pitchFamily="49" charset="-122"/>
                <a:ea typeface="楷体" panose="02010609060101010101" pitchFamily="49" charset="-122"/>
              </a:rPr>
              <a:t>学校围绕应用型人才培养关键要素，进行系统改革和实践，构建起具有鲜明特色的应用型人才培养体系，为区域发展培养了大批高素质应用型人才。毕业生就业率始终位居全省前列，是全省高校就业工作标兵单位，毕业生</a:t>
            </a:r>
            <a:r>
              <a:rPr lang="en-US" altLang="zh-CN" sz="2000" b="1" dirty="0">
                <a:solidFill>
                  <a:srgbClr val="0000FF"/>
                </a:solidFill>
                <a:latin typeface="楷体" panose="02010609060101010101" pitchFamily="49" charset="-122"/>
                <a:ea typeface="楷体" panose="02010609060101010101" pitchFamily="49" charset="-122"/>
              </a:rPr>
              <a:t>70%</a:t>
            </a:r>
            <a:r>
              <a:rPr lang="zh-CN" altLang="en-US" sz="2000" b="1" dirty="0">
                <a:solidFill>
                  <a:srgbClr val="0000FF"/>
                </a:solidFill>
                <a:latin typeface="楷体" panose="02010609060101010101" pitchFamily="49" charset="-122"/>
                <a:ea typeface="楷体" panose="02010609060101010101" pitchFamily="49" charset="-122"/>
              </a:rPr>
              <a:t>左右在皖就业，</a:t>
            </a:r>
            <a:r>
              <a:rPr lang="en-US" altLang="zh-CN" sz="2000" b="1" dirty="0">
                <a:solidFill>
                  <a:srgbClr val="0000FF"/>
                </a:solidFill>
                <a:latin typeface="楷体" panose="02010609060101010101" pitchFamily="49" charset="-122"/>
                <a:ea typeface="楷体" panose="02010609060101010101" pitchFamily="49" charset="-122"/>
              </a:rPr>
              <a:t>50%</a:t>
            </a:r>
            <a:r>
              <a:rPr lang="zh-CN" altLang="en-US" sz="2000" b="1" dirty="0">
                <a:solidFill>
                  <a:srgbClr val="0000FF"/>
                </a:solidFill>
                <a:latin typeface="楷体" panose="02010609060101010101" pitchFamily="49" charset="-122"/>
                <a:ea typeface="楷体" panose="02010609060101010101" pitchFamily="49" charset="-122"/>
              </a:rPr>
              <a:t>左右在肥就业，被誉为“合肥市工程师培养的摇篮”。</a:t>
            </a:r>
            <a:r>
              <a:rPr lang="en-US" altLang="zh-CN" sz="2000" b="1" dirty="0">
                <a:solidFill>
                  <a:srgbClr val="0000FF"/>
                </a:solidFill>
                <a:latin typeface="楷体" panose="02010609060101010101" pitchFamily="49" charset="-122"/>
                <a:ea typeface="楷体" panose="02010609060101010101" pitchFamily="49" charset="-122"/>
              </a:rPr>
              <a:t>2018</a:t>
            </a:r>
            <a:r>
              <a:rPr lang="zh-CN" altLang="en-US" sz="2000" b="1" dirty="0">
                <a:solidFill>
                  <a:srgbClr val="0000FF"/>
                </a:solidFill>
                <a:latin typeface="楷体" panose="02010609060101010101" pitchFamily="49" charset="-122"/>
                <a:ea typeface="楷体" panose="02010609060101010101" pitchFamily="49" charset="-122"/>
              </a:rPr>
              <a:t>年被评为第三批全国创新创业典型经验高校。</a:t>
            </a:r>
            <a:endParaRPr lang="en-US" altLang="zh-CN" sz="2000" b="1" dirty="0">
              <a:solidFill>
                <a:srgbClr val="0000FF"/>
              </a:solidFill>
              <a:latin typeface="楷体" panose="02010609060101010101" pitchFamily="49" charset="-122"/>
              <a:ea typeface="楷体" panose="02010609060101010101" pitchFamily="49" charset="-122"/>
            </a:endParaRPr>
          </a:p>
        </p:txBody>
      </p:sp>
      <p:pic>
        <p:nvPicPr>
          <p:cNvPr id="56322"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56323" name="文本框 12"/>
          <p:cNvSpPr txBox="1"/>
          <p:nvPr/>
        </p:nvSpPr>
        <p:spPr>
          <a:xfrm>
            <a:off x="590550" y="1666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创新创业</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56324" name="图片 2"/>
          <p:cNvPicPr>
            <a:picLocks noChangeAspect="1"/>
          </p:cNvPicPr>
          <p:nvPr/>
        </p:nvPicPr>
        <p:blipFill>
          <a:blip r:embed="rId2"/>
          <a:stretch>
            <a:fillRect/>
          </a:stretch>
        </p:blipFill>
        <p:spPr>
          <a:xfrm>
            <a:off x="1763713" y="1365250"/>
            <a:ext cx="4691062" cy="2647950"/>
          </a:xfrm>
          <a:prstGeom prst="rect">
            <a:avLst/>
          </a:prstGeom>
          <a:noFill/>
          <a:ln w="9525">
            <a:noFill/>
          </a:ln>
        </p:spPr>
      </p:pic>
      <p:pic>
        <p:nvPicPr>
          <p:cNvPr id="56325" name="图片 4"/>
          <p:cNvPicPr>
            <a:picLocks noChangeAspect="1"/>
          </p:cNvPicPr>
          <p:nvPr/>
        </p:nvPicPr>
        <p:blipFill>
          <a:blip r:embed="rId3"/>
          <a:stretch>
            <a:fillRect/>
          </a:stretch>
        </p:blipFill>
        <p:spPr>
          <a:xfrm>
            <a:off x="6897688" y="1365250"/>
            <a:ext cx="3530600" cy="2647950"/>
          </a:xfrm>
          <a:prstGeom prst="rect">
            <a:avLst/>
          </a:prstGeom>
          <a:noFill/>
          <a:ln w="9525">
            <a:noFill/>
          </a:ln>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文本框 24"/>
          <p:cNvSpPr txBox="1"/>
          <p:nvPr/>
        </p:nvSpPr>
        <p:spPr>
          <a:xfrm>
            <a:off x="0" y="185738"/>
            <a:ext cx="3962400" cy="768350"/>
          </a:xfrm>
          <a:prstGeom prst="rect">
            <a:avLst/>
          </a:prstGeom>
          <a:noFill/>
          <a:ln w="9525">
            <a:noFill/>
          </a:ln>
        </p:spPr>
        <p:txBody>
          <a:bodyPr>
            <a:spAutoFit/>
          </a:bodyPr>
          <a:lstStyle/>
          <a:p>
            <a:pPr algn="ctr" eaLnBrk="1" hangingPunct="1">
              <a:buFont typeface="Arial" panose="020B0604020202020204" pitchFamily="34" charset="0"/>
            </a:pPr>
            <a:r>
              <a:rPr lang="zh-CN" altLang="en-US" sz="4400" b="1" u="sng">
                <a:solidFill>
                  <a:schemeClr val="accent1"/>
                </a:solidFill>
                <a:latin typeface="Times New Roman" panose="02020603050405020304" pitchFamily="18" charset="0"/>
                <a:ea typeface="微软雅黑" panose="020B0503020204020204" pitchFamily="34" charset="-122"/>
              </a:rPr>
              <a:t>目     录</a:t>
            </a:r>
            <a:endParaRPr lang="zh-CN" altLang="en-US" sz="4400" b="1" u="sng">
              <a:solidFill>
                <a:schemeClr val="accent1"/>
              </a:solidFill>
              <a:latin typeface="Times New Roman" panose="02020603050405020304" pitchFamily="18" charset="0"/>
              <a:ea typeface="微软雅黑" panose="020B0503020204020204" pitchFamily="34" charset="-122"/>
            </a:endParaRPr>
          </a:p>
        </p:txBody>
      </p:sp>
      <p:sp>
        <p:nvSpPr>
          <p:cNvPr id="31746" name="文本框 25"/>
          <p:cNvSpPr txBox="1"/>
          <p:nvPr/>
        </p:nvSpPr>
        <p:spPr>
          <a:xfrm>
            <a:off x="811530" y="2152015"/>
            <a:ext cx="6537325" cy="2553335"/>
          </a:xfrm>
          <a:prstGeom prst="rect">
            <a:avLst/>
          </a:prstGeom>
          <a:noFill/>
          <a:ln w="9525">
            <a:noFill/>
          </a:ln>
        </p:spPr>
        <p:txBody>
          <a:bodyPr wrap="square">
            <a:spAutoFit/>
          </a:bodyPr>
          <a:lstStyle/>
          <a:p>
            <a:pPr marL="342900" indent="-342900" eaLnBrk="1" hangingPunct="1">
              <a:buFont typeface="Arial" panose="020B0604020202020204" pitchFamily="34" charset="0"/>
            </a:pPr>
            <a:r>
              <a:rPr lang="zh-CN" altLang="en-US" sz="3200" b="1" dirty="0">
                <a:solidFill>
                  <a:srgbClr val="990000"/>
                </a:solidFill>
                <a:latin typeface="宋体" panose="02010600030101010101" pitchFamily="2" charset="-122"/>
                <a:ea typeface="黑体" panose="02010609060101010101" pitchFamily="49" charset="-122"/>
              </a:rPr>
              <a:t>一、合肥学院基本情况</a:t>
            </a:r>
            <a:endParaRPr lang="zh-CN" altLang="en-US" sz="3200" b="1" dirty="0">
              <a:solidFill>
                <a:srgbClr val="990000"/>
              </a:solidFill>
              <a:latin typeface="宋体" panose="02010600030101010101" pitchFamily="2" charset="-122"/>
              <a:ea typeface="黑体" panose="02010609060101010101" pitchFamily="49" charset="-122"/>
            </a:endParaRPr>
          </a:p>
          <a:p>
            <a:pPr marL="342900" indent="-342900" eaLnBrk="1" hangingPunct="1">
              <a:buFont typeface="Arial" panose="020B0604020202020204" pitchFamily="34" charset="0"/>
            </a:pPr>
            <a:endParaRPr lang="zh-CN" altLang="en-US" sz="3200" b="1" dirty="0">
              <a:solidFill>
                <a:srgbClr val="990000"/>
              </a:solidFill>
              <a:latin typeface="宋体" panose="02010600030101010101" pitchFamily="2" charset="-122"/>
              <a:ea typeface="黑体" panose="02010609060101010101" pitchFamily="49" charset="-122"/>
            </a:endParaRPr>
          </a:p>
          <a:p>
            <a:pPr marL="342900" indent="-342900" eaLnBrk="1" hangingPunct="1">
              <a:buFont typeface="Arial" panose="020B0604020202020204" pitchFamily="34" charset="0"/>
            </a:pPr>
            <a:r>
              <a:rPr lang="zh-CN" altLang="en-US" sz="3200" b="1" dirty="0">
                <a:solidFill>
                  <a:srgbClr val="990000"/>
                </a:solidFill>
                <a:latin typeface="宋体" panose="02010600030101010101" pitchFamily="2" charset="-122"/>
                <a:ea typeface="黑体" panose="02010609060101010101" pitchFamily="49" charset="-122"/>
              </a:rPr>
              <a:t>二、合肥学院</a:t>
            </a:r>
            <a:r>
              <a:rPr lang="en-US" altLang="zh-CN" sz="3200" b="1" dirty="0">
                <a:solidFill>
                  <a:srgbClr val="990000"/>
                </a:solidFill>
                <a:latin typeface="宋体" panose="02010600030101010101" pitchFamily="2" charset="-122"/>
                <a:ea typeface="黑体" panose="02010609060101010101" pitchFamily="49" charset="-122"/>
              </a:rPr>
              <a:t>2022</a:t>
            </a:r>
            <a:r>
              <a:rPr lang="zh-CN" altLang="en-US" sz="3200" b="1" dirty="0">
                <a:solidFill>
                  <a:srgbClr val="990000"/>
                </a:solidFill>
                <a:latin typeface="宋体" panose="02010600030101010101" pitchFamily="2" charset="-122"/>
                <a:ea typeface="黑体" panose="02010609060101010101" pitchFamily="49" charset="-122"/>
              </a:rPr>
              <a:t>年招生基本情况</a:t>
            </a:r>
            <a:endParaRPr lang="zh-CN" altLang="en-US" sz="3200" b="1" dirty="0">
              <a:solidFill>
                <a:srgbClr val="990000"/>
              </a:solidFill>
              <a:latin typeface="宋体" panose="02010600030101010101" pitchFamily="2" charset="-122"/>
              <a:ea typeface="黑体" panose="02010609060101010101" pitchFamily="49" charset="-122"/>
            </a:endParaRPr>
          </a:p>
          <a:p>
            <a:pPr marL="342900" indent="-342900" eaLnBrk="1" hangingPunct="1">
              <a:buFont typeface="Arial" panose="020B0604020202020204" pitchFamily="34" charset="0"/>
            </a:pPr>
            <a:endParaRPr lang="zh-CN" altLang="en-US" sz="3200" b="1" dirty="0">
              <a:solidFill>
                <a:srgbClr val="990000"/>
              </a:solidFill>
              <a:latin typeface="宋体" panose="02010600030101010101" pitchFamily="2" charset="-122"/>
              <a:ea typeface="黑体" panose="02010609060101010101" pitchFamily="49" charset="-122"/>
            </a:endParaRPr>
          </a:p>
          <a:p>
            <a:pPr marL="342900" indent="-342900" eaLnBrk="1" hangingPunct="1">
              <a:buFont typeface="Arial" panose="020B0604020202020204" pitchFamily="34" charset="0"/>
            </a:pPr>
            <a:r>
              <a:rPr lang="zh-CN" altLang="en-US" sz="3200" b="1" dirty="0">
                <a:solidFill>
                  <a:srgbClr val="990000"/>
                </a:solidFill>
                <a:latin typeface="宋体" panose="02010600030101010101" pitchFamily="2" charset="-122"/>
                <a:ea typeface="黑体" panose="02010609060101010101" pitchFamily="49" charset="-122"/>
              </a:rPr>
              <a:t>三、志愿填报几点建议</a:t>
            </a:r>
            <a:endParaRPr lang="zh-CN" altLang="en-US" sz="3200" b="1" dirty="0">
              <a:solidFill>
                <a:srgbClr val="990000"/>
              </a:solidFill>
              <a:latin typeface="宋体" panose="02010600030101010101" pitchFamily="2" charset="-122"/>
              <a:ea typeface="黑体" panose="02010609060101010101" pitchFamily="49" charset="-122"/>
            </a:endParaRPr>
          </a:p>
        </p:txBody>
      </p:sp>
      <p:pic>
        <p:nvPicPr>
          <p:cNvPr id="31747" name="Picture 11" descr="图片2"/>
          <p:cNvPicPr>
            <a:picLocks noChangeAspect="1"/>
          </p:cNvPicPr>
          <p:nvPr/>
        </p:nvPicPr>
        <p:blipFill>
          <a:blip r:embed="rId1"/>
          <a:stretch>
            <a:fillRect/>
          </a:stretch>
        </p:blipFill>
        <p:spPr>
          <a:xfrm>
            <a:off x="6073775" y="11113"/>
            <a:ext cx="6115050" cy="6843712"/>
          </a:xfrm>
          <a:prstGeom prst="rect">
            <a:avLst/>
          </a:prstGeom>
          <a:noFill/>
          <a:ln w="9525">
            <a:noFill/>
          </a:ln>
        </p:spPr>
      </p:pic>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矩形 3"/>
          <p:cNvSpPr/>
          <p:nvPr/>
        </p:nvSpPr>
        <p:spPr>
          <a:xfrm>
            <a:off x="294005" y="768985"/>
            <a:ext cx="10760075" cy="1337945"/>
          </a:xfrm>
          <a:prstGeom prst="rect">
            <a:avLst/>
          </a:prstGeom>
          <a:noFill/>
          <a:ln w="9525">
            <a:noFill/>
          </a:ln>
        </p:spPr>
        <p:txBody>
          <a:bodyPr wrap="square">
            <a:spAutoFit/>
          </a:bodyPr>
          <a:lstStyle/>
          <a:p>
            <a:pPr eaLnBrk="1" hangingPunct="1">
              <a:lnSpc>
                <a:spcPct val="150000"/>
              </a:lnSpc>
              <a:buFont typeface="Arial" panose="020B0604020202020204" pitchFamily="34" charset="0"/>
            </a:pPr>
            <a:r>
              <a:rPr dirty="0">
                <a:latin typeface="Calibri" panose="020F0502020204030204" pitchFamily="34" charset="0"/>
              </a:rPr>
              <a:t>学校坚持开放合作，国际化办学特色日益彰显。作为全国首批通过教育部来华留学质量认证的高校，先后同德国、韩国、美国、英国等20个国家与地区的72所大学建立了友好合作关系。有4400多名学生赴国外留学，2700余名境外学生来校学习、实习，4位外国专家获得中国政府“友谊奖”。</a:t>
            </a:r>
            <a:endParaRPr dirty="0">
              <a:latin typeface="Calibri" panose="020F0502020204030204" pitchFamily="34" charset="0"/>
            </a:endParaRPr>
          </a:p>
        </p:txBody>
      </p:sp>
      <p:sp>
        <p:nvSpPr>
          <p:cNvPr id="57347" name="文本框 12"/>
          <p:cNvSpPr txBox="1"/>
          <p:nvPr/>
        </p:nvSpPr>
        <p:spPr>
          <a:xfrm>
            <a:off x="695325" y="319088"/>
            <a:ext cx="5270500"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国际化发展</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57348"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pic>
        <p:nvPicPr>
          <p:cNvPr id="2" name="图片 1"/>
          <p:cNvPicPr>
            <a:picLocks noChangeAspect="1"/>
          </p:cNvPicPr>
          <p:nvPr/>
        </p:nvPicPr>
        <p:blipFill>
          <a:blip r:embed="rId2"/>
          <a:stretch>
            <a:fillRect/>
          </a:stretch>
        </p:blipFill>
        <p:spPr>
          <a:xfrm>
            <a:off x="377190" y="2106930"/>
            <a:ext cx="7139305" cy="4036695"/>
          </a:xfrm>
          <a:prstGeom prst="rect">
            <a:avLst/>
          </a:prstGeom>
        </p:spPr>
      </p:pic>
      <p:pic>
        <p:nvPicPr>
          <p:cNvPr id="5" name="图片 5" descr="微信图片_20220321121413"/>
          <p:cNvPicPr>
            <a:picLocks noChangeAspect="1"/>
          </p:cNvPicPr>
          <p:nvPr/>
        </p:nvPicPr>
        <p:blipFill>
          <a:blip r:embed="rId3"/>
          <a:stretch>
            <a:fillRect/>
          </a:stretch>
        </p:blipFill>
        <p:spPr>
          <a:xfrm>
            <a:off x="7712075" y="2343150"/>
            <a:ext cx="3850005" cy="3047365"/>
          </a:xfrm>
          <a:prstGeom prst="rect">
            <a:avLst/>
          </a:prstGeom>
        </p:spPr>
      </p:pic>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62466"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62467" name="矩形 1"/>
          <p:cNvSpPr/>
          <p:nvPr/>
        </p:nvSpPr>
        <p:spPr>
          <a:xfrm>
            <a:off x="523875" y="920115"/>
            <a:ext cx="6096000" cy="1630045"/>
          </a:xfrm>
          <a:prstGeom prst="rect">
            <a:avLst/>
          </a:prstGeom>
          <a:noFill/>
          <a:ln w="9525">
            <a:noFill/>
          </a:ln>
        </p:spPr>
        <p:txBody>
          <a:bodyPr>
            <a:spAutoFit/>
          </a:bodyPr>
          <a:lstStyle/>
          <a:p>
            <a:pPr eaLnBrk="1" hangingPunct="1">
              <a:buFont typeface="Arial" panose="020B0604020202020204" pitchFamily="34" charset="0"/>
            </a:pPr>
            <a:r>
              <a:rPr lang="zh-CN" altLang="en-US" sz="2000">
                <a:latin typeface="Calibri" panose="020F0502020204030204" pitchFamily="34" charset="0"/>
              </a:rPr>
              <a:t>学校共有学生社团</a:t>
            </a:r>
            <a:r>
              <a:rPr lang="en-US" altLang="zh-CN" sz="2000">
                <a:latin typeface="Calibri" panose="020F0502020204030204" pitchFamily="34" charset="0"/>
              </a:rPr>
              <a:t>34</a:t>
            </a:r>
            <a:r>
              <a:rPr lang="zh-CN" altLang="en-US" sz="2000">
                <a:latin typeface="Calibri" panose="020F0502020204030204" pitchFamily="34" charset="0"/>
              </a:rPr>
              <a:t>个，分为学术科技类、文化艺术类、志愿公益类、思想政治类、自律互助类、创新创业类，每年举办大学生文化艺术节和社团文化节，迄今已举办十九届，每届为期一个月，开展文化活动百余项。</a:t>
            </a:r>
            <a:endParaRPr lang="zh-CN" altLang="en-US" sz="2000">
              <a:latin typeface="Calibri" panose="020F0502020204030204" pitchFamily="34" charset="0"/>
            </a:endParaRPr>
          </a:p>
        </p:txBody>
      </p:sp>
      <p:pic>
        <p:nvPicPr>
          <p:cNvPr id="37893" name="Picture 2" descr="C:\Users\Administrator\iCloudDrive\招生文件\2020年\2020年招生宣传工作\合肥学院2020年招生宣传册素材采集\合肥学院2020年招生宣传素材（校团委修改版 2020.3.28）\社团活动照片\feel手语社团日活动.jpg"/>
          <p:cNvPicPr>
            <a:picLocks noChangeAspect="1" noChangeArrowheads="1"/>
          </p:cNvPicPr>
          <p:nvPr/>
        </p:nvPicPr>
        <p:blipFill>
          <a:blip r:embed="rId2"/>
          <a:srcRect/>
          <a:stretch>
            <a:fillRect/>
          </a:stretch>
        </p:blipFill>
        <p:spPr bwMode="auto">
          <a:xfrm>
            <a:off x="381488" y="3944763"/>
            <a:ext cx="3770312" cy="2535237"/>
          </a:xfrm>
          <a:prstGeom prst="ellipse">
            <a:avLst/>
          </a:prstGeom>
          <a:noFill/>
          <a:ln>
            <a:noFill/>
          </a:ln>
        </p:spPr>
      </p:pic>
      <p:pic>
        <p:nvPicPr>
          <p:cNvPr id="37894" name="Picture 3" descr="C:\Users\Administrator\iCloudDrive\招生文件\2020年\2020年招生宣传工作\合肥学院2020年招生宣传册素材采集\合肥学院2020年招生宣传素材（校团委修改版 2020.3.28）\社团活动照片\花灯节.jpg"/>
          <p:cNvPicPr>
            <a:picLocks noChangeAspect="1" noChangeArrowheads="1"/>
          </p:cNvPicPr>
          <p:nvPr/>
        </p:nvPicPr>
        <p:blipFill>
          <a:blip r:embed="rId3" cstate="screen"/>
          <a:srcRect/>
          <a:stretch>
            <a:fillRect/>
          </a:stretch>
        </p:blipFill>
        <p:spPr bwMode="auto">
          <a:xfrm>
            <a:off x="8686710" y="1896269"/>
            <a:ext cx="3196798" cy="2131198"/>
          </a:xfrm>
          <a:prstGeom prst="ellipse">
            <a:avLst/>
          </a:prstGeom>
          <a:noFill/>
          <a:ln>
            <a:noFill/>
          </a:ln>
        </p:spPr>
      </p:pic>
      <p:pic>
        <p:nvPicPr>
          <p:cNvPr id="37896" name="Picture 4" descr="C:\Users\Administrator\iCloudDrive\招生文件\2020年\2020年招生宣传工作\合肥学院2020年招生宣传册素材采集\合肥学院2020年招生宣传素材（校团委修改版 2020.3.28）\学生活动照片\IMG_7850.JPG"/>
          <p:cNvPicPr>
            <a:picLocks noChangeAspect="1" noChangeArrowheads="1"/>
          </p:cNvPicPr>
          <p:nvPr/>
        </p:nvPicPr>
        <p:blipFill>
          <a:blip r:embed="rId4"/>
          <a:srcRect/>
          <a:stretch>
            <a:fillRect/>
          </a:stretch>
        </p:blipFill>
        <p:spPr bwMode="auto">
          <a:xfrm>
            <a:off x="8192018" y="4244606"/>
            <a:ext cx="3691490" cy="2460994"/>
          </a:xfrm>
          <a:prstGeom prst="ellipse">
            <a:avLst/>
          </a:prstGeom>
          <a:noFill/>
          <a:ln>
            <a:noFill/>
          </a:ln>
        </p:spPr>
      </p:pic>
      <p:pic>
        <p:nvPicPr>
          <p:cNvPr id="37895"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82220" y="2446194"/>
            <a:ext cx="5664890" cy="3181309"/>
          </a:xfrm>
          <a:prstGeom prst="ellipse">
            <a:avLst/>
          </a:prstGeom>
          <a:noFill/>
          <a:ln>
            <a:noFill/>
          </a:ln>
        </p:spPr>
      </p:pic>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63490" name="矩形 1"/>
          <p:cNvSpPr/>
          <p:nvPr/>
        </p:nvSpPr>
        <p:spPr>
          <a:xfrm>
            <a:off x="358775" y="889000"/>
            <a:ext cx="4379913" cy="1799590"/>
          </a:xfrm>
          <a:prstGeom prst="rect">
            <a:avLst/>
          </a:prstGeom>
          <a:noFill/>
          <a:ln w="9525">
            <a:noFill/>
          </a:ln>
        </p:spPr>
        <p:txBody>
          <a:bodyPr>
            <a:spAutoFit/>
          </a:bodyPr>
          <a:lstStyle/>
          <a:p>
            <a:pPr eaLnBrk="1" hangingPunct="1">
              <a:lnSpc>
                <a:spcPct val="150000"/>
              </a:lnSpc>
              <a:buFont typeface="Arial" panose="020B0604020202020204" pitchFamily="34" charset="0"/>
            </a:pPr>
            <a:r>
              <a:rPr lang="zh-CN" altLang="en-US" sz="2000">
                <a:latin typeface="Calibri" panose="020F0502020204030204" pitchFamily="34" charset="0"/>
              </a:rPr>
              <a:t>         </a:t>
            </a:r>
            <a:r>
              <a:rPr lang="zh-CN" altLang="en-US">
                <a:latin typeface="Calibri" panose="020F0502020204030204" pitchFamily="34" charset="0"/>
              </a:rPr>
              <a:t>学校至今已连续承办了十五届中央团体“高雅艺术进校园”活动，学校也曾被评为全国学校艺术教育先进单位和安徽省艺术教育俱乐部试点推广高校。</a:t>
            </a:r>
            <a:endParaRPr lang="zh-CN" altLang="en-US">
              <a:latin typeface="Calibri" panose="020F0502020204030204" pitchFamily="34" charset="0"/>
            </a:endParaRPr>
          </a:p>
        </p:txBody>
      </p:sp>
      <p:sp>
        <p:nvSpPr>
          <p:cNvPr id="63491"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38917" name="Picture 2" descr="C:\Users\Administrator\iCloudDrive\招生文件\2020年\2020年招生宣传工作\合肥学院2020年招生宣传册素材采集\合肥学院2020年招生宣传素材（校团委修改版 2020.3.28）\学生活动照片\新年文艺汇演2.jpg"/>
          <p:cNvPicPr>
            <a:picLocks noChangeAspect="1" noChangeArrowheads="1"/>
          </p:cNvPicPr>
          <p:nvPr/>
        </p:nvPicPr>
        <p:blipFill>
          <a:blip r:embed="rId2"/>
          <a:srcRect/>
          <a:stretch>
            <a:fillRect/>
          </a:stretch>
        </p:blipFill>
        <p:spPr bwMode="auto">
          <a:xfrm>
            <a:off x="1814513" y="4770213"/>
            <a:ext cx="2728912" cy="1819275"/>
          </a:xfrm>
          <a:prstGeom prst="roundRect">
            <a:avLst/>
          </a:prstGeom>
          <a:noFill/>
          <a:ln>
            <a:noFill/>
          </a:ln>
        </p:spPr>
      </p:pic>
      <p:pic>
        <p:nvPicPr>
          <p:cNvPr id="38918" name="Picture 3" descr="C:\Users\Administrator\iCloudDrive\招生文件\2020年\2020年招生宣传工作\合肥学院2020年招生宣传册素材采集\合肥学院2020年招生宣传素材（校团委修改版 2020.3.28）\学生活动照片\新年文艺汇演3.jpg"/>
          <p:cNvPicPr>
            <a:picLocks noChangeAspect="1" noChangeArrowheads="1"/>
          </p:cNvPicPr>
          <p:nvPr/>
        </p:nvPicPr>
        <p:blipFill>
          <a:blip r:embed="rId3"/>
          <a:srcRect/>
          <a:stretch>
            <a:fillRect/>
          </a:stretch>
        </p:blipFill>
        <p:spPr bwMode="auto">
          <a:xfrm>
            <a:off x="4738688" y="1509713"/>
            <a:ext cx="7123112" cy="4749800"/>
          </a:xfrm>
          <a:prstGeom prst="roundRect">
            <a:avLst/>
          </a:prstGeom>
          <a:noFill/>
          <a:ln>
            <a:noFill/>
          </a:ln>
        </p:spPr>
      </p:pic>
      <p:pic>
        <p:nvPicPr>
          <p:cNvPr id="38919" name="Picture 5" descr="C:\Users\Administrator\iCloudDrive\招生文件\2020年\2020年招生宣传工作\合肥学院2020年招生宣传册素材采集\合肥学院2020年招生宣传素材（校团委修改版 2020.3.28）\学生活动照片\高雅艺术进校园2.jpg"/>
          <p:cNvPicPr>
            <a:picLocks noChangeAspect="1" noChangeArrowheads="1"/>
          </p:cNvPicPr>
          <p:nvPr/>
        </p:nvPicPr>
        <p:blipFill>
          <a:blip r:embed="rId4"/>
          <a:srcRect/>
          <a:stretch>
            <a:fillRect/>
          </a:stretch>
        </p:blipFill>
        <p:spPr bwMode="auto">
          <a:xfrm>
            <a:off x="277813" y="2693763"/>
            <a:ext cx="2805112" cy="1978025"/>
          </a:xfrm>
          <a:prstGeom prst="roundRect">
            <a:avLst/>
          </a:prstGeom>
          <a:noFill/>
          <a:ln>
            <a:noFill/>
          </a:ln>
        </p:spPr>
      </p:pic>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3"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64514" name="矩形 1"/>
          <p:cNvSpPr/>
          <p:nvPr/>
        </p:nvSpPr>
        <p:spPr>
          <a:xfrm>
            <a:off x="4248150" y="982980"/>
            <a:ext cx="7486650" cy="1786890"/>
          </a:xfrm>
          <a:prstGeom prst="rect">
            <a:avLst/>
          </a:prstGeom>
          <a:noFill/>
          <a:ln w="9525">
            <a:noFill/>
          </a:ln>
        </p:spPr>
        <p:txBody>
          <a:bodyPr>
            <a:noAutofit/>
          </a:bodyPr>
          <a:lstStyle/>
          <a:p>
            <a:pPr eaLnBrk="1" hangingPunct="1">
              <a:buFont typeface="Arial" panose="020B0604020202020204" pitchFamily="34" charset="0"/>
            </a:pPr>
            <a:r>
              <a:rPr lang="zh-CN" altLang="en-US" sz="2000">
                <a:latin typeface="Calibri" panose="020F0502020204030204" pitchFamily="34" charset="0"/>
              </a:rPr>
              <a:t>         为落实立德树人根本任务，加强学校美育工作，以满足学生全面发展和未来发展为目标，本着“掌握一门体育和艺术技能，健康快乐过一生”的理念，</a:t>
            </a:r>
            <a:r>
              <a:rPr lang="en-US" altLang="zh-CN" sz="2000">
                <a:latin typeface="Calibri" panose="020F0502020204030204" pitchFamily="34" charset="0"/>
              </a:rPr>
              <a:t>2016</a:t>
            </a:r>
            <a:r>
              <a:rPr lang="zh-CN" altLang="en-US" sz="2000">
                <a:latin typeface="Calibri" panose="020F0502020204030204" pitchFamily="34" charset="0"/>
              </a:rPr>
              <a:t>年学校成立</a:t>
            </a:r>
            <a:r>
              <a:rPr lang="zh-CN" altLang="en-US" sz="2000" b="1">
                <a:solidFill>
                  <a:schemeClr val="accent1"/>
                </a:solidFill>
                <a:latin typeface="Calibri" panose="020F0502020204030204" pitchFamily="34" charset="0"/>
              </a:rPr>
              <a:t>体育俱乐部联盟</a:t>
            </a:r>
            <a:r>
              <a:rPr lang="zh-CN" altLang="en-US" sz="2000">
                <a:latin typeface="Calibri" panose="020F0502020204030204" pitchFamily="34" charset="0"/>
              </a:rPr>
              <a:t>，现有</a:t>
            </a:r>
            <a:r>
              <a:rPr lang="en-US" altLang="zh-CN" sz="2000" b="1">
                <a:solidFill>
                  <a:schemeClr val="accent1"/>
                </a:solidFill>
                <a:latin typeface="Calibri" panose="020F0502020204030204" pitchFamily="34" charset="0"/>
              </a:rPr>
              <a:t>24</a:t>
            </a:r>
            <a:r>
              <a:rPr lang="zh-CN" altLang="en-US" sz="2000">
                <a:latin typeface="Calibri" panose="020F0502020204030204" pitchFamily="34" charset="0"/>
              </a:rPr>
              <a:t>个体育俱乐部，注册会员</a:t>
            </a:r>
            <a:r>
              <a:rPr lang="en-US" altLang="zh-CN" sz="2000" b="1">
                <a:solidFill>
                  <a:schemeClr val="accent1"/>
                </a:solidFill>
                <a:latin typeface="Calibri" panose="020F0502020204030204" pitchFamily="34" charset="0"/>
              </a:rPr>
              <a:t>3000</a:t>
            </a:r>
            <a:r>
              <a:rPr lang="zh-CN" altLang="en-US" sz="2000">
                <a:latin typeface="Calibri" panose="020F0502020204030204" pitchFamily="34" charset="0"/>
              </a:rPr>
              <a:t>余人；</a:t>
            </a:r>
            <a:r>
              <a:rPr lang="en-US" altLang="zh-CN" sz="2000">
                <a:latin typeface="Calibri" panose="020F0502020204030204" pitchFamily="34" charset="0"/>
              </a:rPr>
              <a:t>2018</a:t>
            </a:r>
            <a:r>
              <a:rPr lang="zh-CN" altLang="en-US" sz="2000">
                <a:latin typeface="Calibri" panose="020F0502020204030204" pitchFamily="34" charset="0"/>
              </a:rPr>
              <a:t>年学校成立</a:t>
            </a:r>
            <a:r>
              <a:rPr lang="zh-CN" altLang="en-US" sz="2000" b="1">
                <a:solidFill>
                  <a:schemeClr val="accent2"/>
                </a:solidFill>
                <a:latin typeface="Calibri" panose="020F0502020204030204" pitchFamily="34" charset="0"/>
              </a:rPr>
              <a:t>艺术俱乐部联盟</a:t>
            </a:r>
            <a:r>
              <a:rPr lang="zh-CN" altLang="en-US" sz="2000">
                <a:latin typeface="Calibri" panose="020F0502020204030204" pitchFamily="34" charset="0"/>
              </a:rPr>
              <a:t>，现有</a:t>
            </a:r>
            <a:r>
              <a:rPr lang="en-US" altLang="zh-CN" sz="2000" b="1">
                <a:solidFill>
                  <a:schemeClr val="accent2"/>
                </a:solidFill>
                <a:latin typeface="Calibri" panose="020F0502020204030204" pitchFamily="34" charset="0"/>
              </a:rPr>
              <a:t>16</a:t>
            </a:r>
            <a:r>
              <a:rPr lang="zh-CN" altLang="en-US" sz="2000">
                <a:latin typeface="Calibri" panose="020F0502020204030204" pitchFamily="34" charset="0"/>
              </a:rPr>
              <a:t>个艺术俱乐部，注册会员</a:t>
            </a:r>
            <a:r>
              <a:rPr lang="en-US" altLang="zh-CN" sz="2000" b="1">
                <a:solidFill>
                  <a:schemeClr val="accent2"/>
                </a:solidFill>
                <a:latin typeface="Calibri" panose="020F0502020204030204" pitchFamily="34" charset="0"/>
              </a:rPr>
              <a:t>2300</a:t>
            </a:r>
            <a:r>
              <a:rPr lang="zh-CN" altLang="en-US" sz="2000">
                <a:latin typeface="Calibri" panose="020F0502020204030204" pitchFamily="34" charset="0"/>
              </a:rPr>
              <a:t>余人。</a:t>
            </a:r>
            <a:endParaRPr lang="zh-CN" altLang="en-US" sz="2000">
              <a:latin typeface="Calibri" panose="020F0502020204030204" pitchFamily="34" charset="0"/>
            </a:endParaRPr>
          </a:p>
        </p:txBody>
      </p:sp>
      <p:sp>
        <p:nvSpPr>
          <p:cNvPr id="64515"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39941" name="Picture 2" descr="C:\Users\Administrator\iCloudDrive\招生文件\2020年\2020年招生宣传工作\合肥学院2020年招生宣传册素材采集\合肥学院2020年招生宣传素材（校团委修改版 2020.3.28）\综合素质（艺术俱乐部）\吉他.jpg"/>
          <p:cNvPicPr>
            <a:picLocks noChangeAspect="1" noChangeArrowheads="1"/>
          </p:cNvPicPr>
          <p:nvPr/>
        </p:nvPicPr>
        <p:blipFill>
          <a:blip r:embed="rId2"/>
          <a:srcRect/>
          <a:stretch>
            <a:fillRect/>
          </a:stretch>
        </p:blipFill>
        <p:spPr bwMode="auto">
          <a:xfrm>
            <a:off x="1416050" y="3396457"/>
            <a:ext cx="5334000" cy="3000375"/>
          </a:xfrm>
          <a:prstGeom prst="ellipse">
            <a:avLst/>
          </a:prstGeom>
          <a:noFill/>
          <a:ln>
            <a:noFill/>
          </a:ln>
        </p:spPr>
      </p:pic>
      <p:pic>
        <p:nvPicPr>
          <p:cNvPr id="39942" name="Picture 3" descr="C:\Users\Administrator\iCloudDrive\招生文件\2020年\2020年招生宣传工作\合肥学院2020年招生宣传册素材采集\合肥学院2020年招生宣传素材（校团委修改版 2020.3.28）\综合素质（艺术俱乐部）\书法.jpg"/>
          <p:cNvPicPr>
            <a:picLocks noChangeAspect="1" noChangeArrowheads="1"/>
          </p:cNvPicPr>
          <p:nvPr/>
        </p:nvPicPr>
        <p:blipFill>
          <a:blip r:embed="rId3" cstate="print"/>
          <a:srcRect/>
          <a:stretch>
            <a:fillRect/>
          </a:stretch>
        </p:blipFill>
        <p:spPr bwMode="auto">
          <a:xfrm>
            <a:off x="7019925" y="2847975"/>
            <a:ext cx="4714875" cy="3532188"/>
          </a:xfrm>
          <a:prstGeom prst="ellipse">
            <a:avLst/>
          </a:prstGeom>
          <a:noFill/>
          <a:ln>
            <a:noFill/>
          </a:ln>
        </p:spPr>
      </p:pic>
      <p:pic>
        <p:nvPicPr>
          <p:cNvPr id="39943" name="Picture 5" descr="C:\Users\Administrator\iCloudDrive\招生文件\2020年\2020年招生宣传工作\合肥学院2020年招生宣传册素材采集\合肥学院2020年招生宣传素材（校团委修改版 2020.3.28）\综合素质（艺术俱乐部）\二胡.jpg"/>
          <p:cNvPicPr>
            <a:picLocks noChangeAspect="1" noChangeArrowheads="1"/>
          </p:cNvPicPr>
          <p:nvPr/>
        </p:nvPicPr>
        <p:blipFill>
          <a:blip r:embed="rId4" cstate="print"/>
          <a:srcRect/>
          <a:stretch>
            <a:fillRect/>
          </a:stretch>
        </p:blipFill>
        <p:spPr bwMode="auto">
          <a:xfrm>
            <a:off x="336550" y="1477963"/>
            <a:ext cx="3746500" cy="1776412"/>
          </a:xfrm>
          <a:prstGeom prst="ellipse">
            <a:avLst/>
          </a:prstGeom>
          <a:noFill/>
          <a:ln>
            <a:noFill/>
          </a:ln>
        </p:spPr>
      </p:pic>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7"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65538" name="矩形 1"/>
          <p:cNvSpPr/>
          <p:nvPr/>
        </p:nvSpPr>
        <p:spPr>
          <a:xfrm>
            <a:off x="371475" y="1035050"/>
            <a:ext cx="5010150" cy="3169285"/>
          </a:xfrm>
          <a:prstGeom prst="rect">
            <a:avLst/>
          </a:prstGeom>
          <a:noFill/>
          <a:ln w="9525">
            <a:noFill/>
          </a:ln>
        </p:spPr>
        <p:txBody>
          <a:bodyPr>
            <a:spAutoFit/>
          </a:bodyPr>
          <a:lstStyle/>
          <a:p>
            <a:pPr algn="just" eaLnBrk="1" hangingPunct="1">
              <a:buFont typeface="Arial" panose="020B0604020202020204" pitchFamily="34" charset="0"/>
            </a:pPr>
            <a:r>
              <a:rPr lang="zh-CN" altLang="en-US" sz="2000" dirty="0"/>
              <a:t>学校体育俱乐部制教学改革二次获得安徽省教学成果一等奖，安徽省教育厅在全省高校推广合肥学院做法，教学改革成果在全国享有盛誉。学生竞技体育多年位列全国前</a:t>
            </a:r>
            <a:r>
              <a:rPr lang="en-US" altLang="zh-CN" sz="2000" dirty="0"/>
              <a:t>100</a:t>
            </a:r>
            <a:r>
              <a:rPr lang="zh-CN" altLang="en-US" sz="2000" dirty="0"/>
              <a:t>强。其中，学校学生运动员兰明豪作为中国击剑队参赛队员将参加</a:t>
            </a:r>
            <a:r>
              <a:rPr lang="en-US" altLang="zh-CN" sz="2000" dirty="0"/>
              <a:t>2021</a:t>
            </a:r>
            <a:r>
              <a:rPr lang="zh-CN" altLang="en-US" sz="2000" dirty="0"/>
              <a:t>年东京奥运会击剑项目比赛。美育已纳入学校人才培养全过程，近</a:t>
            </a:r>
            <a:r>
              <a:rPr lang="en-US" altLang="zh-CN" sz="2000" dirty="0"/>
              <a:t>3</a:t>
            </a:r>
            <a:r>
              <a:rPr lang="zh-CN" altLang="en-US" sz="2000" dirty="0"/>
              <a:t>年指导学生参加由安徽省教育厅、教育部举办的大学生艺术展演中获得</a:t>
            </a:r>
            <a:r>
              <a:rPr lang="en-US" altLang="zh-CN" sz="2000" dirty="0"/>
              <a:t>14</a:t>
            </a:r>
            <a:r>
              <a:rPr lang="zh-CN" altLang="en-US" sz="2000" dirty="0"/>
              <a:t>项一等奖，</a:t>
            </a:r>
            <a:r>
              <a:rPr lang="en-US" altLang="zh-CN" sz="2000" dirty="0"/>
              <a:t>17 </a:t>
            </a:r>
            <a:r>
              <a:rPr lang="zh-CN" altLang="en-US" sz="2000" dirty="0"/>
              <a:t>项二等奖，</a:t>
            </a:r>
            <a:r>
              <a:rPr lang="en-US" altLang="zh-CN" sz="2000" dirty="0"/>
              <a:t>7 </a:t>
            </a:r>
            <a:r>
              <a:rPr lang="zh-CN" altLang="en-US" sz="2000" dirty="0"/>
              <a:t>项三等奖。</a:t>
            </a:r>
            <a:endParaRPr lang="zh-CN" altLang="en-US" sz="2000" dirty="0">
              <a:latin typeface="Calibri" panose="020F0502020204030204" pitchFamily="34" charset="0"/>
            </a:endParaRPr>
          </a:p>
        </p:txBody>
      </p:sp>
      <p:sp>
        <p:nvSpPr>
          <p:cNvPr id="65539"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40965" name="Picture 3" descr="C:\Users\Administrator\iCloudDrive\招生文件\2020年\2020年招生宣传工作\合肥学院2020年招生宣传册素材采集\20200323教务处组稿宣传材料\支持材料\兰明豪2 (2).jpg"/>
          <p:cNvPicPr>
            <a:picLocks noChangeAspect="1" noChangeArrowheads="1"/>
          </p:cNvPicPr>
          <p:nvPr/>
        </p:nvPicPr>
        <p:blipFill>
          <a:blip r:embed="rId2" cstate="print"/>
          <a:srcRect/>
          <a:stretch>
            <a:fillRect/>
          </a:stretch>
        </p:blipFill>
        <p:spPr bwMode="auto">
          <a:xfrm>
            <a:off x="5568950" y="1044575"/>
            <a:ext cx="6407150" cy="4308475"/>
          </a:xfrm>
          <a:prstGeom prst="snip2DiagRect">
            <a:avLst>
              <a:gd name="adj1" fmla="val 0"/>
              <a:gd name="adj2" fmla="val 24036"/>
            </a:avLst>
          </a:prstGeom>
          <a:noFill/>
          <a:ln>
            <a:noFill/>
          </a:ln>
        </p:spPr>
      </p:pic>
      <p:pic>
        <p:nvPicPr>
          <p:cNvPr id="40966" name="Picture 2" descr="C:\Users\Administrator\iCloudDrive\招生文件\2020年\2020年招生宣传工作\合肥学院2020年招生宣传册素材采集\20200323教务处组稿宣传材料\支持材料\合肥学院体育馆举办第二十届全国大学生击剑锦标赛3.jpg"/>
          <p:cNvPicPr>
            <a:picLocks noChangeAspect="1" noChangeArrowheads="1"/>
          </p:cNvPicPr>
          <p:nvPr/>
        </p:nvPicPr>
        <p:blipFill>
          <a:blip r:embed="rId3" cstate="print"/>
          <a:srcRect/>
          <a:stretch>
            <a:fillRect/>
          </a:stretch>
        </p:blipFill>
        <p:spPr bwMode="auto">
          <a:xfrm>
            <a:off x="371474" y="4553071"/>
            <a:ext cx="5991225" cy="1552454"/>
          </a:xfrm>
          <a:prstGeom prst="snip2DiagRect">
            <a:avLst>
              <a:gd name="adj1" fmla="val 0"/>
              <a:gd name="adj2" fmla="val 50000"/>
            </a:avLst>
          </a:prstGeom>
          <a:noFill/>
          <a:ln>
            <a:noFill/>
          </a:ln>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pic>
        <p:nvPicPr>
          <p:cNvPr id="41990" name="Picture 5"/>
          <p:cNvPicPr>
            <a:picLocks noChangeAspect="1" noChangeArrowheads="1"/>
          </p:cNvPicPr>
          <p:nvPr/>
        </p:nvPicPr>
        <p:blipFill rotWithShape="1">
          <a:blip r:embed="rId2" cstate="print"/>
          <a:srcRect t="7732" b="10344"/>
          <a:stretch>
            <a:fillRect/>
          </a:stretch>
        </p:blipFill>
        <p:spPr bwMode="auto">
          <a:xfrm>
            <a:off x="266700" y="2247900"/>
            <a:ext cx="6650666" cy="4086366"/>
          </a:xfrm>
          <a:prstGeom prst="round2DiagRect">
            <a:avLst/>
          </a:prstGeom>
          <a:noFill/>
          <a:ln>
            <a:noFill/>
          </a:ln>
        </p:spPr>
      </p:pic>
      <p:sp>
        <p:nvSpPr>
          <p:cNvPr id="66563" name="文本框 12"/>
          <p:cNvSpPr txBox="1"/>
          <p:nvPr/>
        </p:nvSpPr>
        <p:spPr>
          <a:xfrm>
            <a:off x="657225" y="287338"/>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66564" name="矩形 1"/>
          <p:cNvSpPr/>
          <p:nvPr/>
        </p:nvSpPr>
        <p:spPr>
          <a:xfrm>
            <a:off x="1017588" y="1114425"/>
            <a:ext cx="9891712" cy="1014730"/>
          </a:xfrm>
          <a:prstGeom prst="rect">
            <a:avLst/>
          </a:prstGeom>
          <a:noFill/>
          <a:ln w="9525">
            <a:noFill/>
          </a:ln>
        </p:spPr>
        <p:txBody>
          <a:bodyPr>
            <a:spAutoFit/>
          </a:bodyPr>
          <a:lstStyle/>
          <a:p>
            <a:pPr algn="just" eaLnBrk="1" hangingPunct="1">
              <a:lnSpc>
                <a:spcPct val="150000"/>
              </a:lnSpc>
              <a:buFont typeface="Arial" panose="020B0604020202020204" pitchFamily="34" charset="0"/>
            </a:pPr>
            <a:r>
              <a:rPr lang="en-US" altLang="zh-CN" sz="2000">
                <a:latin typeface="Calibri" panose="020F0502020204030204" pitchFamily="34" charset="0"/>
              </a:rPr>
              <a:t>         </a:t>
            </a:r>
            <a:r>
              <a:rPr lang="zh-CN" altLang="zh-CN" sz="2000">
                <a:latin typeface="Calibri" panose="020F0502020204030204" pitchFamily="34" charset="0"/>
              </a:rPr>
              <a:t>我校室外运动场面积</a:t>
            </a:r>
            <a:r>
              <a:rPr lang="en-US" altLang="zh-CN" sz="2000">
                <a:latin typeface="Calibri" panose="020F0502020204030204" pitchFamily="34" charset="0"/>
              </a:rPr>
              <a:t>82072</a:t>
            </a:r>
            <a:r>
              <a:rPr lang="zh-CN" altLang="zh-CN" sz="2000">
                <a:latin typeface="Calibri" panose="020F0502020204030204" pitchFamily="34" charset="0"/>
              </a:rPr>
              <a:t>㎡，室内运动场面积</a:t>
            </a:r>
            <a:r>
              <a:rPr lang="en-US" altLang="zh-CN" sz="2000">
                <a:latin typeface="Calibri" panose="020F0502020204030204" pitchFamily="34" charset="0"/>
              </a:rPr>
              <a:t>23990</a:t>
            </a:r>
            <a:r>
              <a:rPr lang="zh-CN" altLang="zh-CN" sz="2000">
                <a:latin typeface="Calibri" panose="020F0502020204030204" pitchFamily="34" charset="0"/>
              </a:rPr>
              <a:t>㎡，拥有</a:t>
            </a:r>
            <a:r>
              <a:rPr lang="en-US" altLang="zh-CN" sz="2000">
                <a:latin typeface="Calibri" panose="020F0502020204030204" pitchFamily="34" charset="0"/>
              </a:rPr>
              <a:t>2</a:t>
            </a:r>
            <a:r>
              <a:rPr lang="zh-CN" altLang="zh-CN" sz="2000">
                <a:latin typeface="Calibri" panose="020F0502020204030204" pitchFamily="34" charset="0"/>
              </a:rPr>
              <a:t>个综合体育馆，</a:t>
            </a:r>
            <a:r>
              <a:rPr lang="en-US" altLang="zh-CN" sz="2000">
                <a:latin typeface="Calibri" panose="020F0502020204030204" pitchFamily="34" charset="0"/>
              </a:rPr>
              <a:t>3</a:t>
            </a:r>
            <a:r>
              <a:rPr lang="zh-CN" altLang="zh-CN" sz="2000">
                <a:latin typeface="Calibri" panose="020F0502020204030204" pitchFamily="34" charset="0"/>
              </a:rPr>
              <a:t>个足球场，</a:t>
            </a:r>
            <a:r>
              <a:rPr lang="en-US" altLang="zh-CN" sz="2000">
                <a:latin typeface="Calibri" panose="020F0502020204030204" pitchFamily="34" charset="0"/>
              </a:rPr>
              <a:t>12</a:t>
            </a:r>
            <a:r>
              <a:rPr lang="zh-CN" altLang="zh-CN" sz="2000">
                <a:latin typeface="Calibri" panose="020F0502020204030204" pitchFamily="34" charset="0"/>
              </a:rPr>
              <a:t>个训练馆。</a:t>
            </a:r>
            <a:endParaRPr lang="zh-CN" altLang="en-US" sz="2000">
              <a:latin typeface="Calibri" panose="020F0502020204030204" pitchFamily="34" charset="0"/>
            </a:endParaRPr>
          </a:p>
        </p:txBody>
      </p:sp>
      <p:pic>
        <p:nvPicPr>
          <p:cNvPr id="9" name="Picture 5"/>
          <p:cNvPicPr>
            <a:picLocks noChangeAspect="1" noChangeArrowheads="1"/>
          </p:cNvPicPr>
          <p:nvPr/>
        </p:nvPicPr>
        <p:blipFill>
          <a:blip r:embed="rId3" cstate="print"/>
          <a:stretch>
            <a:fillRect/>
          </a:stretch>
        </p:blipFill>
        <p:spPr bwMode="auto">
          <a:xfrm>
            <a:off x="7123905" y="3530600"/>
            <a:ext cx="4861943" cy="2803666"/>
          </a:xfrm>
          <a:prstGeom prst="round2DiagRect">
            <a:avLst>
              <a:gd name="adj1" fmla="val 18932"/>
              <a:gd name="adj2" fmla="val 0"/>
            </a:avLst>
          </a:prstGeom>
          <a:noFill/>
          <a:ln>
            <a:noFill/>
          </a:ln>
        </p:spPr>
      </p:pic>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文本框 2"/>
          <p:cNvSpPr txBox="1"/>
          <p:nvPr/>
        </p:nvSpPr>
        <p:spPr>
          <a:xfrm>
            <a:off x="1495425" y="862013"/>
            <a:ext cx="9790113" cy="2400300"/>
          </a:xfrm>
          <a:prstGeom prst="rect">
            <a:avLst/>
          </a:prstGeom>
          <a:noFill/>
          <a:ln w="9525">
            <a:noFill/>
          </a:ln>
        </p:spPr>
        <p:txBody>
          <a:bodyPr>
            <a:spAutoFit/>
          </a:bodyPr>
          <a:lstStyle/>
          <a:p>
            <a:pPr marL="342900" indent="-342900" eaLnBrk="1" hangingPunct="1">
              <a:lnSpc>
                <a:spcPts val="6000"/>
              </a:lnSpc>
              <a:buFont typeface="Wingdings" panose="05000000000000000000" pitchFamily="2" charset="2"/>
              <a:buChar char=""/>
            </a:pPr>
            <a:r>
              <a:rPr lang="zh-CN" altLang="en-US" sz="2400" dirty="0">
                <a:latin typeface="Calibri" panose="020F0502020204030204" pitchFamily="34" charset="0"/>
              </a:rPr>
              <a:t>宿舍区</a:t>
            </a:r>
            <a:r>
              <a:rPr lang="zh-CN" altLang="en-US" sz="2400" dirty="0">
                <a:solidFill>
                  <a:srgbClr val="FF0000"/>
                </a:solidFill>
                <a:latin typeface="Calibri" panose="020F0502020204030204" pitchFamily="34" charset="0"/>
              </a:rPr>
              <a:t>饮用水、洗衣机、淋浴间</a:t>
            </a:r>
            <a:r>
              <a:rPr lang="zh-CN" altLang="en-US" sz="2400" dirty="0">
                <a:latin typeface="Calibri" panose="020F0502020204030204" pitchFamily="34" charset="0"/>
              </a:rPr>
              <a:t>等自助服务基本实现了全覆盖</a:t>
            </a:r>
            <a:endParaRPr lang="zh-CN" altLang="en-US" sz="2400" dirty="0">
              <a:latin typeface="Calibri" panose="020F0502020204030204" pitchFamily="34" charset="0"/>
            </a:endParaRPr>
          </a:p>
          <a:p>
            <a:pPr marL="342900" indent="-342900" eaLnBrk="1" hangingPunct="1">
              <a:lnSpc>
                <a:spcPts val="6000"/>
              </a:lnSpc>
              <a:buFont typeface="Wingdings" panose="05000000000000000000" pitchFamily="2" charset="2"/>
              <a:buChar char=""/>
            </a:pPr>
            <a:r>
              <a:rPr lang="zh-CN" altLang="en-US" sz="2400" dirty="0">
                <a:latin typeface="Calibri" panose="020F0502020204030204" pitchFamily="34" charset="0"/>
              </a:rPr>
              <a:t>宿舍内设有</a:t>
            </a:r>
            <a:r>
              <a:rPr lang="zh-CN" altLang="en-US" sz="2400" dirty="0">
                <a:solidFill>
                  <a:srgbClr val="FF0000"/>
                </a:solidFill>
                <a:latin typeface="Calibri" panose="020F0502020204030204" pitchFamily="34" charset="0"/>
              </a:rPr>
              <a:t>独立卫生间和阳台、配有空调</a:t>
            </a:r>
            <a:endParaRPr lang="zh-CN" altLang="en-US" sz="2400" dirty="0">
              <a:solidFill>
                <a:srgbClr val="FF0000"/>
              </a:solidFill>
              <a:latin typeface="Calibri" panose="020F0502020204030204" pitchFamily="34" charset="0"/>
            </a:endParaRPr>
          </a:p>
          <a:p>
            <a:pPr marL="342900" indent="-342900" eaLnBrk="1" hangingPunct="1">
              <a:lnSpc>
                <a:spcPts val="6000"/>
              </a:lnSpc>
              <a:buFont typeface="Wingdings" panose="05000000000000000000" pitchFamily="2" charset="2"/>
              <a:buChar char=""/>
            </a:pPr>
            <a:r>
              <a:rPr lang="zh-CN" altLang="en-US" sz="2400" dirty="0">
                <a:latin typeface="Calibri" panose="020F0502020204030204" pitchFamily="34" charset="0"/>
              </a:rPr>
              <a:t>学校硬件设施完备、信息化建设畅通，均实现</a:t>
            </a:r>
            <a:r>
              <a:rPr lang="zh-CN" altLang="en-US" sz="2400" dirty="0">
                <a:solidFill>
                  <a:srgbClr val="FF0000"/>
                </a:solidFill>
                <a:latin typeface="Calibri" panose="020F0502020204030204" pitchFamily="34" charset="0"/>
              </a:rPr>
              <a:t>无线网全覆盖</a:t>
            </a:r>
            <a:endParaRPr lang="zh-CN" altLang="en-US" sz="2400" dirty="0">
              <a:latin typeface="Calibri" panose="020F0502020204030204" pitchFamily="34" charset="0"/>
            </a:endParaRPr>
          </a:p>
        </p:txBody>
      </p:sp>
      <p:pic>
        <p:nvPicPr>
          <p:cNvPr id="79875" name="图片 3"/>
          <p:cNvPicPr>
            <a:picLocks noChangeAspect="1"/>
          </p:cNvPicPr>
          <p:nvPr/>
        </p:nvPicPr>
        <p:blipFill>
          <a:blip r:embed="rId1"/>
          <a:stretch>
            <a:fillRect/>
          </a:stretch>
        </p:blipFill>
        <p:spPr>
          <a:xfrm>
            <a:off x="1624013" y="3435350"/>
            <a:ext cx="9153525" cy="2924175"/>
          </a:xfrm>
          <a:prstGeom prst="rect">
            <a:avLst/>
          </a:prstGeom>
          <a:noFill/>
          <a:ln w="9525">
            <a:noFill/>
          </a:ln>
        </p:spPr>
      </p:pic>
      <p:pic>
        <p:nvPicPr>
          <p:cNvPr id="79876" name="Picture 11" descr="C:\Users\Administrator\iCloudDrive\招生文件\2020年\合肥学院常用标志\合肥学院常用标志\合肥学院标志-横式-01.png"/>
          <p:cNvPicPr>
            <a:picLocks noChangeAspect="1"/>
          </p:cNvPicPr>
          <p:nvPr/>
        </p:nvPicPr>
        <p:blipFill>
          <a:blip r:embed="rId2"/>
          <a:stretch>
            <a:fillRect/>
          </a:stretch>
        </p:blipFill>
        <p:spPr>
          <a:xfrm>
            <a:off x="10037763" y="119063"/>
            <a:ext cx="1938337" cy="571500"/>
          </a:xfrm>
          <a:prstGeom prst="rect">
            <a:avLst/>
          </a:prstGeom>
          <a:noFill/>
          <a:ln w="9525">
            <a:noFill/>
          </a:ln>
        </p:spPr>
      </p:pic>
      <p:sp>
        <p:nvSpPr>
          <p:cNvPr id="66563" name="文本框 12"/>
          <p:cNvSpPr txBox="1"/>
          <p:nvPr/>
        </p:nvSpPr>
        <p:spPr>
          <a:xfrm>
            <a:off x="657225" y="287338"/>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5"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pic>
        <p:nvPicPr>
          <p:cNvPr id="41987" name="Picture 2" descr="C:\Users\Administrator\iCloudDrive\招生文件\2020年\2020年招生宣传工作\合肥学院2020年招生宣传册素材采集\食堂物业招生宣传\校园文化餐厅.jpg"/>
          <p:cNvPicPr>
            <a:picLocks noChangeAspect="1" noChangeArrowheads="1"/>
          </p:cNvPicPr>
          <p:nvPr/>
        </p:nvPicPr>
        <p:blipFill>
          <a:blip r:embed="rId2"/>
          <a:srcRect/>
          <a:stretch>
            <a:fillRect/>
          </a:stretch>
        </p:blipFill>
        <p:spPr bwMode="auto">
          <a:xfrm>
            <a:off x="4814888" y="2563019"/>
            <a:ext cx="3821112" cy="2865437"/>
          </a:xfrm>
          <a:prstGeom prst="roundRect">
            <a:avLst/>
          </a:prstGeom>
          <a:noFill/>
          <a:ln>
            <a:noFill/>
          </a:ln>
        </p:spPr>
      </p:pic>
      <p:pic>
        <p:nvPicPr>
          <p:cNvPr id="41988" name="Picture 3" descr="C:\Users\Administrator\iCloudDrive\招生文件\2020年\2020年招生宣传工作\合肥学院2020年招生宣传册素材采集\食堂物业招生宣传\IMG_20170423_150247.jpg"/>
          <p:cNvPicPr>
            <a:picLocks noChangeAspect="1" noChangeArrowheads="1"/>
          </p:cNvPicPr>
          <p:nvPr/>
        </p:nvPicPr>
        <p:blipFill>
          <a:blip r:embed="rId3"/>
          <a:srcRect/>
          <a:stretch>
            <a:fillRect/>
          </a:stretch>
        </p:blipFill>
        <p:spPr bwMode="auto">
          <a:xfrm>
            <a:off x="8780463" y="1090613"/>
            <a:ext cx="2978150" cy="5275262"/>
          </a:xfrm>
          <a:prstGeom prst="roundRect">
            <a:avLst/>
          </a:prstGeom>
          <a:noFill/>
          <a:ln>
            <a:noFill/>
          </a:ln>
        </p:spPr>
      </p:pic>
      <p:pic>
        <p:nvPicPr>
          <p:cNvPr id="41989" name="Picture 4" descr="C:\Users\Administrator\iCloudDrive\招生文件\2020年\2020年招生宣传工作\合肥学院2020年招生宣传册素材采集\食堂物业招生宣传\IMG_20171117_111147.jpg"/>
          <p:cNvPicPr>
            <a:picLocks noChangeAspect="1" noChangeArrowheads="1"/>
          </p:cNvPicPr>
          <p:nvPr/>
        </p:nvPicPr>
        <p:blipFill>
          <a:blip r:embed="rId4"/>
          <a:srcRect/>
          <a:stretch>
            <a:fillRect/>
          </a:stretch>
        </p:blipFill>
        <p:spPr bwMode="auto">
          <a:xfrm>
            <a:off x="476251" y="3989388"/>
            <a:ext cx="4208462" cy="2376487"/>
          </a:xfrm>
          <a:prstGeom prst="roundRect">
            <a:avLst>
              <a:gd name="adj" fmla="val 20942"/>
            </a:avLst>
          </a:prstGeom>
          <a:noFill/>
          <a:ln>
            <a:noFill/>
          </a:ln>
        </p:spPr>
      </p:pic>
      <p:pic>
        <p:nvPicPr>
          <p:cNvPr id="41990" name="Picture 5" descr="C:\Users\Administrator\iCloudDrive\招生文件\2020年\2020年招生宣传工作\合肥学院2020年招生宣传册素材采集\食堂物业招生宣传\微信图片_20200330152331.jpg"/>
          <p:cNvPicPr>
            <a:picLocks noChangeAspect="1" noChangeArrowheads="1"/>
          </p:cNvPicPr>
          <p:nvPr/>
        </p:nvPicPr>
        <p:blipFill>
          <a:blip r:embed="rId5"/>
          <a:srcRect/>
          <a:stretch>
            <a:fillRect/>
          </a:stretch>
        </p:blipFill>
        <p:spPr bwMode="auto">
          <a:xfrm>
            <a:off x="481013" y="944563"/>
            <a:ext cx="4203700" cy="2814637"/>
          </a:xfrm>
          <a:prstGeom prst="roundRect">
            <a:avLst/>
          </a:prstGeom>
          <a:noFill/>
          <a:ln>
            <a:noFill/>
          </a:ln>
        </p:spPr>
      </p:pic>
      <p:sp>
        <p:nvSpPr>
          <p:cNvPr id="67590"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校园生活</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67591" name="矩形 1"/>
          <p:cNvSpPr/>
          <p:nvPr/>
        </p:nvSpPr>
        <p:spPr>
          <a:xfrm>
            <a:off x="4903788" y="1209675"/>
            <a:ext cx="3732212" cy="963613"/>
          </a:xfrm>
          <a:prstGeom prst="rect">
            <a:avLst/>
          </a:prstGeom>
          <a:noFill/>
          <a:ln w="9525">
            <a:noFill/>
          </a:ln>
        </p:spPr>
        <p:txBody>
          <a:bodyPr>
            <a:spAutoFit/>
          </a:bodyPr>
          <a:lstStyle/>
          <a:p>
            <a:pPr eaLnBrk="1" hangingPunct="1">
              <a:lnSpc>
                <a:spcPct val="150000"/>
              </a:lnSpc>
              <a:buFont typeface="Arial" panose="020B0604020202020204" pitchFamily="34" charset="0"/>
            </a:pPr>
            <a:r>
              <a:rPr lang="zh-CN" altLang="en-US" sz="2000">
                <a:latin typeface="Calibri" panose="020F0502020204030204" pitchFamily="34" charset="0"/>
              </a:rPr>
              <a:t>学校共设有6个学生食堂，</a:t>
            </a:r>
            <a:r>
              <a:rPr lang="zh-CN" altLang="zh-CN" sz="2000">
                <a:latin typeface="Calibri" panose="020F0502020204030204" pitchFamily="34" charset="0"/>
              </a:rPr>
              <a:t>环境优雅，菜肴丰富，价廉物美</a:t>
            </a:r>
            <a:r>
              <a:rPr lang="zh-CN" altLang="en-US" sz="2000">
                <a:latin typeface="Calibri" panose="020F0502020204030204" pitchFamily="34" charset="0"/>
              </a:rPr>
              <a:t>。</a:t>
            </a:r>
            <a:endParaRPr lang="zh-CN" altLang="en-US" sz="2000">
              <a:latin typeface="Calibri" panose="020F0502020204030204" pitchFamily="34" charset="0"/>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菱形 1"/>
          <p:cNvSpPr/>
          <p:nvPr/>
        </p:nvSpPr>
        <p:spPr>
          <a:xfrm>
            <a:off x="4295775" y="876300"/>
            <a:ext cx="3600450" cy="3600450"/>
          </a:xfrm>
          <a:prstGeom prst="diamond">
            <a:avLst/>
          </a:prstGeom>
          <a:noFill/>
          <a:ln w="127000" cap="flat" cmpd="sng">
            <a:solidFill>
              <a:schemeClr val="accent1"/>
            </a:solidFill>
            <a:prstDash val="solid"/>
            <a:miter/>
            <a:headEnd type="none" w="med" len="med"/>
            <a:tailEnd type="none" w="med" len="med"/>
          </a:ln>
        </p:spPr>
        <p:txBody>
          <a:bodyPr anchor="ctr" anchorCtr="0"/>
          <a:lstStyle/>
          <a:p>
            <a:pPr algn="ctr"/>
            <a:endParaRPr lang="zh-CN" altLang="en-US" dirty="0">
              <a:solidFill>
                <a:srgbClr val="FFFFFF"/>
              </a:solidFill>
              <a:latin typeface="Calibri" panose="020F0502020204030204" pitchFamily="34" charset="0"/>
              <a:ea typeface="宋体" panose="02010600030101010101" pitchFamily="2" charset="-122"/>
            </a:endParaRPr>
          </a:p>
        </p:txBody>
      </p:sp>
      <p:sp>
        <p:nvSpPr>
          <p:cNvPr id="5123" name="文本框 5"/>
          <p:cNvSpPr txBox="1"/>
          <p:nvPr/>
        </p:nvSpPr>
        <p:spPr>
          <a:xfrm>
            <a:off x="2390775" y="4978400"/>
            <a:ext cx="7296150" cy="645160"/>
          </a:xfrm>
          <a:prstGeom prst="rect">
            <a:avLst/>
          </a:prstGeom>
          <a:noFill/>
          <a:ln w="9525">
            <a:noFill/>
          </a:ln>
        </p:spPr>
        <p:txBody>
          <a:bodyPr anchor="t" anchorCtr="0">
            <a:spAutoFit/>
          </a:bodyPr>
          <a:lstStyle/>
          <a:p>
            <a:pPr algn="ctr"/>
            <a:r>
              <a:rPr lang="zh-CN" altLang="en-US" sz="3600" b="1" dirty="0">
                <a:solidFill>
                  <a:srgbClr val="990000"/>
                </a:solidFill>
                <a:latin typeface="宋体" panose="02010600030101010101" pitchFamily="2" charset="-122"/>
                <a:ea typeface="黑体" panose="02010609060101010101" pitchFamily="49" charset="-122"/>
              </a:rPr>
              <a:t>二、合肥学院</a:t>
            </a:r>
            <a:r>
              <a:rPr lang="en-US" altLang="zh-CN" sz="3600" b="1" dirty="0">
                <a:solidFill>
                  <a:srgbClr val="990000"/>
                </a:solidFill>
                <a:latin typeface="宋体" panose="02010600030101010101" pitchFamily="2" charset="-122"/>
                <a:ea typeface="黑体" panose="02010609060101010101" pitchFamily="49" charset="-122"/>
              </a:rPr>
              <a:t>2022</a:t>
            </a:r>
            <a:r>
              <a:rPr lang="zh-CN" altLang="zh-CN" sz="3600" b="1" dirty="0">
                <a:solidFill>
                  <a:srgbClr val="990000"/>
                </a:solidFill>
                <a:latin typeface="宋体" panose="02010600030101010101" pitchFamily="2" charset="-122"/>
                <a:ea typeface="黑体" panose="02010609060101010101" pitchFamily="49" charset="-122"/>
              </a:rPr>
              <a:t>年招生基本情况</a:t>
            </a:r>
            <a:endParaRPr lang="zh-CN" altLang="zh-CN" sz="3600" b="1" dirty="0">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4210050" y="1890713"/>
            <a:ext cx="3771900" cy="1568450"/>
          </a:xfrm>
          <a:prstGeom prst="rect">
            <a:avLst/>
          </a:prstGeom>
          <a:noFill/>
          <a:ln w="9525">
            <a:noFill/>
          </a:ln>
        </p:spPr>
        <p:txBody>
          <a:bodyPr anchor="t" anchorCtr="0">
            <a:spAutoFit/>
          </a:bodyPr>
          <a:lstStyle/>
          <a:p>
            <a:pPr algn="ctr"/>
            <a:r>
              <a:rPr lang="en-US" altLang="zh-CN" sz="4800" b="1" dirty="0">
                <a:solidFill>
                  <a:schemeClr val="accent1"/>
                </a:solidFill>
                <a:latin typeface="Times New Roman" panose="02020603050405020304" pitchFamily="18" charset="0"/>
                <a:ea typeface="微软雅黑" panose="020B0503020204020204" pitchFamily="34" charset="-122"/>
              </a:rPr>
              <a:t>PART</a:t>
            </a:r>
            <a:endParaRPr lang="en-US" altLang="zh-CN" sz="4800" b="1" dirty="0">
              <a:solidFill>
                <a:schemeClr val="accent1"/>
              </a:solidFill>
              <a:latin typeface="Times New Roman" panose="02020603050405020304" pitchFamily="18" charset="0"/>
              <a:ea typeface="微软雅黑" panose="020B0503020204020204" pitchFamily="34" charset="-122"/>
            </a:endParaRPr>
          </a:p>
          <a:p>
            <a:pPr algn="ctr"/>
            <a:r>
              <a:rPr lang="en-US" altLang="zh-CN" sz="4800" b="1" dirty="0">
                <a:solidFill>
                  <a:schemeClr val="accent1"/>
                </a:solidFill>
                <a:latin typeface="Times New Roman" panose="02020603050405020304" pitchFamily="18" charset="0"/>
                <a:ea typeface="微软雅黑" panose="020B0503020204020204" pitchFamily="34" charset="-122"/>
              </a:rPr>
              <a:t>TWO</a:t>
            </a:r>
            <a:endParaRPr lang="en-US" altLang="zh-CN" sz="4800" b="1" dirty="0">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4210050" y="773113"/>
            <a:ext cx="1800225" cy="1800225"/>
          </a:xfrm>
          <a:prstGeom prst="rtTriangle">
            <a:avLst/>
          </a:prstGeom>
          <a:solidFill>
            <a:schemeClr val="accent1"/>
          </a:solidFill>
          <a:ln w="9525">
            <a:noFill/>
          </a:ln>
        </p:spPr>
        <p:txBody>
          <a:bodyPr anchor="ctr" anchorCtr="0"/>
          <a:lstStyle/>
          <a:p>
            <a:pPr algn="ctr"/>
            <a:endParaRPr lang="zh-CN" altLang="en-US" dirty="0">
              <a:solidFill>
                <a:srgbClr val="FFFFFF"/>
              </a:solidFill>
              <a:latin typeface="Calibri" panose="020F0502020204030204" pitchFamily="34" charset="0"/>
              <a:ea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文本框 1"/>
          <p:cNvSpPr txBox="1"/>
          <p:nvPr/>
        </p:nvSpPr>
        <p:spPr>
          <a:xfrm>
            <a:off x="798513" y="317500"/>
            <a:ext cx="6310312" cy="522288"/>
          </a:xfrm>
          <a:prstGeom prst="rect">
            <a:avLst/>
          </a:prstGeom>
          <a:noFill/>
          <a:ln w="9525">
            <a:noFill/>
          </a:ln>
        </p:spPr>
        <p:txBody>
          <a:bodyPr wrap="square" anchor="t" anchorCtr="0">
            <a:spAutoFit/>
          </a:bodyPr>
          <a:lstStyle/>
          <a:p>
            <a:r>
              <a:rPr lang="zh-CN" altLang="en-US" sz="2800">
                <a:latin typeface="黑体" panose="02010609060101010101" pitchFamily="49" charset="-122"/>
                <a:ea typeface="黑体" panose="02010609060101010101" pitchFamily="49" charset="-122"/>
              </a:rPr>
              <a:t>招生计划</a:t>
            </a:r>
            <a:r>
              <a:rPr lang="zh-CN" altLang="en-US" sz="2800">
                <a:latin typeface="Calibri" panose="020F0502020204030204" pitchFamily="34" charset="0"/>
                <a:ea typeface="宋体" panose="02010600030101010101" pitchFamily="2" charset="-122"/>
              </a:rPr>
              <a:t>（安徽省</a:t>
            </a:r>
            <a:r>
              <a:rPr lang="zh-CN" altLang="en-US" sz="2800">
                <a:latin typeface="Calibri" panose="020F0502020204030204" pitchFamily="34" charset="0"/>
                <a:ea typeface="宋体" panose="02010600030101010101" pitchFamily="2" charset="-122"/>
                <a:sym typeface="宋体" panose="02010600030101010101" pitchFamily="2" charset="-122"/>
              </a:rPr>
              <a:t>招生代码：</a:t>
            </a:r>
            <a:r>
              <a:rPr lang="en-US" altLang="zh-CN" sz="2800">
                <a:solidFill>
                  <a:srgbClr val="FF0000"/>
                </a:solidFill>
                <a:latin typeface="Calibri" panose="020F0502020204030204" pitchFamily="34" charset="0"/>
                <a:ea typeface="宋体" panose="02010600030101010101" pitchFamily="2" charset="-122"/>
                <a:sym typeface="宋体" panose="02010600030101010101" pitchFamily="2" charset="-122"/>
              </a:rPr>
              <a:t>9110</a:t>
            </a:r>
            <a:r>
              <a:rPr lang="zh-CN" altLang="en-US" sz="2800">
                <a:latin typeface="Calibri" panose="020F0502020204030204" pitchFamily="34" charset="0"/>
                <a:ea typeface="宋体" panose="02010600030101010101" pitchFamily="2" charset="-122"/>
                <a:sym typeface="宋体" panose="02010600030101010101" pitchFamily="2" charset="-122"/>
              </a:rPr>
              <a:t>）</a:t>
            </a:r>
            <a:endParaRPr lang="zh-CN" altLang="en-US" sz="2800">
              <a:latin typeface="黑体" panose="02010609060101010101" pitchFamily="49" charset="-122"/>
              <a:ea typeface="黑体" panose="02010609060101010101" pitchFamily="49" charset="-122"/>
              <a:sym typeface="宋体" panose="02010600030101010101" pitchFamily="2" charset="-122"/>
            </a:endParaRPr>
          </a:p>
        </p:txBody>
      </p:sp>
      <p:sp>
        <p:nvSpPr>
          <p:cNvPr id="38914" name="文本框 4"/>
          <p:cNvSpPr txBox="1"/>
          <p:nvPr/>
        </p:nvSpPr>
        <p:spPr>
          <a:xfrm>
            <a:off x="558800" y="1312863"/>
            <a:ext cx="10995025" cy="4149021"/>
          </a:xfrm>
          <a:prstGeom prst="rect">
            <a:avLst/>
          </a:prstGeom>
          <a:noFill/>
          <a:ln w="9525">
            <a:noFill/>
          </a:ln>
        </p:spPr>
        <p:txBody>
          <a:bodyPr wrap="square" anchor="t" anchorCtr="0">
            <a:spAutoFit/>
          </a:bodyPr>
          <a:lstStyle/>
          <a:p>
            <a:pPr>
              <a:lnSpc>
                <a:spcPts val="4000"/>
              </a:lnSpc>
            </a:pPr>
            <a:r>
              <a:rPr lang="en-US" altLang="zh-CN" sz="2400" dirty="0">
                <a:latin typeface="Calibri" panose="020F0502020204030204" pitchFamily="34" charset="0"/>
                <a:ea typeface="宋体" panose="02010600030101010101" pitchFamily="2" charset="-122"/>
              </a:rPr>
              <a:t>2022</a:t>
            </a:r>
            <a:r>
              <a:rPr lang="zh-CN" altLang="en-US" sz="2400" dirty="0">
                <a:latin typeface="Calibri" panose="020F0502020204030204" pitchFamily="34" charset="0"/>
                <a:ea typeface="宋体" panose="02010600030101010101" pitchFamily="2" charset="-122"/>
              </a:rPr>
              <a:t>年普通高考总计划</a:t>
            </a:r>
            <a:r>
              <a:rPr lang="en-US" altLang="zh-CN" sz="2400" dirty="0"/>
              <a:t>4200</a:t>
            </a:r>
            <a:r>
              <a:rPr lang="zh-CN" altLang="en-US" sz="2400" dirty="0">
                <a:latin typeface="Calibri" panose="020F0502020204030204" pitchFamily="34" charset="0"/>
                <a:ea typeface="宋体" panose="02010600030101010101" pitchFamily="2" charset="-122"/>
              </a:rPr>
              <a:t>人；其中安徽省 </a:t>
            </a:r>
            <a:r>
              <a:rPr lang="zh-CN" altLang="en-US" sz="2400" dirty="0">
                <a:solidFill>
                  <a:srgbClr val="FF0000"/>
                </a:solidFill>
                <a:latin typeface="Calibri" panose="020F0502020204030204" pitchFamily="34" charset="0"/>
                <a:ea typeface="宋体" panose="02010600030101010101" pitchFamily="2" charset="-122"/>
              </a:rPr>
              <a:t> </a:t>
            </a:r>
            <a:r>
              <a:rPr lang="en-US" altLang="zh-CN" sz="2400" dirty="0">
                <a:solidFill>
                  <a:srgbClr val="FF0000"/>
                </a:solidFill>
              </a:rPr>
              <a:t>3279</a:t>
            </a:r>
            <a:r>
              <a:rPr lang="zh-CN" altLang="en-US" sz="2400" dirty="0">
                <a:latin typeface="Calibri" panose="020F0502020204030204" pitchFamily="34" charset="0"/>
                <a:ea typeface="宋体" panose="02010600030101010101" pitchFamily="2" charset="-122"/>
              </a:rPr>
              <a:t>个招生计划</a:t>
            </a:r>
            <a:endParaRPr lang="zh-CN" altLang="en-US" sz="2400" dirty="0">
              <a:latin typeface="Calibri" panose="020F0502020204030204" pitchFamily="34" charset="0"/>
              <a:ea typeface="宋体" panose="02010600030101010101" pitchFamily="2" charset="-122"/>
            </a:endParaRPr>
          </a:p>
          <a:p>
            <a:pPr algn="just">
              <a:lnSpc>
                <a:spcPts val="4000"/>
              </a:lnSpc>
            </a:pPr>
            <a:r>
              <a:rPr lang="zh-CN" altLang="en-US" sz="2400" dirty="0">
                <a:latin typeface="Calibri" panose="020F0502020204030204" pitchFamily="34" charset="0"/>
                <a:ea typeface="宋体" panose="02010600030101010101" pitchFamily="2" charset="-122"/>
              </a:rPr>
              <a:t>                                                 </a:t>
            </a:r>
            <a:r>
              <a:rPr lang="en-US" altLang="zh-CN" sz="2400" dirty="0">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国家专项  </a:t>
            </a:r>
            <a:r>
              <a:rPr lang="en-US" altLang="zh-CN" sz="2400" dirty="0">
                <a:solidFill>
                  <a:srgbClr val="FF0000"/>
                </a:solidFill>
                <a:latin typeface="Calibri" panose="020F0502020204030204" pitchFamily="34" charset="0"/>
                <a:ea typeface="宋体" panose="02010600030101010101" pitchFamily="2" charset="-122"/>
              </a:rPr>
              <a:t>40  </a:t>
            </a:r>
            <a:r>
              <a:rPr lang="en-US" altLang="zh-CN" sz="2400" dirty="0">
                <a:latin typeface="Calibri" panose="020F0502020204030204" pitchFamily="34" charset="0"/>
                <a:ea typeface="宋体" panose="02010600030101010101" pitchFamily="2" charset="-122"/>
              </a:rPr>
              <a:t>  </a:t>
            </a:r>
            <a:endParaRPr lang="en-US" altLang="zh-CN" sz="2400" dirty="0">
              <a:latin typeface="Calibri" panose="020F0502020204030204" pitchFamily="34" charset="0"/>
              <a:ea typeface="宋体" panose="02010600030101010101" pitchFamily="2" charset="-122"/>
            </a:endParaRPr>
          </a:p>
          <a:p>
            <a:pPr algn="just">
              <a:lnSpc>
                <a:spcPts val="4000"/>
              </a:lnSpc>
            </a:pPr>
            <a:r>
              <a:rPr lang="en-US" altLang="zh-CN" sz="2400" dirty="0">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地方专项 </a:t>
            </a:r>
            <a:r>
              <a:rPr lang="zh-CN" altLang="en-US" sz="2400" dirty="0">
                <a:solidFill>
                  <a:srgbClr val="FF0000"/>
                </a:solidFill>
                <a:latin typeface="Calibri" panose="020F0502020204030204" pitchFamily="34" charset="0"/>
                <a:ea typeface="宋体" panose="02010600030101010101" pitchFamily="2" charset="-122"/>
              </a:rPr>
              <a:t> </a:t>
            </a:r>
            <a:r>
              <a:rPr lang="en-US" altLang="zh-CN" sz="2400" dirty="0">
                <a:solidFill>
                  <a:srgbClr val="FF0000"/>
                </a:solidFill>
                <a:latin typeface="Calibri" panose="020F0502020204030204" pitchFamily="34" charset="0"/>
                <a:ea typeface="宋体" panose="02010600030101010101" pitchFamily="2" charset="-122"/>
              </a:rPr>
              <a:t>70 </a:t>
            </a:r>
            <a:r>
              <a:rPr lang="en-US" altLang="zh-CN" sz="2400" dirty="0">
                <a:latin typeface="Calibri" panose="020F0502020204030204" pitchFamily="34" charset="0"/>
                <a:ea typeface="宋体" panose="02010600030101010101" pitchFamily="2" charset="-122"/>
              </a:rPr>
              <a:t>    </a:t>
            </a:r>
            <a:endParaRPr lang="en-US" altLang="zh-CN" sz="2400" dirty="0">
              <a:latin typeface="Calibri" panose="020F0502020204030204" pitchFamily="34" charset="0"/>
              <a:ea typeface="宋体" panose="02010600030101010101" pitchFamily="2" charset="-122"/>
            </a:endParaRPr>
          </a:p>
          <a:p>
            <a:pPr algn="just">
              <a:lnSpc>
                <a:spcPts val="4000"/>
              </a:lnSpc>
            </a:pPr>
            <a:r>
              <a:rPr lang="en-US" altLang="zh-CN" sz="2400" dirty="0">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一本文史类 </a:t>
            </a:r>
            <a:r>
              <a:rPr lang="zh-CN" altLang="en-US" sz="2400" dirty="0">
                <a:solidFill>
                  <a:srgbClr val="FF0000"/>
                </a:solidFill>
                <a:latin typeface="Calibri" panose="020F0502020204030204" pitchFamily="34" charset="0"/>
                <a:ea typeface="宋体" panose="02010600030101010101" pitchFamily="2" charset="-122"/>
              </a:rPr>
              <a:t> </a:t>
            </a:r>
            <a:r>
              <a:rPr lang="en-US" altLang="zh-CN" sz="2400" dirty="0">
                <a:solidFill>
                  <a:srgbClr val="FF0000"/>
                </a:solidFill>
                <a:latin typeface="Calibri" panose="020F0502020204030204" pitchFamily="34" charset="0"/>
                <a:ea typeface="宋体" panose="02010600030101010101" pitchFamily="2" charset="-122"/>
              </a:rPr>
              <a:t>879</a:t>
            </a:r>
            <a:endParaRPr lang="en-US" altLang="zh-CN" sz="2400" dirty="0">
              <a:solidFill>
                <a:srgbClr val="FF0000"/>
              </a:solidFill>
              <a:latin typeface="Calibri" panose="020F0502020204030204" pitchFamily="34" charset="0"/>
              <a:ea typeface="宋体" panose="02010600030101010101" pitchFamily="2" charset="-122"/>
            </a:endParaRPr>
          </a:p>
          <a:p>
            <a:pPr algn="just">
              <a:lnSpc>
                <a:spcPts val="4000"/>
              </a:lnSpc>
            </a:pPr>
            <a:r>
              <a:rPr lang="zh-CN" altLang="en-US" sz="2400" dirty="0">
                <a:latin typeface="Calibri" panose="020F0502020204030204" pitchFamily="34" charset="0"/>
                <a:ea typeface="宋体" panose="02010600030101010101" pitchFamily="2" charset="-122"/>
              </a:rPr>
              <a:t>                                               </a:t>
            </a:r>
            <a:r>
              <a:rPr lang="en-US" altLang="zh-CN" sz="2400" dirty="0">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 一本理工类   </a:t>
            </a:r>
            <a:r>
              <a:rPr lang="en-US" altLang="zh-CN" sz="2400" dirty="0">
                <a:solidFill>
                  <a:srgbClr val="FF0000"/>
                </a:solidFill>
              </a:rPr>
              <a:t>2277</a:t>
            </a:r>
            <a:endParaRPr lang="en-US" altLang="zh-CN" sz="2400" dirty="0">
              <a:solidFill>
                <a:srgbClr val="FF0000"/>
              </a:solidFill>
              <a:latin typeface="Calibri" panose="020F0502020204030204" pitchFamily="34" charset="0"/>
              <a:ea typeface="宋体" panose="02010600030101010101" pitchFamily="2" charset="-122"/>
            </a:endParaRPr>
          </a:p>
          <a:p>
            <a:pPr algn="just">
              <a:lnSpc>
                <a:spcPts val="4000"/>
              </a:lnSpc>
            </a:pPr>
            <a:r>
              <a:rPr lang="zh-CN" altLang="en-US" sz="2400" dirty="0">
                <a:latin typeface="Calibri" panose="020F0502020204030204" pitchFamily="34" charset="0"/>
                <a:ea typeface="宋体" panose="02010600030101010101" pitchFamily="2" charset="-122"/>
              </a:rPr>
              <a:t>                                              </a:t>
            </a:r>
            <a:r>
              <a:rPr lang="en-US" altLang="zh-CN" sz="2400" dirty="0">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 一本中外合作</a:t>
            </a:r>
            <a:r>
              <a:rPr lang="en-US" altLang="zh-CN" sz="2400" dirty="0">
                <a:latin typeface="Calibri" panose="020F0502020204030204" pitchFamily="34" charset="0"/>
                <a:ea typeface="宋体" panose="02010600030101010101" pitchFamily="2" charset="-122"/>
              </a:rPr>
              <a:t>  </a:t>
            </a:r>
            <a:r>
              <a:rPr lang="en-US" altLang="zh-CN" sz="2400" dirty="0">
                <a:solidFill>
                  <a:srgbClr val="FF0000"/>
                </a:solidFill>
                <a:latin typeface="Calibri" panose="020F0502020204030204" pitchFamily="34" charset="0"/>
                <a:ea typeface="宋体" panose="02010600030101010101" pitchFamily="2" charset="-122"/>
              </a:rPr>
              <a:t> </a:t>
            </a:r>
            <a:r>
              <a:rPr lang="en-US" altLang="zh-CN" sz="2400" dirty="0">
                <a:solidFill>
                  <a:srgbClr val="FF0000"/>
                </a:solidFill>
              </a:rPr>
              <a:t>42</a:t>
            </a:r>
            <a:r>
              <a:rPr lang="zh-CN" altLang="en-US" sz="2400" dirty="0">
                <a:solidFill>
                  <a:srgbClr val="FF0000"/>
                </a:solidFill>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                                          </a:t>
            </a:r>
            <a:endParaRPr lang="zh-CN" altLang="en-US" sz="2400" dirty="0">
              <a:latin typeface="Calibri" panose="020F0502020204030204" pitchFamily="34" charset="0"/>
              <a:ea typeface="宋体" panose="02010600030101010101" pitchFamily="2" charset="-122"/>
            </a:endParaRPr>
          </a:p>
          <a:p>
            <a:pPr algn="just">
              <a:lnSpc>
                <a:spcPts val="4000"/>
              </a:lnSpc>
            </a:pPr>
            <a:r>
              <a:rPr lang="en-US" altLang="zh-CN" sz="2400" dirty="0">
                <a:latin typeface="Calibri" panose="020F0502020204030204" pitchFamily="34" charset="0"/>
                <a:ea typeface="宋体" panose="02010600030101010101" pitchFamily="2" charset="-122"/>
              </a:rPr>
              <a:t>                                                               </a:t>
            </a:r>
            <a:r>
              <a:rPr lang="zh-CN" altLang="en-US" sz="2400" dirty="0">
                <a:latin typeface="Calibri" panose="020F0502020204030204" pitchFamily="34" charset="0"/>
                <a:ea typeface="宋体" panose="02010600030101010101" pitchFamily="2" charset="-122"/>
              </a:rPr>
              <a:t>艺术类（美术）  </a:t>
            </a:r>
            <a:r>
              <a:rPr lang="en-US" altLang="zh-CN" sz="2400" dirty="0">
                <a:solidFill>
                  <a:srgbClr val="FF0000"/>
                </a:solidFill>
                <a:latin typeface="Calibri" panose="020F0502020204030204" pitchFamily="34" charset="0"/>
                <a:ea typeface="宋体" panose="02010600030101010101" pitchFamily="2" charset="-122"/>
              </a:rPr>
              <a:t>123</a:t>
            </a:r>
            <a:endParaRPr lang="en-US" altLang="zh-CN" sz="2400" dirty="0">
              <a:solidFill>
                <a:srgbClr val="FF0000"/>
              </a:solidFill>
              <a:latin typeface="Calibri" panose="020F0502020204030204" pitchFamily="34" charset="0"/>
              <a:ea typeface="宋体" panose="02010600030101010101" pitchFamily="2" charset="-122"/>
            </a:endParaRPr>
          </a:p>
          <a:p>
            <a:pPr>
              <a:lnSpc>
                <a:spcPts val="4000"/>
              </a:lnSpc>
            </a:pPr>
            <a:endParaRPr lang="en-US" altLang="zh-CN" sz="2400" dirty="0">
              <a:solidFill>
                <a:srgbClr val="FF0000"/>
              </a:solidFill>
              <a:latin typeface="Calibri" panose="020F0502020204030204" pitchFamily="34" charset="0"/>
              <a:ea typeface="宋体" panose="02010600030101010101" pitchFamily="2" charset="-122"/>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菱形 1"/>
          <p:cNvSpPr/>
          <p:nvPr/>
        </p:nvSpPr>
        <p:spPr>
          <a:xfrm>
            <a:off x="4295775" y="876300"/>
            <a:ext cx="3600450" cy="3600450"/>
          </a:xfrm>
          <a:prstGeom prst="diamond">
            <a:avLst/>
          </a:prstGeom>
          <a:noFill/>
          <a:ln w="127000" cap="flat" cmpd="sng">
            <a:solidFill>
              <a:schemeClr val="accent1"/>
            </a:solidFill>
            <a:prstDash val="solid"/>
            <a:miter/>
            <a:headEnd type="none" w="med" len="med"/>
            <a:tailEnd type="none" w="med" len="med"/>
          </a:ln>
        </p:spPr>
        <p:txBody>
          <a:bodyPr anchor="ctr"/>
          <a:lstStyle/>
          <a:p>
            <a:pPr algn="ctr" eaLnBrk="1" hangingPunct="1">
              <a:buFont typeface="Arial" panose="020B0604020202020204" pitchFamily="34" charset="0"/>
            </a:pPr>
            <a:endParaRPr lang="zh-CN" altLang="en-US">
              <a:solidFill>
                <a:srgbClr val="FFFFFF"/>
              </a:solidFill>
              <a:latin typeface="Calibri" panose="020F0502020204030204" pitchFamily="34" charset="0"/>
            </a:endParaRPr>
          </a:p>
        </p:txBody>
      </p:sp>
      <p:sp>
        <p:nvSpPr>
          <p:cNvPr id="5123" name="文本框 5"/>
          <p:cNvSpPr txBox="1"/>
          <p:nvPr/>
        </p:nvSpPr>
        <p:spPr>
          <a:xfrm>
            <a:off x="2390775" y="4978400"/>
            <a:ext cx="7296150" cy="644525"/>
          </a:xfrm>
          <a:prstGeom prst="rect">
            <a:avLst/>
          </a:prstGeom>
          <a:noFill/>
          <a:ln w="9525">
            <a:noFill/>
          </a:ln>
        </p:spPr>
        <p:txBody>
          <a:bodyPr>
            <a:spAutoFit/>
          </a:bodyPr>
          <a:lstStyle/>
          <a:p>
            <a:pPr algn="ctr" eaLnBrk="1" hangingPunct="1">
              <a:buFont typeface="Arial" panose="020B0604020202020204" pitchFamily="34" charset="0"/>
            </a:pPr>
            <a:r>
              <a:rPr lang="zh-CN" altLang="en-US" sz="3600" b="1">
                <a:solidFill>
                  <a:srgbClr val="990000"/>
                </a:solidFill>
                <a:latin typeface="宋体" panose="02010600030101010101" pitchFamily="2" charset="-122"/>
                <a:ea typeface="黑体" panose="02010609060101010101" pitchFamily="49" charset="-122"/>
              </a:rPr>
              <a:t>一、合肥学院基本情况</a:t>
            </a:r>
            <a:endParaRPr lang="zh-CN" altLang="en-US" sz="3600" b="1">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4210050" y="1890713"/>
            <a:ext cx="3771900" cy="1568450"/>
          </a:xfrm>
          <a:prstGeom prst="rect">
            <a:avLst/>
          </a:prstGeom>
          <a:noFill/>
          <a:ln w="9525">
            <a:noFill/>
          </a:ln>
        </p:spPr>
        <p:txBody>
          <a:bodyPr>
            <a:spAutoFit/>
          </a:bodyPr>
          <a:lstStyle/>
          <a:p>
            <a:pPr algn="ctr" eaLnBrk="1" hangingPunct="1">
              <a:buFont typeface="Arial" panose="020B0604020202020204" pitchFamily="34" charset="0"/>
            </a:pPr>
            <a:r>
              <a:rPr lang="en-US" altLang="zh-CN" sz="4800" b="1">
                <a:solidFill>
                  <a:schemeClr val="accent1"/>
                </a:solidFill>
                <a:latin typeface="Times New Roman" panose="02020603050405020304" pitchFamily="18" charset="0"/>
                <a:ea typeface="微软雅黑" panose="020B0503020204020204" pitchFamily="34" charset="-122"/>
              </a:rPr>
              <a:t>PART</a:t>
            </a:r>
            <a:endParaRPr lang="en-US" altLang="zh-CN" sz="4800" b="1">
              <a:solidFill>
                <a:schemeClr val="accent1"/>
              </a:solidFill>
              <a:latin typeface="Times New Roman" panose="02020603050405020304" pitchFamily="18" charset="0"/>
              <a:ea typeface="微软雅黑" panose="020B0503020204020204" pitchFamily="34" charset="-122"/>
            </a:endParaRPr>
          </a:p>
          <a:p>
            <a:pPr algn="ctr" eaLnBrk="1" hangingPunct="1">
              <a:buFont typeface="Arial" panose="020B0604020202020204" pitchFamily="34" charset="0"/>
            </a:pPr>
            <a:r>
              <a:rPr lang="en-US" altLang="zh-CN" sz="4800" b="1">
                <a:solidFill>
                  <a:schemeClr val="accent1"/>
                </a:solidFill>
                <a:latin typeface="Times New Roman" panose="02020603050405020304" pitchFamily="18" charset="0"/>
                <a:ea typeface="微软雅黑" panose="020B0503020204020204" pitchFamily="34" charset="-122"/>
              </a:rPr>
              <a:t>ONE</a:t>
            </a:r>
            <a:endParaRPr lang="zh-CN" altLang="en-US" sz="4800" b="1">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4210050" y="773113"/>
            <a:ext cx="1800225" cy="1800225"/>
          </a:xfrm>
          <a:prstGeom prst="rtTriangle">
            <a:avLst/>
          </a:prstGeom>
          <a:solidFill>
            <a:schemeClr val="accent1"/>
          </a:solidFill>
          <a:ln w="9525">
            <a:noFill/>
          </a:ln>
        </p:spPr>
        <p:txBody>
          <a:bodyPr anchor="ctr"/>
          <a:lstStyle/>
          <a:p>
            <a:pPr algn="ctr" eaLnBrk="1" hangingPunct="1">
              <a:buFont typeface="Arial" panose="020B0604020202020204" pitchFamily="34" charset="0"/>
            </a:pPr>
            <a:endParaRPr lang="zh-CN" altLang="en-US">
              <a:solidFill>
                <a:srgbClr val="FFFFFF"/>
              </a:solidFill>
              <a:latin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文本框 1"/>
          <p:cNvSpPr txBox="1"/>
          <p:nvPr/>
        </p:nvSpPr>
        <p:spPr>
          <a:xfrm>
            <a:off x="679450" y="277813"/>
            <a:ext cx="6350000" cy="522287"/>
          </a:xfrm>
          <a:prstGeom prst="rect">
            <a:avLst/>
          </a:prstGeom>
          <a:noFill/>
          <a:ln w="9525">
            <a:noFill/>
          </a:ln>
        </p:spPr>
        <p:txBody>
          <a:bodyPr wrap="square" anchor="t" anchorCtr="0">
            <a:spAutoFit/>
          </a:bodyPr>
          <a:lstStyle/>
          <a:p>
            <a:r>
              <a:rPr lang="zh-CN" altLang="en-US" sz="2800">
                <a:latin typeface="黑体" panose="02010609060101010101" pitchFamily="49" charset="-122"/>
                <a:ea typeface="黑体" panose="02010609060101010101" pitchFamily="49" charset="-122"/>
              </a:rPr>
              <a:t>招生专业</a:t>
            </a:r>
            <a:r>
              <a:rPr lang="zh-CN" altLang="en-US" sz="2800">
                <a:latin typeface="Calibri" panose="020F0502020204030204" pitchFamily="34" charset="0"/>
                <a:ea typeface="宋体" panose="02010600030101010101" pitchFamily="2" charset="-122"/>
                <a:sym typeface="宋体" panose="02010600030101010101" pitchFamily="2" charset="-122"/>
              </a:rPr>
              <a:t>（安徽省招生代码：</a:t>
            </a:r>
            <a:r>
              <a:rPr lang="en-US" altLang="zh-CN" sz="2800">
                <a:solidFill>
                  <a:srgbClr val="FF0000"/>
                </a:solidFill>
                <a:latin typeface="Calibri" panose="020F0502020204030204" pitchFamily="34" charset="0"/>
                <a:ea typeface="宋体" panose="02010600030101010101" pitchFamily="2" charset="-122"/>
                <a:sym typeface="宋体" panose="02010600030101010101" pitchFamily="2" charset="-122"/>
              </a:rPr>
              <a:t>9110</a:t>
            </a:r>
            <a:r>
              <a:rPr lang="zh-CN" altLang="en-US" sz="2800">
                <a:latin typeface="Calibri" panose="020F0502020204030204" pitchFamily="34" charset="0"/>
                <a:ea typeface="宋体" panose="02010600030101010101" pitchFamily="2" charset="-122"/>
                <a:sym typeface="宋体" panose="02010600030101010101" pitchFamily="2" charset="-122"/>
              </a:rPr>
              <a:t>）</a:t>
            </a:r>
            <a:endParaRPr lang="zh-CN" altLang="en-US" sz="2800">
              <a:latin typeface="黑体" panose="02010609060101010101" pitchFamily="49" charset="-122"/>
              <a:ea typeface="黑体" panose="02010609060101010101" pitchFamily="49" charset="-122"/>
            </a:endParaRPr>
          </a:p>
        </p:txBody>
      </p:sp>
      <p:sp>
        <p:nvSpPr>
          <p:cNvPr id="39938" name="文本框 4"/>
          <p:cNvSpPr txBox="1"/>
          <p:nvPr/>
        </p:nvSpPr>
        <p:spPr>
          <a:xfrm>
            <a:off x="757238" y="1479550"/>
            <a:ext cx="10613914" cy="4154984"/>
          </a:xfrm>
          <a:prstGeom prst="rect">
            <a:avLst/>
          </a:prstGeom>
          <a:noFill/>
          <a:ln w="9525">
            <a:noFill/>
          </a:ln>
        </p:spPr>
        <p:txBody>
          <a:bodyPr wrap="square" anchor="t" anchorCtr="0">
            <a:spAutoFit/>
          </a:bodyPr>
          <a:lstStyle/>
          <a:p>
            <a:r>
              <a:rPr lang="zh-CN" altLang="en-US" sz="2400" b="1" dirty="0">
                <a:latin typeface="Calibri" panose="020F0502020204030204" pitchFamily="34" charset="0"/>
                <a:ea typeface="宋体" panose="02010600030101010101" pitchFamily="2" charset="-122"/>
              </a:rPr>
              <a:t>安徽一本非中外</a:t>
            </a:r>
            <a:r>
              <a:rPr lang="zh-CN" altLang="en-US" sz="2400" dirty="0">
                <a:solidFill>
                  <a:srgbClr val="FF0000"/>
                </a:solidFill>
                <a:latin typeface="Calibri" panose="020F0502020204030204" pitchFamily="34" charset="0"/>
                <a:ea typeface="宋体" panose="02010600030101010101" pitchFamily="2" charset="-122"/>
              </a:rPr>
              <a:t>（</a:t>
            </a:r>
            <a:r>
              <a:rPr lang="en-US" altLang="zh-CN" sz="2400" dirty="0">
                <a:solidFill>
                  <a:srgbClr val="FF0000"/>
                </a:solidFill>
                <a:latin typeface="Calibri" panose="020F0502020204030204" pitchFamily="34" charset="0"/>
                <a:ea typeface="宋体" panose="02010600030101010101" pitchFamily="2" charset="-122"/>
              </a:rPr>
              <a:t>51</a:t>
            </a:r>
            <a:r>
              <a:rPr lang="zh-CN" altLang="en-US" sz="2400" dirty="0">
                <a:solidFill>
                  <a:srgbClr val="FF0000"/>
                </a:solidFill>
                <a:latin typeface="Calibri" panose="020F0502020204030204" pitchFamily="34" charset="0"/>
                <a:ea typeface="宋体" panose="02010600030101010101" pitchFamily="2" charset="-122"/>
              </a:rPr>
              <a:t>个）</a:t>
            </a:r>
            <a:r>
              <a:rPr lang="zh-CN" altLang="en-US" sz="2400" dirty="0">
                <a:latin typeface="Calibri" panose="020F0502020204030204" pitchFamily="34" charset="0"/>
                <a:ea typeface="宋体" panose="02010600030101010101" pitchFamily="2" charset="-122"/>
              </a:rPr>
              <a:t>：机械设计制造及其自动化、</a:t>
            </a:r>
            <a:endParaRPr lang="zh-CN" altLang="en-US" sz="2400" dirty="0">
              <a:latin typeface="Calibri" panose="020F0502020204030204" pitchFamily="34" charset="0"/>
              <a:ea typeface="宋体" panose="02010600030101010101" pitchFamily="2" charset="-122"/>
            </a:endParaRPr>
          </a:p>
          <a:p>
            <a:r>
              <a:rPr lang="zh-CN" altLang="en-US" sz="2400" dirty="0">
                <a:latin typeface="Calibri" panose="020F0502020204030204" pitchFamily="34" charset="0"/>
                <a:ea typeface="宋体" panose="02010600030101010101" pitchFamily="2" charset="-122"/>
              </a:rPr>
              <a:t>机械电子工程、车辆工程、智能制造工程、电子信息工程、通信工程、集成电路设计与集成系统、自动化、数学与应用数学（师范）、应用统计学、计算机科学与技术、软件工程、网络工程、智能科学与技术、数据科学与大数据技术、土木工程、交通工程、智慧交通、建筑学、环境工程、食品科学与工程、食品质量与安全、生物工程、无机非金属材料工程、粉体材料科学与工程、化学工程与工艺、能源化学工程、工业设计、经济学、经济工程、金融学、投资学、国际经济与贸易、工商管理、会计学、财务管理、物流管理、供应链管理、汉语言文学、新闻学、网络与新媒体、学前教育（师范）、小学教育（师范）、应用心理学、英语、德语、日语、朝鲜语、旅游管理、酒店管理、会展经济与管理</a:t>
            </a:r>
            <a:endParaRPr lang="zh-CN" altLang="en-US" sz="2400" dirty="0">
              <a:latin typeface="Calibri" panose="020F0502020204030204" pitchFamily="34" charset="0"/>
              <a:ea typeface="宋体" panose="02010600030101010101" pitchFamily="2" charset="-122"/>
            </a:endParaRPr>
          </a:p>
        </p:txBody>
      </p:sp>
      <p:sp>
        <p:nvSpPr>
          <p:cNvPr id="6" name="文本框 5"/>
          <p:cNvSpPr txBox="1"/>
          <p:nvPr/>
        </p:nvSpPr>
        <p:spPr>
          <a:xfrm>
            <a:off x="679450" y="5613500"/>
            <a:ext cx="9929495" cy="1107996"/>
          </a:xfrm>
          <a:prstGeom prst="rect">
            <a:avLst/>
          </a:prstGeom>
          <a:noFill/>
        </p:spPr>
        <p:txBody>
          <a:bodyPr wrap="square" rtlCol="0">
            <a:spAutoFit/>
          </a:bodyPr>
          <a:lstStyle/>
          <a:p>
            <a:pPr>
              <a:spcBef>
                <a:spcPts val="600"/>
              </a:spcBef>
              <a:spcAft>
                <a:spcPts val="600"/>
              </a:spcAft>
            </a:pPr>
            <a:r>
              <a:rPr lang="en-US" altLang="zh-CN" sz="2400" b="1" noProof="1">
                <a:latin typeface="Calibri" panose="020F0502020204030204" pitchFamily="34" charset="0"/>
                <a:ea typeface="宋体" panose="02010600030101010101" pitchFamily="2" charset="-122"/>
                <a:cs typeface="+mn-cs"/>
              </a:rPr>
              <a:t>  </a:t>
            </a:r>
            <a:r>
              <a:rPr lang="zh-CN" altLang="en-US" sz="2400" b="1" noProof="1">
                <a:latin typeface="Calibri" panose="020F0502020204030204" pitchFamily="34" charset="0"/>
                <a:ea typeface="宋体" panose="02010600030101010101" pitchFamily="2" charset="-122"/>
                <a:cs typeface="+mn-cs"/>
              </a:rPr>
              <a:t>安徽一本中外</a:t>
            </a:r>
            <a:r>
              <a:rPr lang="zh-CN" altLang="en-US" sz="2800" noProof="1">
                <a:solidFill>
                  <a:srgbClr val="FF0000"/>
                </a:solidFill>
                <a:latin typeface="Calibri" panose="020F0502020204030204" pitchFamily="34" charset="0"/>
                <a:ea typeface="宋体" panose="02010600030101010101" pitchFamily="2" charset="-122"/>
                <a:cs typeface="+mn-cs"/>
              </a:rPr>
              <a:t>（</a:t>
            </a:r>
            <a:r>
              <a:rPr lang="en-US" altLang="zh-CN" sz="2800" noProof="1">
                <a:solidFill>
                  <a:srgbClr val="FF0000"/>
                </a:solidFill>
                <a:latin typeface="Calibri" panose="020F0502020204030204" pitchFamily="34" charset="0"/>
                <a:ea typeface="宋体" panose="02010600030101010101" pitchFamily="2" charset="-122"/>
                <a:cs typeface="+mn-cs"/>
              </a:rPr>
              <a:t>1</a:t>
            </a:r>
            <a:r>
              <a:rPr lang="zh-CN" altLang="en-US" sz="2800" noProof="1">
                <a:solidFill>
                  <a:srgbClr val="FF0000"/>
                </a:solidFill>
                <a:latin typeface="Calibri" panose="020F0502020204030204" pitchFamily="34" charset="0"/>
                <a:ea typeface="宋体" panose="02010600030101010101" pitchFamily="2" charset="-122"/>
                <a:cs typeface="+mn-cs"/>
              </a:rPr>
              <a:t>个）</a:t>
            </a:r>
            <a:r>
              <a:rPr lang="zh-CN" altLang="en-US" sz="2800" noProof="1">
                <a:latin typeface="Calibri" panose="020F0502020204030204" pitchFamily="34" charset="0"/>
                <a:ea typeface="宋体" panose="02010600030101010101" pitchFamily="2" charset="-122"/>
                <a:cs typeface="+mn-cs"/>
              </a:rPr>
              <a:t>：</a:t>
            </a:r>
            <a:r>
              <a:rPr lang="zh-CN" altLang="en-US" sz="2400" noProof="1">
                <a:solidFill>
                  <a:schemeClr val="tx1"/>
                </a:solidFill>
                <a:latin typeface="Calibri" panose="020F0502020204030204" pitchFamily="34" charset="0"/>
                <a:ea typeface="宋体" panose="02010600030101010101" pitchFamily="2" charset="-122"/>
                <a:cs typeface="+mn-cs"/>
              </a:rPr>
              <a:t>物流管理（中外办学项目）</a:t>
            </a:r>
            <a:endParaRPr lang="en-US" altLang="zh-CN" sz="2400" noProof="1">
              <a:solidFill>
                <a:schemeClr val="tx1"/>
              </a:solidFill>
              <a:latin typeface="Calibri" panose="020F0502020204030204" pitchFamily="34" charset="0"/>
              <a:ea typeface="宋体" panose="02010600030101010101" pitchFamily="2" charset="-122"/>
              <a:cs typeface="+mn-cs"/>
            </a:endParaRPr>
          </a:p>
          <a:p>
            <a:pPr algn="ctr">
              <a:spcBef>
                <a:spcPts val="600"/>
              </a:spcBef>
              <a:spcAft>
                <a:spcPts val="600"/>
              </a:spcAft>
            </a:pPr>
            <a:r>
              <a:rPr lang="zh-CN" altLang="en-US" sz="2800" noProof="1">
                <a:latin typeface="Calibri" panose="020F0502020204030204" pitchFamily="34" charset="0"/>
                <a:ea typeface="宋体" panose="02010600030101010101" pitchFamily="2" charset="-122"/>
                <a:cs typeface="+mn-cs"/>
              </a:rPr>
              <a:t>             </a:t>
            </a:r>
            <a:r>
              <a:rPr lang="zh-CN" altLang="en-US" sz="2800" noProof="1">
                <a:ln w="0">
                  <a:solidFill>
                    <a:schemeClr val="accent2"/>
                  </a:solidFill>
                </a:ln>
                <a:solidFill>
                  <a:schemeClr val="accent2"/>
                </a:solidFill>
                <a:effectLst>
                  <a:glow rad="228600">
                    <a:schemeClr val="accent3">
                      <a:satMod val="175000"/>
                      <a:alpha val="40000"/>
                    </a:schemeClr>
                  </a:glow>
                  <a:outerShdw blurRad="63500" sx="102000" sy="102000" algn="ctr" rotWithShape="0">
                    <a:prstClr val="black">
                      <a:alpha val="40000"/>
                    </a:prstClr>
                  </a:outerShdw>
                </a:effectLst>
                <a:latin typeface="Calibri" panose="020F0502020204030204" pitchFamily="34" charset="0"/>
                <a:ea typeface="宋体" panose="02010600030101010101" pitchFamily="2" charset="-122"/>
                <a:cs typeface="+mn-cs"/>
              </a:rPr>
              <a:t>中外专业招生代码单列。</a:t>
            </a:r>
            <a:endParaRPr lang="zh-CN" altLang="en-US" sz="2800" noProof="1">
              <a:ln w="0">
                <a:solidFill>
                  <a:schemeClr val="accent2"/>
                </a:solidFill>
              </a:ln>
              <a:solidFill>
                <a:schemeClr val="accent2"/>
              </a:solidFill>
              <a:effectLst>
                <a:glow rad="228600">
                  <a:schemeClr val="accent3">
                    <a:satMod val="175000"/>
                    <a:alpha val="40000"/>
                  </a:schemeClr>
                </a:glow>
                <a:outerShdw blurRad="63500" sx="102000" sy="102000" algn="ctr" rotWithShape="0">
                  <a:prstClr val="black">
                    <a:alpha val="40000"/>
                  </a:prstClr>
                </a:outerShdw>
              </a:effectLst>
            </a:endParaRPr>
          </a:p>
        </p:txBody>
      </p:sp>
      <p:sp>
        <p:nvSpPr>
          <p:cNvPr id="39940" name="文本框 6"/>
          <p:cNvSpPr txBox="1"/>
          <p:nvPr/>
        </p:nvSpPr>
        <p:spPr>
          <a:xfrm>
            <a:off x="768350" y="936625"/>
            <a:ext cx="4038600" cy="521970"/>
          </a:xfrm>
          <a:prstGeom prst="rect">
            <a:avLst/>
          </a:prstGeom>
          <a:noFill/>
          <a:ln w="9525">
            <a:noFill/>
          </a:ln>
        </p:spPr>
        <p:txBody>
          <a:bodyPr wrap="square" anchor="t" anchorCtr="0">
            <a:spAutoFit/>
          </a:bodyPr>
          <a:lstStyle/>
          <a:p>
            <a:r>
              <a:rPr lang="en-US" altLang="zh-CN" sz="2800" b="1" dirty="0">
                <a:solidFill>
                  <a:srgbClr val="FF0000"/>
                </a:solidFill>
                <a:latin typeface="Calibri" panose="020F0502020204030204" pitchFamily="34" charset="0"/>
                <a:ea typeface="宋体" panose="02010600030101010101" pitchFamily="2" charset="-122"/>
              </a:rPr>
              <a:t>2022</a:t>
            </a:r>
            <a:r>
              <a:rPr lang="zh-CN" altLang="en-US" sz="2800" b="1" dirty="0">
                <a:solidFill>
                  <a:srgbClr val="FF0000"/>
                </a:solidFill>
                <a:latin typeface="Calibri" panose="020F0502020204030204" pitchFamily="34" charset="0"/>
                <a:ea typeface="宋体" panose="02010600030101010101" pitchFamily="2" charset="-122"/>
              </a:rPr>
              <a:t>年招生专业</a:t>
            </a:r>
            <a:endParaRPr lang="zh-CN" altLang="en-US" sz="2800" b="1" dirty="0">
              <a:solidFill>
                <a:srgbClr val="FF0000"/>
              </a:solidFill>
              <a:latin typeface="Calibri" panose="020F0502020204030204" pitchFamily="34" charset="0"/>
              <a:ea typeface="宋体" panose="02010600030101010101" pitchFamily="2" charset="-122"/>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文本框 99"/>
          <p:cNvSpPr txBox="1"/>
          <p:nvPr/>
        </p:nvSpPr>
        <p:spPr>
          <a:xfrm>
            <a:off x="1154113" y="1052513"/>
            <a:ext cx="8180387" cy="3969385"/>
          </a:xfrm>
          <a:prstGeom prst="rect">
            <a:avLst/>
          </a:prstGeom>
          <a:noFill/>
          <a:ln w="9525">
            <a:noFill/>
          </a:ln>
        </p:spPr>
        <p:txBody>
          <a:bodyPr wrap="square" anchor="t" anchorCtr="0">
            <a:spAutoFit/>
          </a:bodyPr>
          <a:lstStyle/>
          <a:p>
            <a:pPr indent="306705"/>
            <a:r>
              <a:rPr lang="zh-CN" altLang="en-US" sz="2800" b="1" dirty="0">
                <a:latin typeface="宋体" panose="02010600030101010101" pitchFamily="2" charset="-122"/>
                <a:ea typeface="宋体" panose="02010600030101010101" pitchFamily="2" charset="-122"/>
              </a:rPr>
              <a:t>艺术批次</a:t>
            </a:r>
            <a:endParaRPr lang="zh-CN" altLang="en-US" sz="2800" b="1" dirty="0">
              <a:latin typeface="宋体" panose="02010600030101010101" pitchFamily="2" charset="-122"/>
              <a:ea typeface="宋体" panose="02010600030101010101" pitchFamily="2" charset="-122"/>
            </a:endParaRPr>
          </a:p>
          <a:p>
            <a:pPr indent="306705"/>
            <a:endParaRPr lang="zh-CN" altLang="en-US" sz="2800" b="1" dirty="0">
              <a:latin typeface="宋体" panose="02010600030101010101" pitchFamily="2" charset="-122"/>
              <a:ea typeface="宋体" panose="02010600030101010101" pitchFamily="2" charset="-122"/>
            </a:endParaRPr>
          </a:p>
          <a:p>
            <a:pPr indent="306705"/>
            <a:r>
              <a:rPr lang="en-US" altLang="zh-CN" sz="2800" b="1" dirty="0">
                <a:latin typeface="宋体" panose="02010600030101010101" pitchFamily="2" charset="-122"/>
                <a:ea typeface="宋体" panose="02010600030101010101" pitchFamily="2" charset="-122"/>
              </a:rPr>
              <a:t>2022</a:t>
            </a:r>
            <a:r>
              <a:rPr lang="zh-CN" altLang="en-US" sz="2800" b="1" dirty="0">
                <a:latin typeface="宋体" panose="02010600030101010101" pitchFamily="2" charset="-122"/>
                <a:ea typeface="宋体" panose="02010600030101010101" pitchFamily="2" charset="-122"/>
              </a:rPr>
              <a:t>年招生专业（</a:t>
            </a:r>
            <a:r>
              <a:rPr lang="en-US" altLang="zh-CN" sz="2800" b="1" dirty="0">
                <a:solidFill>
                  <a:srgbClr val="FF0000"/>
                </a:solidFill>
                <a:latin typeface="宋体" panose="02010600030101010101" pitchFamily="2" charset="-122"/>
              </a:rPr>
              <a:t>6</a:t>
            </a:r>
            <a:r>
              <a:rPr lang="zh-CN" altLang="en-US" sz="2800" b="1" dirty="0">
                <a:solidFill>
                  <a:srgbClr val="FF0000"/>
                </a:solidFill>
                <a:latin typeface="宋体" panose="02010600030101010101" pitchFamily="2" charset="-122"/>
                <a:ea typeface="宋体" panose="02010600030101010101" pitchFamily="2" charset="-122"/>
              </a:rPr>
              <a:t>个</a:t>
            </a:r>
            <a:r>
              <a:rPr lang="zh-CN" altLang="en-US" sz="2800" b="1" dirty="0">
                <a:latin typeface="宋体" panose="02010600030101010101" pitchFamily="2" charset="-122"/>
                <a:ea typeface="宋体" panose="02010600030101010101" pitchFamily="2" charset="-122"/>
              </a:rPr>
              <a:t>）：</a:t>
            </a:r>
            <a:endParaRPr lang="zh-CN" altLang="en-US" sz="2800" b="1" dirty="0">
              <a:latin typeface="宋体" panose="02010600030101010101" pitchFamily="2" charset="-122"/>
              <a:ea typeface="宋体" panose="02010600030101010101" pitchFamily="2" charset="-122"/>
            </a:endParaRPr>
          </a:p>
          <a:p>
            <a:pPr indent="306705"/>
            <a:r>
              <a:rPr lang="zh-CN" altLang="en-US" sz="2800" dirty="0">
                <a:latin typeface="宋体" panose="02010600030101010101" pitchFamily="2" charset="-122"/>
                <a:ea typeface="宋体" panose="02010600030101010101" pitchFamily="2" charset="-122"/>
              </a:rPr>
              <a:t>视觉传达设计</a:t>
            </a:r>
            <a:endParaRPr lang="zh-CN" altLang="en-US" sz="2800" dirty="0">
              <a:latin typeface="宋体" panose="02010600030101010101" pitchFamily="2" charset="-122"/>
              <a:ea typeface="宋体" panose="02010600030101010101" pitchFamily="2" charset="-122"/>
            </a:endParaRPr>
          </a:p>
          <a:p>
            <a:pPr indent="306705"/>
            <a:r>
              <a:rPr lang="zh-CN" altLang="en-US" sz="2800" dirty="0">
                <a:latin typeface="宋体" panose="02010600030101010101" pitchFamily="2" charset="-122"/>
                <a:ea typeface="宋体" panose="02010600030101010101" pitchFamily="2" charset="-122"/>
              </a:rPr>
              <a:t>环境设计</a:t>
            </a:r>
            <a:endParaRPr lang="zh-CN" altLang="en-US" sz="2800" dirty="0">
              <a:latin typeface="宋体" panose="02010600030101010101" pitchFamily="2" charset="-122"/>
              <a:ea typeface="宋体" panose="02010600030101010101" pitchFamily="2" charset="-122"/>
            </a:endParaRPr>
          </a:p>
          <a:p>
            <a:pPr indent="306705"/>
            <a:r>
              <a:rPr lang="zh-CN" altLang="en-US" sz="2800" dirty="0">
                <a:latin typeface="宋体" panose="02010600030101010101" pitchFamily="2" charset="-122"/>
                <a:ea typeface="宋体" panose="02010600030101010101" pitchFamily="2" charset="-122"/>
              </a:rPr>
              <a:t>产品设计</a:t>
            </a:r>
            <a:endParaRPr lang="zh-CN" altLang="en-US" sz="2800" dirty="0">
              <a:latin typeface="宋体" panose="02010600030101010101" pitchFamily="2" charset="-122"/>
              <a:ea typeface="宋体" panose="02010600030101010101" pitchFamily="2" charset="-122"/>
            </a:endParaRPr>
          </a:p>
          <a:p>
            <a:pPr indent="306705"/>
            <a:r>
              <a:rPr lang="zh-CN" altLang="en-US" sz="2800" dirty="0">
                <a:latin typeface="宋体" panose="02010600030101010101" pitchFamily="2" charset="-122"/>
                <a:ea typeface="宋体" panose="02010600030101010101" pitchFamily="2" charset="-122"/>
              </a:rPr>
              <a:t>动画</a:t>
            </a:r>
            <a:endParaRPr lang="zh-CN" altLang="en-US" sz="2800" dirty="0">
              <a:latin typeface="宋体" panose="02010600030101010101" pitchFamily="2" charset="-122"/>
              <a:ea typeface="宋体" panose="02010600030101010101" pitchFamily="2" charset="-122"/>
            </a:endParaRPr>
          </a:p>
          <a:p>
            <a:pPr indent="306705"/>
            <a:r>
              <a:rPr lang="zh-CN" altLang="en-US" sz="2800" dirty="0">
                <a:latin typeface="宋体" panose="02010600030101010101" pitchFamily="2" charset="-122"/>
                <a:ea typeface="宋体" panose="02010600030101010101" pitchFamily="2" charset="-122"/>
              </a:rPr>
              <a:t>艺术与科技</a:t>
            </a:r>
            <a:endParaRPr lang="zh-CN" altLang="en-US" sz="2800" dirty="0">
              <a:latin typeface="宋体" panose="02010600030101010101" pitchFamily="2" charset="-122"/>
              <a:ea typeface="宋体" panose="02010600030101010101" pitchFamily="2" charset="-122"/>
            </a:endParaRPr>
          </a:p>
          <a:p>
            <a:pPr indent="306705"/>
            <a:r>
              <a:rPr lang="zh-CN" altLang="en-US" sz="2800" dirty="0">
                <a:latin typeface="Calibri" panose="020F0502020204030204" pitchFamily="34" charset="0"/>
                <a:ea typeface="宋体" panose="02010600030101010101" pitchFamily="2" charset="-122"/>
              </a:rPr>
              <a:t>工艺美术</a:t>
            </a:r>
            <a:endParaRPr lang="zh-CN" altLang="en-US" sz="2800" dirty="0">
              <a:latin typeface="Calibri" panose="020F0502020204030204" pitchFamily="34" charset="0"/>
              <a:ea typeface="宋体" panose="02010600030101010101" pitchFamily="2" charset="-122"/>
            </a:endParaRPr>
          </a:p>
        </p:txBody>
      </p:sp>
      <p:sp>
        <p:nvSpPr>
          <p:cNvPr id="41986" name="文本框 1"/>
          <p:cNvSpPr txBox="1"/>
          <p:nvPr/>
        </p:nvSpPr>
        <p:spPr>
          <a:xfrm>
            <a:off x="679450" y="277813"/>
            <a:ext cx="6350000" cy="522287"/>
          </a:xfrm>
          <a:prstGeom prst="rect">
            <a:avLst/>
          </a:prstGeom>
          <a:noFill/>
          <a:ln w="9525">
            <a:noFill/>
          </a:ln>
        </p:spPr>
        <p:txBody>
          <a:bodyPr wrap="square" anchor="t" anchorCtr="0">
            <a:spAutoFit/>
          </a:bodyPr>
          <a:lstStyle/>
          <a:p>
            <a:r>
              <a:rPr lang="zh-CN" altLang="en-US" sz="2800">
                <a:latin typeface="黑体" panose="02010609060101010101" pitchFamily="49" charset="-122"/>
                <a:ea typeface="黑体" panose="02010609060101010101" pitchFamily="49" charset="-122"/>
              </a:rPr>
              <a:t>招生专业</a:t>
            </a:r>
            <a:r>
              <a:rPr lang="zh-CN" altLang="en-US" sz="2800">
                <a:latin typeface="Calibri" panose="020F0502020204030204" pitchFamily="34" charset="0"/>
                <a:ea typeface="宋体" panose="02010600030101010101" pitchFamily="2" charset="-122"/>
                <a:sym typeface="宋体" panose="02010600030101010101" pitchFamily="2" charset="-122"/>
              </a:rPr>
              <a:t>（安徽省招生代码：</a:t>
            </a:r>
            <a:r>
              <a:rPr lang="en-US" altLang="zh-CN" sz="2800">
                <a:solidFill>
                  <a:srgbClr val="FF0000"/>
                </a:solidFill>
                <a:latin typeface="Calibri" panose="020F0502020204030204" pitchFamily="34" charset="0"/>
                <a:ea typeface="宋体" panose="02010600030101010101" pitchFamily="2" charset="-122"/>
                <a:sym typeface="宋体" panose="02010600030101010101" pitchFamily="2" charset="-122"/>
              </a:rPr>
              <a:t>9110</a:t>
            </a:r>
            <a:r>
              <a:rPr lang="zh-CN" altLang="en-US" sz="2800">
                <a:latin typeface="Calibri" panose="020F0502020204030204" pitchFamily="34" charset="0"/>
                <a:ea typeface="宋体" panose="02010600030101010101" pitchFamily="2" charset="-122"/>
                <a:sym typeface="宋体" panose="02010600030101010101" pitchFamily="2" charset="-122"/>
              </a:rPr>
              <a:t>）</a:t>
            </a:r>
            <a:endParaRPr lang="zh-CN" altLang="en-US" sz="2800">
              <a:latin typeface="黑体" panose="02010609060101010101" pitchFamily="49" charset="-122"/>
              <a:ea typeface="黑体" panose="02010609060101010101" pitchFamily="49" charset="-122"/>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文本框 1"/>
          <p:cNvSpPr txBox="1"/>
          <p:nvPr/>
        </p:nvSpPr>
        <p:spPr>
          <a:xfrm>
            <a:off x="1133475" y="219075"/>
            <a:ext cx="4959985" cy="521970"/>
          </a:xfrm>
          <a:prstGeom prst="rect">
            <a:avLst/>
          </a:prstGeom>
          <a:noFill/>
          <a:ln w="9525">
            <a:noFill/>
          </a:ln>
        </p:spPr>
        <p:txBody>
          <a:bodyPr wrap="square" anchor="t" anchorCtr="0">
            <a:spAutoFit/>
          </a:bodyPr>
          <a:lstStyle/>
          <a:p>
            <a:r>
              <a:rPr lang="zh-CN" altLang="en-US" sz="2800">
                <a:latin typeface="Calibri" panose="020F0502020204030204" pitchFamily="34" charset="0"/>
                <a:ea typeface="宋体" panose="02010600030101010101" pitchFamily="2" charset="-122"/>
              </a:rPr>
              <a:t>录取原则（专业分档原则）</a:t>
            </a:r>
            <a:endParaRPr lang="zh-CN" altLang="en-US" sz="2800">
              <a:latin typeface="Calibri" panose="020F0502020204030204" pitchFamily="34" charset="0"/>
              <a:ea typeface="宋体" panose="02010600030101010101" pitchFamily="2" charset="-122"/>
            </a:endParaRPr>
          </a:p>
        </p:txBody>
      </p:sp>
      <p:sp>
        <p:nvSpPr>
          <p:cNvPr id="43010" name="文本框 2"/>
          <p:cNvSpPr txBox="1"/>
          <p:nvPr/>
        </p:nvSpPr>
        <p:spPr>
          <a:xfrm>
            <a:off x="255270" y="741045"/>
            <a:ext cx="11158855" cy="2335530"/>
          </a:xfrm>
          <a:prstGeom prst="rect">
            <a:avLst/>
          </a:prstGeom>
          <a:noFill/>
          <a:ln w="9525">
            <a:noFill/>
          </a:ln>
        </p:spPr>
        <p:txBody>
          <a:bodyPr wrap="square" anchor="t" anchorCtr="0">
            <a:spAutoFit/>
          </a:bodyPr>
          <a:lstStyle/>
          <a:p>
            <a:pPr algn="just">
              <a:lnSpc>
                <a:spcPts val="3500"/>
              </a:lnSpc>
            </a:pPr>
            <a:r>
              <a:rPr lang="en-US" altLang="zh-CN" sz="2400" dirty="0">
                <a:latin typeface="宋体" panose="02010600030101010101" pitchFamily="2" charset="-122"/>
                <a:ea typeface="宋体" panose="02010600030101010101" pitchFamily="2" charset="-122"/>
              </a:rPr>
              <a:t>  </a:t>
            </a:r>
            <a:r>
              <a:rPr lang="zh-CN" altLang="en-US" sz="2400" dirty="0">
                <a:latin typeface="宋体" panose="02010600030101010101" pitchFamily="2" charset="-122"/>
                <a:ea typeface="宋体" panose="02010600030101010101" pitchFamily="2" charset="-122"/>
              </a:rPr>
              <a:t>★</a:t>
            </a:r>
            <a:r>
              <a:rPr lang="zh-CN" altLang="en-US" sz="2400" dirty="0">
                <a:ln w="22225">
                  <a:solidFill>
                    <a:schemeClr val="accent2"/>
                  </a:solidFill>
                  <a:prstDash val="solid"/>
                </a:ln>
                <a:solidFill>
                  <a:schemeClr val="accent2">
                    <a:lumMod val="40000"/>
                    <a:lumOff val="60000"/>
                  </a:schemeClr>
                </a:solidFill>
                <a:latin typeface="Calibri" panose="020F0502020204030204" pitchFamily="34" charset="0"/>
                <a:ea typeface="宋体" panose="02010600030101010101" pitchFamily="2" charset="-122"/>
              </a:rPr>
              <a:t>对进档考生的专业分档规则</a:t>
            </a:r>
            <a:r>
              <a:rPr lang="zh-CN" altLang="en-US" sz="2400" dirty="0">
                <a:latin typeface="Calibri" panose="020F0502020204030204" pitchFamily="34" charset="0"/>
                <a:ea typeface="宋体" panose="02010600030101010101" pitchFamily="2" charset="-122"/>
              </a:rPr>
              <a:t>：实行</a:t>
            </a:r>
            <a:r>
              <a:rPr lang="zh-CN" altLang="en-US" sz="2400" b="1" dirty="0">
                <a:solidFill>
                  <a:srgbClr val="FF0000"/>
                </a:solidFill>
                <a:latin typeface="Calibri" panose="020F0502020204030204" pitchFamily="34" charset="0"/>
                <a:ea typeface="宋体" panose="02010600030101010101" pitchFamily="2" charset="-122"/>
              </a:rPr>
              <a:t>“分数优先，遵循志愿”</a:t>
            </a:r>
            <a:r>
              <a:rPr lang="zh-CN" altLang="en-US" sz="2400" dirty="0">
                <a:latin typeface="Calibri" panose="020F0502020204030204" pitchFamily="34" charset="0"/>
                <a:ea typeface="宋体" panose="02010600030101010101" pitchFamily="2" charset="-122"/>
              </a:rPr>
              <a:t>原则</a:t>
            </a:r>
            <a:endParaRPr lang="zh-CN" altLang="en-US" sz="2400" dirty="0">
              <a:latin typeface="Calibri" panose="020F0502020204030204" pitchFamily="34" charset="0"/>
              <a:ea typeface="宋体" panose="02010600030101010101" pitchFamily="2" charset="-122"/>
            </a:endParaRPr>
          </a:p>
          <a:p>
            <a:pPr marL="342900" indent="-342900" algn="just">
              <a:lnSpc>
                <a:spcPts val="3500"/>
              </a:lnSpc>
              <a:buFont typeface="Wingdings" panose="05000000000000000000" charset="0"/>
              <a:buChar char="Ø"/>
            </a:pPr>
            <a:r>
              <a:rPr lang="zh-CN" altLang="en-US" sz="2000" dirty="0">
                <a:latin typeface="Calibri" panose="020F0502020204030204" pitchFamily="34" charset="0"/>
                <a:ea typeface="宋体" panose="02010600030101010101" pitchFamily="2" charset="-122"/>
              </a:rPr>
              <a:t>按考生投档总分从高到低的顺序依次满足考生的专业志愿，专业之间无分数级差，如无法满足所填报的专业志愿，考生服从专业调剂，学校将根据高考成绩从高分到低分在计划尚未完成的专业中进行调剂，直至录满；对于不服从专业调剂的，作退档处理。在院校第一志愿未录满的情况下接收征集志愿考生。</a:t>
            </a:r>
            <a:endParaRPr lang="zh-CN" altLang="en-US" sz="2000" dirty="0">
              <a:latin typeface="Calibri" panose="020F0502020204030204" pitchFamily="34" charset="0"/>
              <a:ea typeface="宋体" panose="02010600030101010101" pitchFamily="2" charset="-122"/>
            </a:endParaRPr>
          </a:p>
        </p:txBody>
      </p:sp>
      <p:sp>
        <p:nvSpPr>
          <p:cNvPr id="6" name="文本框 5"/>
          <p:cNvSpPr txBox="1"/>
          <p:nvPr/>
        </p:nvSpPr>
        <p:spPr>
          <a:xfrm>
            <a:off x="255270" y="6270625"/>
            <a:ext cx="9337675" cy="460375"/>
          </a:xfrm>
          <a:prstGeom prst="rect">
            <a:avLst/>
          </a:prstGeom>
          <a:noFill/>
        </p:spPr>
        <p:txBody>
          <a:bodyPr wrap="square" rtlCol="0">
            <a:spAutoFit/>
          </a:bodyPr>
          <a:lstStyle/>
          <a:p>
            <a:r>
              <a:rPr lang="en-US" altLang="zh-CN" sz="2400" noProof="1">
                <a:latin typeface="宋体" panose="02010600030101010101" pitchFamily="2" charset="-122"/>
                <a:ea typeface="宋体" panose="02010600030101010101" pitchFamily="2" charset="-122"/>
                <a:cs typeface="+mn-cs"/>
              </a:rPr>
              <a:t>  </a:t>
            </a:r>
            <a:r>
              <a:rPr lang="zh-CN" altLang="en-US" sz="2400" noProof="1">
                <a:latin typeface="宋体" panose="02010600030101010101" pitchFamily="2" charset="-122"/>
                <a:ea typeface="宋体" panose="02010600030101010101" pitchFamily="2" charset="-122"/>
                <a:cs typeface="+mn-cs"/>
              </a:rPr>
              <a:t>★</a:t>
            </a:r>
            <a:r>
              <a:rPr lang="zh-CN" altLang="en-US" sz="2400" noProof="1">
                <a:ln w="22225">
                  <a:solidFill>
                    <a:schemeClr val="accent2"/>
                  </a:solidFill>
                  <a:prstDash val="solid"/>
                </a:ln>
                <a:solidFill>
                  <a:schemeClr val="accent2">
                    <a:lumMod val="40000"/>
                    <a:lumOff val="60000"/>
                  </a:schemeClr>
                </a:solidFill>
                <a:latin typeface="Calibri" panose="020F0502020204030204" pitchFamily="34" charset="0"/>
                <a:ea typeface="宋体" panose="02010600030101010101" pitchFamily="2" charset="-122"/>
                <a:cs typeface="+mn-cs"/>
              </a:rPr>
              <a:t>高水平录取规则</a:t>
            </a:r>
            <a:r>
              <a:rPr lang="zh-CN" altLang="en-US" sz="2400" noProof="1">
                <a:latin typeface="Calibri" panose="020F0502020204030204" pitchFamily="34" charset="0"/>
                <a:ea typeface="宋体" panose="02010600030101010101" pitchFamily="2" charset="-122"/>
                <a:cs typeface="+mn-cs"/>
              </a:rPr>
              <a:t>《合肥学院20</a:t>
            </a:r>
            <a:r>
              <a:rPr lang="en-US" altLang="zh-CN" sz="2400" noProof="1">
                <a:latin typeface="Calibri" panose="020F0502020204030204" pitchFamily="34" charset="0"/>
                <a:ea typeface="宋体" panose="02010600030101010101" pitchFamily="2" charset="-122"/>
                <a:cs typeface="+mn-cs"/>
              </a:rPr>
              <a:t>23</a:t>
            </a:r>
            <a:r>
              <a:rPr lang="zh-CN" altLang="en-US" sz="2400" noProof="1">
                <a:latin typeface="Calibri" panose="020F0502020204030204" pitchFamily="34" charset="0"/>
                <a:ea typeface="宋体" panose="02010600030101010101" pitchFamily="2" charset="-122"/>
                <a:cs typeface="+mn-cs"/>
              </a:rPr>
              <a:t>年高水平运动队招生简章》</a:t>
            </a:r>
            <a:endParaRPr lang="zh-CN" altLang="en-US" sz="2400" noProof="1"/>
          </a:p>
        </p:txBody>
      </p:sp>
      <p:sp>
        <p:nvSpPr>
          <p:cNvPr id="100" name="文本框 99"/>
          <p:cNvSpPr txBox="1"/>
          <p:nvPr/>
        </p:nvSpPr>
        <p:spPr>
          <a:xfrm>
            <a:off x="255270" y="3037205"/>
            <a:ext cx="11468100" cy="3233420"/>
          </a:xfrm>
          <a:prstGeom prst="rect">
            <a:avLst/>
          </a:prstGeom>
          <a:noFill/>
          <a:ln w="9525">
            <a:noFill/>
          </a:ln>
        </p:spPr>
        <p:txBody>
          <a:bodyPr wrap="square">
            <a:spAutoFit/>
          </a:bodyPr>
          <a:lstStyle/>
          <a:p>
            <a:pPr indent="266700" algn="just">
              <a:lnSpc>
                <a:spcPts val="3500"/>
              </a:lnSpc>
            </a:pPr>
            <a:r>
              <a:rPr lang="zh-CN" altLang="en-US" sz="2400" dirty="0">
                <a:latin typeface="宋体" panose="02010600030101010101" pitchFamily="2" charset="-122"/>
                <a:sym typeface="+mn-ea"/>
              </a:rPr>
              <a:t>★</a:t>
            </a:r>
            <a:r>
              <a:rPr lang="zh-CN" altLang="en-US" sz="2400" dirty="0">
                <a:ln w="22225">
                  <a:solidFill>
                    <a:schemeClr val="accent2"/>
                  </a:solidFill>
                  <a:prstDash val="solid"/>
                </a:ln>
                <a:solidFill>
                  <a:schemeClr val="accent2">
                    <a:lumMod val="40000"/>
                    <a:lumOff val="60000"/>
                  </a:schemeClr>
                </a:solidFill>
              </a:rPr>
              <a:t>美术类专业录取原则：</a:t>
            </a:r>
            <a:r>
              <a:rPr lang="zh-CN" altLang="en-US" sz="2400" dirty="0"/>
              <a:t>按认可生源省份投档规则</a:t>
            </a:r>
            <a:endParaRPr lang="zh-CN" altLang="en-US" sz="2400" dirty="0"/>
          </a:p>
          <a:p>
            <a:pPr marL="342900" indent="-342900" algn="just">
              <a:lnSpc>
                <a:spcPts val="3500"/>
              </a:lnSpc>
              <a:buFont typeface="Wingdings" panose="05000000000000000000" charset="0"/>
              <a:buChar char="Ø"/>
            </a:pPr>
            <a:r>
              <a:rPr lang="zh-CN" altLang="en-US" sz="2000" dirty="0"/>
              <a:t>各省按文件规定的美术类投档规则和投档比例将考生投档后，学校将按生源省份折算的综合成绩从高到低依次满足考生的专业志愿；若该省份未折算综合分，则按如下公式计算综合分,综合分=（省统考专业课成绩÷专业课满分×700+高考文化课成绩÷文化课满分×300），按综合分从高到低依次满足考生的专业志愿。当综合分相同时，按照省统考专业课成绩、高考文化课总分、语文成绩、外语成绩、数学成绩依次排序录取；如无法满足考生所填报的专业志愿，考生服从专业调剂，学校将在计划尚未完成的专业中进行调剂，我校专业调剂原则与以上录取原则相同，直至录满。</a:t>
            </a:r>
            <a:endParaRPr lang="zh-CN" altLang="en-US" sz="2000" dirty="0"/>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文本框 4"/>
          <p:cNvSpPr txBox="1"/>
          <p:nvPr/>
        </p:nvSpPr>
        <p:spPr>
          <a:xfrm>
            <a:off x="715645" y="267970"/>
            <a:ext cx="6156325" cy="398780"/>
          </a:xfrm>
          <a:prstGeom prst="rect">
            <a:avLst/>
          </a:prstGeom>
          <a:noFill/>
          <a:ln w="9525">
            <a:noFill/>
          </a:ln>
        </p:spPr>
        <p:txBody>
          <a:bodyPr wrap="square" anchor="t" anchorCtr="0">
            <a:spAutoFit/>
          </a:bodyPr>
          <a:lstStyle/>
          <a:p>
            <a:r>
              <a:rPr lang="zh-CN" altLang="en-US" sz="2000" b="1" dirty="0">
                <a:solidFill>
                  <a:srgbClr val="FF0000"/>
                </a:solidFill>
                <a:latin typeface="Calibri" panose="020F0502020204030204" pitchFamily="34" charset="0"/>
                <a:ea typeface="宋体" panose="02010600030101010101" pitchFamily="2" charset="-122"/>
                <a:sym typeface="宋体" panose="02010600030101010101" pitchFamily="2" charset="-122"/>
              </a:rPr>
              <a:t>合肥学院20</a:t>
            </a:r>
            <a:r>
              <a:rPr lang="en-US" altLang="zh-CN" sz="2000" b="1" dirty="0">
                <a:solidFill>
                  <a:srgbClr val="FF0000"/>
                </a:solidFill>
                <a:latin typeface="Calibri" panose="020F0502020204030204" pitchFamily="34" charset="0"/>
                <a:ea typeface="宋体" panose="02010600030101010101" pitchFamily="2" charset="-122"/>
                <a:sym typeface="宋体" panose="02010600030101010101" pitchFamily="2" charset="-122"/>
              </a:rPr>
              <a:t>22</a:t>
            </a:r>
            <a:r>
              <a:rPr lang="zh-CN" altLang="en-US" sz="2000" b="1" dirty="0">
                <a:solidFill>
                  <a:srgbClr val="FF0000"/>
                </a:solidFill>
                <a:latin typeface="Calibri" panose="020F0502020204030204" pitchFamily="34" charset="0"/>
                <a:ea typeface="宋体" panose="02010600030101010101" pitchFamily="2" charset="-122"/>
                <a:sym typeface="宋体" panose="02010600030101010101" pitchFamily="2" charset="-122"/>
              </a:rPr>
              <a:t>本科专业录取（安徽省）最低分数线</a:t>
            </a:r>
            <a:r>
              <a:rPr lang="en-US" altLang="zh-CN" sz="2000" b="1" dirty="0">
                <a:solidFill>
                  <a:srgbClr val="FF0000"/>
                </a:solidFill>
                <a:latin typeface="Calibri" panose="020F0502020204030204" pitchFamily="34" charset="0"/>
                <a:ea typeface="宋体" panose="02010600030101010101" pitchFamily="2" charset="-122"/>
                <a:sym typeface="宋体" panose="02010600030101010101" pitchFamily="2" charset="-122"/>
              </a:rPr>
              <a:t>   </a:t>
            </a:r>
            <a:endParaRPr lang="zh-CN" altLang="en-US" sz="2000" b="1" dirty="0">
              <a:solidFill>
                <a:srgbClr val="FF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205425" y="1068503"/>
            <a:ext cx="7529195" cy="57086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文本框 1"/>
          <p:cNvSpPr txBox="1"/>
          <p:nvPr/>
        </p:nvSpPr>
        <p:spPr>
          <a:xfrm>
            <a:off x="688975" y="224790"/>
            <a:ext cx="6156325" cy="398780"/>
          </a:xfrm>
          <a:prstGeom prst="rect">
            <a:avLst/>
          </a:prstGeom>
          <a:noFill/>
          <a:ln w="9525">
            <a:noFill/>
          </a:ln>
        </p:spPr>
        <p:txBody>
          <a:bodyPr wrap="square" anchor="t" anchorCtr="0">
            <a:spAutoFit/>
          </a:bodyPr>
          <a:lstStyle/>
          <a:p>
            <a:r>
              <a:rPr lang="zh-CN" altLang="en-US" sz="2000" b="1">
                <a:solidFill>
                  <a:srgbClr val="FF0000"/>
                </a:solidFill>
                <a:latin typeface="Calibri" panose="020F0502020204030204" pitchFamily="34" charset="0"/>
                <a:ea typeface="宋体" panose="02010600030101010101" pitchFamily="2" charset="-122"/>
              </a:rPr>
              <a:t>合肥学院20</a:t>
            </a:r>
            <a:r>
              <a:rPr lang="en-US" altLang="zh-CN" sz="2000" b="1">
                <a:solidFill>
                  <a:srgbClr val="FF0000"/>
                </a:solidFill>
                <a:latin typeface="Calibri" panose="020F0502020204030204" pitchFamily="34" charset="0"/>
                <a:ea typeface="宋体" panose="02010600030101010101" pitchFamily="2" charset="-122"/>
              </a:rPr>
              <a:t>22</a:t>
            </a:r>
            <a:r>
              <a:rPr lang="zh-CN" altLang="en-US" sz="2000" b="1">
                <a:solidFill>
                  <a:srgbClr val="FF0000"/>
                </a:solidFill>
                <a:latin typeface="Calibri" panose="020F0502020204030204" pitchFamily="34" charset="0"/>
                <a:ea typeface="宋体" panose="02010600030101010101" pitchFamily="2" charset="-122"/>
              </a:rPr>
              <a:t>年本科专业录取（安徽省）最低分数线</a:t>
            </a:r>
            <a:endParaRPr lang="zh-CN" altLang="en-US" sz="2000" b="1">
              <a:solidFill>
                <a:srgbClr val="FF0000"/>
              </a:solidFill>
              <a:latin typeface="Calibri" panose="020F0502020204030204" pitchFamily="34" charset="0"/>
              <a:ea typeface="宋体" panose="02010600030101010101" pitchFamily="2"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667635" y="1179830"/>
            <a:ext cx="6382385" cy="5505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文本框 1"/>
          <p:cNvSpPr txBox="1"/>
          <p:nvPr/>
        </p:nvSpPr>
        <p:spPr>
          <a:xfrm>
            <a:off x="688975" y="212090"/>
            <a:ext cx="7583488" cy="398780"/>
          </a:xfrm>
          <a:prstGeom prst="rect">
            <a:avLst/>
          </a:prstGeom>
          <a:noFill/>
          <a:ln w="9525">
            <a:noFill/>
          </a:ln>
        </p:spPr>
        <p:txBody>
          <a:bodyPr wrap="square" anchor="t" anchorCtr="0">
            <a:spAutoFit/>
          </a:bodyPr>
          <a:lstStyle/>
          <a:p>
            <a:r>
              <a:rPr lang="zh-CN" altLang="en-US" sz="2000" b="1">
                <a:solidFill>
                  <a:srgbClr val="FF0000"/>
                </a:solidFill>
                <a:latin typeface="Calibri" panose="020F0502020204030204" pitchFamily="34" charset="0"/>
                <a:ea typeface="宋体" panose="02010600030101010101" pitchFamily="2" charset="-122"/>
              </a:rPr>
              <a:t>合肥学院20</a:t>
            </a:r>
            <a:r>
              <a:rPr lang="en-US" altLang="zh-CN" sz="2000" b="1">
                <a:solidFill>
                  <a:srgbClr val="FF0000"/>
                </a:solidFill>
                <a:latin typeface="Calibri" panose="020F0502020204030204" pitchFamily="34" charset="0"/>
                <a:ea typeface="宋体" panose="02010600030101010101" pitchFamily="2" charset="-122"/>
              </a:rPr>
              <a:t>22</a:t>
            </a:r>
            <a:r>
              <a:rPr lang="zh-CN" altLang="en-US" sz="2000" b="1">
                <a:solidFill>
                  <a:srgbClr val="FF0000"/>
                </a:solidFill>
                <a:latin typeface="Calibri" panose="020F0502020204030204" pitchFamily="34" charset="0"/>
                <a:ea typeface="宋体" panose="02010600030101010101" pitchFamily="2" charset="-122"/>
              </a:rPr>
              <a:t>年本科专业录取（安徽省）最低分数线                             </a:t>
            </a:r>
            <a:endParaRPr lang="zh-CN" altLang="en-US" sz="2000" b="1">
              <a:solidFill>
                <a:srgbClr val="FF0000"/>
              </a:solidFill>
              <a:latin typeface="Calibri" panose="020F0502020204030204" pitchFamily="34" charset="0"/>
              <a:ea typeface="宋体" panose="02010600030101010101" pitchFamily="2"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537938" y="1598930"/>
            <a:ext cx="6964993" cy="40214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文本框 1"/>
          <p:cNvSpPr txBox="1"/>
          <p:nvPr/>
        </p:nvSpPr>
        <p:spPr>
          <a:xfrm>
            <a:off x="808038" y="276225"/>
            <a:ext cx="8410575" cy="398780"/>
          </a:xfrm>
          <a:prstGeom prst="rect">
            <a:avLst/>
          </a:prstGeom>
          <a:noFill/>
          <a:ln w="9525">
            <a:noFill/>
          </a:ln>
        </p:spPr>
        <p:txBody>
          <a:bodyPr wrap="square" anchor="t" anchorCtr="0">
            <a:spAutoFit/>
          </a:bodyPr>
          <a:lstStyle/>
          <a:p>
            <a:r>
              <a:rPr lang="zh-CN" altLang="en-US" sz="2000" b="1">
                <a:solidFill>
                  <a:srgbClr val="FF0000"/>
                </a:solidFill>
                <a:latin typeface="Calibri" panose="020F0502020204030204" pitchFamily="34" charset="0"/>
                <a:ea typeface="宋体" panose="02010600030101010101" pitchFamily="2" charset="-122"/>
              </a:rPr>
              <a:t>合肥学院近三年普通高等教育本科录取分数线（安徽省一本、艺术类）</a:t>
            </a:r>
            <a:endParaRPr lang="zh-CN" altLang="en-US" sz="2000" b="1">
              <a:solidFill>
                <a:srgbClr val="FF0000"/>
              </a:solidFill>
              <a:latin typeface="Calibri" panose="020F0502020204030204" pitchFamily="34" charset="0"/>
              <a:ea typeface="宋体" panose="02010600030101010101" pitchFamily="2" charset="-122"/>
            </a:endParaRPr>
          </a:p>
        </p:txBody>
      </p:sp>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2031768" y="888692"/>
            <a:ext cx="7942011" cy="2850389"/>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76476" y="3952768"/>
            <a:ext cx="8097303" cy="2403713"/>
          </a:xfrm>
          <a:prstGeom prst="rect">
            <a:avLst/>
          </a:prstGeom>
        </p:spPr>
      </p:pic>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文本框 2"/>
          <p:cNvSpPr txBox="1"/>
          <p:nvPr/>
        </p:nvSpPr>
        <p:spPr>
          <a:xfrm>
            <a:off x="1801451" y="1698914"/>
            <a:ext cx="8589097" cy="3213316"/>
          </a:xfrm>
          <a:prstGeom prst="rect">
            <a:avLst/>
          </a:prstGeom>
          <a:noFill/>
          <a:ln w="9525">
            <a:noFill/>
          </a:ln>
        </p:spPr>
        <p:txBody>
          <a:bodyPr wrap="square" anchor="t" anchorCtr="0">
            <a:spAutoFit/>
          </a:bodyPr>
          <a:lstStyle/>
          <a:p>
            <a:pPr marL="457200" indent="-457200">
              <a:lnSpc>
                <a:spcPts val="5000"/>
              </a:lnSpc>
              <a:buFont typeface="Wingdings" panose="05000000000000000000" charset="0"/>
              <a:buChar char=""/>
            </a:pPr>
            <a:r>
              <a:rPr lang="zh-CN" altLang="en-US" sz="2400">
                <a:latin typeface="Calibri" panose="020F0502020204030204" pitchFamily="34" charset="0"/>
                <a:ea typeface="宋体" panose="02010600030101010101" pitchFamily="2" charset="-122"/>
              </a:rPr>
              <a:t>国内、国外交换生</a:t>
            </a:r>
            <a:endParaRPr lang="zh-CN" altLang="en-US" sz="2400">
              <a:latin typeface="Calibri" panose="020F0502020204030204" pitchFamily="34" charset="0"/>
              <a:ea typeface="宋体" panose="02010600030101010101" pitchFamily="2" charset="-122"/>
            </a:endParaRPr>
          </a:p>
          <a:p>
            <a:pPr marL="457200" indent="-457200">
              <a:lnSpc>
                <a:spcPts val="5000"/>
              </a:lnSpc>
              <a:buFont typeface="Wingdings" panose="05000000000000000000" charset="0"/>
              <a:buChar char=""/>
            </a:pPr>
            <a:r>
              <a:rPr lang="zh-CN" altLang="en-US" sz="2400">
                <a:latin typeface="Calibri" panose="020F0502020204030204" pitchFamily="34" charset="0"/>
                <a:ea typeface="宋体" panose="02010600030101010101" pitchFamily="2" charset="-122"/>
              </a:rPr>
              <a:t>双元制：</a:t>
            </a:r>
            <a:endParaRPr lang="zh-CN" altLang="en-US" sz="2400">
              <a:latin typeface="Calibri" panose="020F0502020204030204" pitchFamily="34" charset="0"/>
              <a:ea typeface="宋体" panose="02010600030101010101" pitchFamily="2" charset="-122"/>
            </a:endParaRPr>
          </a:p>
          <a:p>
            <a:pPr marL="457200" indent="-457200">
              <a:lnSpc>
                <a:spcPts val="5000"/>
              </a:lnSpc>
              <a:buFont typeface="Wingdings" panose="05000000000000000000" charset="0"/>
              <a:buChar char=""/>
            </a:pPr>
            <a:r>
              <a:rPr lang="zh-CN" altLang="en-US" sz="2400">
                <a:latin typeface="Calibri" panose="020F0502020204030204" pitchFamily="34" charset="0"/>
                <a:ea typeface="宋体" panose="02010600030101010101" pitchFamily="2" charset="-122"/>
              </a:rPr>
              <a:t>转专业政策</a:t>
            </a:r>
            <a:r>
              <a:rPr lang="en-US" altLang="zh-CN" sz="2400">
                <a:latin typeface="Calibri" panose="020F0502020204030204" pitchFamily="34" charset="0"/>
                <a:ea typeface="宋体" panose="02010600030101010101" pitchFamily="2" charset="-122"/>
              </a:rPr>
              <a:t>:</a:t>
            </a:r>
            <a:r>
              <a:rPr lang="zh-CN" altLang="en-US" sz="2400"/>
              <a:t>合肥学院普通本科学生调整专业实施办法；</a:t>
            </a:r>
            <a:endParaRPr lang="en-US" altLang="zh-CN" sz="2400"/>
          </a:p>
          <a:p>
            <a:pPr>
              <a:lnSpc>
                <a:spcPts val="5000"/>
              </a:lnSpc>
            </a:pPr>
            <a:r>
              <a:rPr lang="en-US" altLang="zh-CN" sz="2400"/>
              <a:t>                               </a:t>
            </a:r>
            <a:r>
              <a:rPr lang="zh-CN" altLang="en-US" sz="2400"/>
              <a:t>特殊类型录取新生</a:t>
            </a:r>
            <a:endParaRPr lang="zh-CN" altLang="en-US" sz="2400"/>
          </a:p>
          <a:p>
            <a:pPr marL="457200" indent="-457200">
              <a:lnSpc>
                <a:spcPts val="5000"/>
              </a:lnSpc>
              <a:buFont typeface="Wingdings" panose="05000000000000000000" charset="0"/>
              <a:buChar char=""/>
            </a:pPr>
            <a:r>
              <a:rPr lang="zh-CN" altLang="en-US" sz="2400"/>
              <a:t>学费：文科，理科，艺术，中外。</a:t>
            </a:r>
            <a:endParaRPr lang="zh-CN" altLang="en-US" sz="2800"/>
          </a:p>
        </p:txBody>
      </p:sp>
      <p:sp>
        <p:nvSpPr>
          <p:cNvPr id="50178" name="文本框 3"/>
          <p:cNvSpPr txBox="1"/>
          <p:nvPr/>
        </p:nvSpPr>
        <p:spPr>
          <a:xfrm>
            <a:off x="1008063" y="138113"/>
            <a:ext cx="4306887" cy="584775"/>
          </a:xfrm>
          <a:prstGeom prst="rect">
            <a:avLst/>
          </a:prstGeom>
          <a:noFill/>
          <a:ln w="9525">
            <a:noFill/>
          </a:ln>
        </p:spPr>
        <p:txBody>
          <a:bodyPr wrap="square" anchor="t" anchorCtr="0">
            <a:spAutoFit/>
          </a:bodyPr>
          <a:lstStyle/>
          <a:p>
            <a:r>
              <a:rPr lang="zh-CN" altLang="en-US" sz="3200">
                <a:latin typeface="Calibri" panose="020F0502020204030204" pitchFamily="34" charset="0"/>
                <a:ea typeface="宋体" panose="02010600030101010101" pitchFamily="2" charset="-122"/>
              </a:rPr>
              <a:t>其他考生感兴趣的问题</a:t>
            </a:r>
            <a:endParaRPr lang="zh-CN" altLang="en-US" sz="3200">
              <a:latin typeface="Calibri" panose="020F0502020204030204" pitchFamily="34" charset="0"/>
              <a:ea typeface="宋体" panose="02010600030101010101" pitchFamily="2" charset="-122"/>
            </a:endParaRP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菱形 1"/>
          <p:cNvSpPr/>
          <p:nvPr/>
        </p:nvSpPr>
        <p:spPr>
          <a:xfrm>
            <a:off x="4295775" y="876300"/>
            <a:ext cx="3600450" cy="3600450"/>
          </a:xfrm>
          <a:prstGeom prst="diamond">
            <a:avLst/>
          </a:prstGeom>
          <a:noFill/>
          <a:ln w="127000" cap="flat" cmpd="sng">
            <a:solidFill>
              <a:schemeClr val="accent1"/>
            </a:solidFill>
            <a:prstDash val="solid"/>
            <a:miter/>
            <a:headEnd type="none" w="med" len="med"/>
            <a:tailEnd type="none" w="med" len="med"/>
          </a:ln>
        </p:spPr>
        <p:txBody>
          <a:bodyPr anchor="ctr" anchorCtr="0"/>
          <a:lstStyle/>
          <a:p>
            <a:pPr algn="ctr"/>
            <a:endParaRPr lang="zh-CN" altLang="en-US" dirty="0">
              <a:solidFill>
                <a:srgbClr val="FFFFFF"/>
              </a:solidFill>
              <a:latin typeface="Calibri" panose="020F0502020204030204" pitchFamily="34" charset="0"/>
              <a:ea typeface="宋体" panose="02010600030101010101" pitchFamily="2" charset="-122"/>
            </a:endParaRPr>
          </a:p>
        </p:txBody>
      </p:sp>
      <p:sp>
        <p:nvSpPr>
          <p:cNvPr id="5123" name="文本框 5"/>
          <p:cNvSpPr txBox="1"/>
          <p:nvPr/>
        </p:nvSpPr>
        <p:spPr>
          <a:xfrm>
            <a:off x="2390775" y="4978400"/>
            <a:ext cx="7296150" cy="644525"/>
          </a:xfrm>
          <a:prstGeom prst="rect">
            <a:avLst/>
          </a:prstGeom>
          <a:noFill/>
          <a:ln w="9525">
            <a:noFill/>
          </a:ln>
        </p:spPr>
        <p:txBody>
          <a:bodyPr anchor="t" anchorCtr="0">
            <a:spAutoFit/>
          </a:bodyPr>
          <a:lstStyle/>
          <a:p>
            <a:pPr algn="ctr"/>
            <a:r>
              <a:rPr lang="zh-CN" altLang="en-US" sz="3600" b="1" dirty="0">
                <a:solidFill>
                  <a:srgbClr val="990000"/>
                </a:solidFill>
                <a:latin typeface="宋体" panose="02010600030101010101" pitchFamily="2" charset="-122"/>
                <a:ea typeface="黑体" panose="02010609060101010101" pitchFamily="49" charset="-122"/>
              </a:rPr>
              <a:t>三、志愿填报几点建议</a:t>
            </a:r>
            <a:endParaRPr lang="zh-CN" altLang="en-US" sz="3600" b="1" dirty="0">
              <a:solidFill>
                <a:srgbClr val="990000"/>
              </a:solidFill>
              <a:latin typeface="宋体" panose="02010600030101010101" pitchFamily="2" charset="-122"/>
              <a:ea typeface="黑体" panose="02010609060101010101" pitchFamily="49" charset="-122"/>
            </a:endParaRPr>
          </a:p>
        </p:txBody>
      </p:sp>
      <p:sp>
        <p:nvSpPr>
          <p:cNvPr id="5124" name="文本框 9"/>
          <p:cNvSpPr txBox="1"/>
          <p:nvPr/>
        </p:nvSpPr>
        <p:spPr>
          <a:xfrm>
            <a:off x="4210050" y="1890713"/>
            <a:ext cx="3771900" cy="1568450"/>
          </a:xfrm>
          <a:prstGeom prst="rect">
            <a:avLst/>
          </a:prstGeom>
          <a:noFill/>
          <a:ln w="9525">
            <a:noFill/>
          </a:ln>
        </p:spPr>
        <p:txBody>
          <a:bodyPr anchor="t" anchorCtr="0">
            <a:spAutoFit/>
          </a:bodyPr>
          <a:lstStyle/>
          <a:p>
            <a:pPr algn="ctr"/>
            <a:r>
              <a:rPr lang="en-US" altLang="zh-CN" sz="4800" b="1" dirty="0">
                <a:solidFill>
                  <a:schemeClr val="accent1"/>
                </a:solidFill>
                <a:latin typeface="Times New Roman" panose="02020603050405020304" pitchFamily="18" charset="0"/>
                <a:ea typeface="微软雅黑" panose="020B0503020204020204" pitchFamily="34" charset="-122"/>
              </a:rPr>
              <a:t>PART</a:t>
            </a:r>
            <a:endParaRPr lang="en-US" altLang="zh-CN" sz="4800" b="1" dirty="0">
              <a:solidFill>
                <a:schemeClr val="accent1"/>
              </a:solidFill>
              <a:latin typeface="Times New Roman" panose="02020603050405020304" pitchFamily="18" charset="0"/>
              <a:ea typeface="微软雅黑" panose="020B0503020204020204" pitchFamily="34" charset="-122"/>
            </a:endParaRPr>
          </a:p>
          <a:p>
            <a:pPr algn="ctr"/>
            <a:r>
              <a:rPr lang="en-US" altLang="zh-CN" sz="4800" b="1" dirty="0">
                <a:solidFill>
                  <a:schemeClr val="accent1"/>
                </a:solidFill>
                <a:latin typeface="Times New Roman" panose="02020603050405020304" pitchFamily="18" charset="0"/>
                <a:ea typeface="微软雅黑" panose="020B0503020204020204" pitchFamily="34" charset="-122"/>
              </a:rPr>
              <a:t>THREE</a:t>
            </a:r>
            <a:endParaRPr lang="en-US" altLang="zh-CN" sz="4800" b="1" dirty="0">
              <a:solidFill>
                <a:schemeClr val="accent1"/>
              </a:solidFill>
              <a:latin typeface="Times New Roman" panose="02020603050405020304" pitchFamily="18" charset="0"/>
              <a:ea typeface="微软雅黑" panose="020B0503020204020204" pitchFamily="34" charset="-122"/>
            </a:endParaRPr>
          </a:p>
        </p:txBody>
      </p:sp>
      <p:sp>
        <p:nvSpPr>
          <p:cNvPr id="5125" name="直角三角形 11"/>
          <p:cNvSpPr>
            <a:spLocks noChangeAspect="1"/>
          </p:cNvSpPr>
          <p:nvPr/>
        </p:nvSpPr>
        <p:spPr>
          <a:xfrm flipV="1">
            <a:off x="4210050" y="773113"/>
            <a:ext cx="1800225" cy="1800225"/>
          </a:xfrm>
          <a:prstGeom prst="rtTriangle">
            <a:avLst/>
          </a:prstGeom>
          <a:solidFill>
            <a:schemeClr val="accent1"/>
          </a:solidFill>
          <a:ln w="9525">
            <a:noFill/>
          </a:ln>
        </p:spPr>
        <p:txBody>
          <a:bodyPr anchor="ctr" anchorCtr="0"/>
          <a:lstStyle/>
          <a:p>
            <a:pPr algn="ctr"/>
            <a:endParaRPr lang="zh-CN" altLang="en-US" dirty="0">
              <a:solidFill>
                <a:srgbClr val="FFFFFF"/>
              </a:solidFill>
              <a:latin typeface="Calibri" panose="020F0502020204030204" pitchFamily="34" charset="0"/>
              <a:ea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400"/>
                                        <p:tgtEl>
                                          <p:spTgt spid="5125"/>
                                        </p:tgtEl>
                                      </p:cBhvr>
                                    </p:animEffect>
                                  </p:childTnLst>
                                </p:cTn>
                              </p:par>
                              <p:par>
                                <p:cTn id="8" presetID="41" presetClass="entr" presetSubtype="0" fill="hold" grpId="0" nodeType="withEffect">
                                  <p:stCondLst>
                                    <p:cond delay="250"/>
                                  </p:stCondLst>
                                  <p:iterate type="lt">
                                    <p:tmPct val="14286"/>
                                  </p:iterate>
                                  <p:childTnLst>
                                    <p:set>
                                      <p:cBhvr>
                                        <p:cTn id="9" dur="1" fill="hold">
                                          <p:stCondLst>
                                            <p:cond delay="0"/>
                                          </p:stCondLst>
                                        </p:cTn>
                                        <p:tgtEl>
                                          <p:spTgt spid="5124"/>
                                        </p:tgtEl>
                                        <p:attrNameLst>
                                          <p:attrName>style.visibility</p:attrName>
                                        </p:attrNameLst>
                                      </p:cBhvr>
                                      <p:to>
                                        <p:strVal val="visible"/>
                                      </p:to>
                                    </p:set>
                                    <p:anim calcmode="lin" valueType="num">
                                      <p:cBhvr>
                                        <p:cTn id="10"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124"/>
                                        </p:tgtEl>
                                        <p:attrNameLst>
                                          <p:attrName>ppt_y</p:attrName>
                                        </p:attrNameLst>
                                      </p:cBhvr>
                                      <p:tavLst>
                                        <p:tav tm="0">
                                          <p:val>
                                            <p:strVal val="#ppt_y"/>
                                          </p:val>
                                        </p:tav>
                                        <p:tav tm="100000">
                                          <p:val>
                                            <p:strVal val="#ppt_y"/>
                                          </p:val>
                                        </p:tav>
                                      </p:tavLst>
                                    </p:anim>
                                    <p:anim calcmode="lin" valueType="num">
                                      <p:cBhvr>
                                        <p:cTn id="12"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1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7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9" name="e7d195523061f1c0" descr="e7d195523061f1c049ca304f5f8969621ae48e4bb0b833d341592FD50B67DAE2200B6C6C50B180C2768BB42D6B581EF7F3E04370B4C83960E1123A76224694D039559297C33931C1C495BDC9751CA748E0034833477B6B3FB29A4A8F33D1C48689B9CFB8AAC571A4DB52E695719B6F94E2B4B93DC3081EAEB6D352E44892C2F45B7213EC0F3E1950" hidden="1"/>
          <p:cNvSpPr txBox="1"/>
          <p:nvPr/>
        </p:nvSpPr>
        <p:spPr>
          <a:xfrm>
            <a:off x="-458787" y="1803400"/>
            <a:ext cx="396875" cy="358775"/>
          </a:xfrm>
          <a:prstGeom prst="rect">
            <a:avLst/>
          </a:prstGeom>
          <a:noFill/>
          <a:ln w="9525">
            <a:noFill/>
          </a:ln>
        </p:spPr>
        <p:txBody>
          <a:bodyPr anchor="t">
            <a:spAutoFit/>
          </a:bodyPr>
          <a:lstStyle/>
          <a:p>
            <a:pPr defTabSz="1218565"/>
            <a:r>
              <a:rPr lang="en-US" altLang="zh-CN" sz="135" noProof="1">
                <a:solidFill>
                  <a:prstClr val="black"/>
                </a:solidFill>
                <a:latin typeface="Arial" panose="020B0604020202020204" pitchFamily="34" charset="0"/>
                <a:ea typeface="微软雅黑" panose="020B0503020204020204" pitchFamily="34" charset="-122"/>
                <a:cs typeface="+mn-cs"/>
              </a:rPr>
              <a:t>e7d195523061f1c049ca304f5f8969621ae48e4bb0b833d341592FD50B67DAE2200B6C6C50B180C2768BB42D6B581EF7F3E04370B4C83960E1123A76224694D039559297C33931C1C495BDC9751CA748E0034833477B6B3FB29A4A8F33D1C48689B9CFB8AAC571A4DB52E695719B6F94E2B4B93DC3081EAEB6D352E44892C2F45B7213EC0F3E1950</a:t>
            </a:r>
            <a:endParaRPr lang="zh-CN" altLang="en-US" sz="135" noProof="1">
              <a:solidFill>
                <a:prstClr val="black"/>
              </a:solidFill>
              <a:latin typeface="Arial" panose="020B0604020202020204" pitchFamily="34" charset="0"/>
              <a:ea typeface="微软雅黑" panose="020B0503020204020204" pitchFamily="34" charset="-122"/>
            </a:endParaRPr>
          </a:p>
        </p:txBody>
      </p:sp>
      <p:sp>
        <p:nvSpPr>
          <p:cNvPr id="166" name="矩形 2"/>
          <p:cNvSpPr/>
          <p:nvPr/>
        </p:nvSpPr>
        <p:spPr>
          <a:xfrm>
            <a:off x="765175" y="150813"/>
            <a:ext cx="8597900" cy="91757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FF6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base" hangingPunct="1">
              <a:buFont typeface="Arial" panose="020B0604020202020204" pitchFamily="34" charset="0"/>
              <a:buNone/>
              <a:defRPr/>
            </a:pPr>
            <a:endParaRPr lang="zh-CN" altLang="en-US" sz="1350" strike="noStrike" noProof="1"/>
          </a:p>
        </p:txBody>
      </p:sp>
      <p:sp>
        <p:nvSpPr>
          <p:cNvPr id="52227" name="文本框 4"/>
          <p:cNvSpPr txBox="1"/>
          <p:nvPr/>
        </p:nvSpPr>
        <p:spPr>
          <a:xfrm>
            <a:off x="1014413" y="287338"/>
            <a:ext cx="5961062" cy="644525"/>
          </a:xfrm>
          <a:prstGeom prst="rect">
            <a:avLst/>
          </a:prstGeom>
          <a:noFill/>
          <a:ln w="9525">
            <a:noFill/>
          </a:ln>
        </p:spPr>
        <p:txBody>
          <a:bodyPr anchor="t" anchorCtr="0">
            <a:spAutoFit/>
          </a:bodyPr>
          <a:lstStyle/>
          <a:p>
            <a:r>
              <a:rPr lang="zh-CN" altLang="en-US" sz="3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问大家一个问题</a:t>
            </a:r>
            <a:endParaRPr lang="zh-CN" altLang="en-US" sz="3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副标题 7"/>
          <p:cNvSpPr>
            <a:spLocks noGrp="1"/>
          </p:cNvSpPr>
          <p:nvPr/>
        </p:nvSpPr>
        <p:spPr>
          <a:xfrm>
            <a:off x="1482725" y="1584325"/>
            <a:ext cx="9009784" cy="4387850"/>
          </a:xfrm>
          <a:prstGeom prst="rect">
            <a:avLst/>
          </a:prstGeom>
        </p:spPr>
        <p:style>
          <a:lnRef idx="2">
            <a:schemeClr val="accent2"/>
          </a:lnRef>
          <a:fillRef idx="1">
            <a:schemeClr val="lt1"/>
          </a:fillRef>
          <a:effectRef idx="0">
            <a:schemeClr val="accent2"/>
          </a:effectRef>
          <a:fontRef idx="minor">
            <a:schemeClr val="dk1"/>
          </a:fontRef>
        </p:style>
        <p:txBody>
          <a:bodyPr anchor="t"/>
          <a:lstStyle/>
          <a:p>
            <a:pPr eaLnBrk="0" fontAlgn="base" hangingPunct="0">
              <a:spcBef>
                <a:spcPct val="20000"/>
              </a:spcBef>
            </a:pPr>
            <a:r>
              <a:rPr lang="en-US" altLang="zh-CN" strike="noStrike" noProof="1">
                <a:latin typeface="Arial" panose="020B0604020202020204" pitchFamily="34" charset="0"/>
                <a:ea typeface="宋体" panose="02010600030101010101" pitchFamily="2" charset="-122"/>
              </a:rPr>
              <a:t>   </a:t>
            </a:r>
            <a:r>
              <a:rPr lang="en-US" altLang="zh-CN" sz="2000" strike="noStrike" noProof="1">
                <a:latin typeface="Arial" panose="020B0604020202020204" pitchFamily="34" charset="0"/>
                <a:ea typeface="宋体" panose="02010600030101010101" pitchFamily="2" charset="-122"/>
              </a:rPr>
              <a:t> </a:t>
            </a:r>
            <a:endParaRPr lang="en-US" altLang="zh-CN" sz="2000" strike="noStrike" noProof="1">
              <a:latin typeface="Arial" panose="020B0604020202020204" pitchFamily="34" charset="0"/>
              <a:ea typeface="宋体" panose="02010600030101010101" pitchFamily="2" charset="-122"/>
            </a:endParaRPr>
          </a:p>
          <a:p>
            <a:pPr eaLnBrk="0" fontAlgn="base" hangingPunct="0">
              <a:spcBef>
                <a:spcPct val="20000"/>
              </a:spcBef>
            </a:pPr>
            <a:r>
              <a:rPr lang="zh-CN" altLang="en-US" sz="2400" strike="noStrike" noProof="1">
                <a:latin typeface="华文楷体" panose="02010600040101010101" charset="-122"/>
                <a:ea typeface="华文楷体" panose="02010600040101010101" charset="-122"/>
                <a:sym typeface="+mn-ea"/>
              </a:rPr>
              <a:t>甲乙考生均为理科考生。</a:t>
            </a:r>
            <a:r>
              <a:rPr lang="en-US" altLang="zh-CN" sz="2400" strike="noStrike" noProof="1">
                <a:latin typeface="华文楷体" panose="02010600040101010101" charset="-122"/>
                <a:ea typeface="华文楷体" panose="02010600040101010101" charset="-122"/>
                <a:sym typeface="+mn-ea"/>
              </a:rPr>
              <a:t>A</a:t>
            </a:r>
            <a:r>
              <a:rPr lang="zh-CN" altLang="en-US" sz="2400" strike="noStrike" noProof="1">
                <a:latin typeface="华文楷体" panose="02010600040101010101" charset="-122"/>
                <a:ea typeface="华文楷体" panose="02010600040101010101" charset="-122"/>
                <a:sym typeface="+mn-ea"/>
              </a:rPr>
              <a:t>、</a:t>
            </a:r>
            <a:r>
              <a:rPr lang="en-US" altLang="zh-CN" sz="2400" strike="noStrike" noProof="1">
                <a:latin typeface="华文楷体" panose="02010600040101010101" charset="-122"/>
                <a:ea typeface="华文楷体" panose="02010600040101010101" charset="-122"/>
                <a:sym typeface="+mn-ea"/>
              </a:rPr>
              <a:t>B</a:t>
            </a:r>
            <a:r>
              <a:rPr lang="zh-CN" altLang="en-US" sz="2400" strike="noStrike" noProof="1">
                <a:latin typeface="华文楷体" panose="02010600040101010101" charset="-122"/>
                <a:ea typeface="华文楷体" panose="02010600040101010101" charset="-122"/>
                <a:sym typeface="+mn-ea"/>
              </a:rPr>
              <a:t>、</a:t>
            </a:r>
            <a:r>
              <a:rPr lang="en-US" altLang="zh-CN" sz="2400" strike="noStrike" noProof="1">
                <a:latin typeface="华文楷体" panose="02010600040101010101" charset="-122"/>
                <a:ea typeface="华文楷体" panose="02010600040101010101" charset="-122"/>
                <a:sym typeface="+mn-ea"/>
              </a:rPr>
              <a:t>C</a:t>
            </a:r>
            <a:r>
              <a:rPr lang="zh-CN" altLang="en-US" sz="2400" strike="noStrike" noProof="1">
                <a:latin typeface="华文楷体" panose="02010600040101010101" charset="-122"/>
                <a:ea typeface="华文楷体" panose="02010600040101010101" charset="-122"/>
                <a:sym typeface="+mn-ea"/>
              </a:rPr>
              <a:t>、</a:t>
            </a:r>
            <a:r>
              <a:rPr lang="en-US" altLang="zh-CN" sz="2400" strike="noStrike" noProof="1">
                <a:latin typeface="华文楷体" panose="02010600040101010101" charset="-122"/>
                <a:ea typeface="华文楷体" panose="02010600040101010101" charset="-122"/>
                <a:sym typeface="+mn-ea"/>
              </a:rPr>
              <a:t>D</a:t>
            </a:r>
            <a:r>
              <a:rPr lang="zh-CN" altLang="en-US" sz="2400" strike="noStrike" noProof="1">
                <a:latin typeface="华文楷体" panose="02010600040101010101" charset="-122"/>
                <a:ea typeface="华文楷体" panose="02010600040101010101" charset="-122"/>
                <a:sym typeface="+mn-ea"/>
              </a:rPr>
              <a:t>、</a:t>
            </a:r>
            <a:r>
              <a:rPr lang="en-US" altLang="zh-CN" sz="2400" strike="noStrike" noProof="1">
                <a:latin typeface="华文楷体" panose="02010600040101010101" charset="-122"/>
                <a:ea typeface="华文楷体" panose="02010600040101010101" charset="-122"/>
                <a:sym typeface="+mn-ea"/>
              </a:rPr>
              <a:t>E</a:t>
            </a:r>
            <a:r>
              <a:rPr lang="zh-CN" altLang="en-US" sz="2400" strike="noStrike" noProof="1">
                <a:latin typeface="华文楷体" panose="02010600040101010101" charset="-122"/>
                <a:ea typeface="华文楷体" panose="02010600040101010101" charset="-122"/>
                <a:sym typeface="+mn-ea"/>
              </a:rPr>
              <a:t>、</a:t>
            </a:r>
            <a:r>
              <a:rPr lang="en-US" altLang="zh-CN" sz="2400" strike="noStrike" noProof="1">
                <a:latin typeface="华文楷体" panose="02010600040101010101" charset="-122"/>
                <a:ea typeface="华文楷体" panose="02010600040101010101" charset="-122"/>
                <a:sym typeface="+mn-ea"/>
              </a:rPr>
              <a:t>F</a:t>
            </a:r>
            <a:r>
              <a:rPr lang="zh-CN" altLang="en-US" sz="2400" noProof="1">
                <a:latin typeface="华文楷体" panose="02010600040101010101" charset="-122"/>
                <a:ea typeface="华文楷体" panose="02010600040101010101" charset="-122"/>
                <a:sym typeface="+mn-ea"/>
              </a:rPr>
              <a:t>共</a:t>
            </a:r>
            <a:r>
              <a:rPr lang="en-US" altLang="zh-CN" sz="2400" strike="noStrike" noProof="1">
                <a:latin typeface="华文楷体" panose="02010600040101010101" charset="-122"/>
                <a:ea typeface="华文楷体" panose="02010600040101010101" charset="-122"/>
                <a:sym typeface="+mn-ea"/>
              </a:rPr>
              <a:t>6</a:t>
            </a:r>
            <a:r>
              <a:rPr lang="zh-CN" altLang="en-US" sz="2400" strike="noStrike" noProof="1">
                <a:latin typeface="华文楷体" panose="02010600040101010101" charset="-122"/>
                <a:ea typeface="华文楷体" panose="02010600040101010101" charset="-122"/>
                <a:sym typeface="+mn-ea"/>
              </a:rPr>
              <a:t>个院校志愿</a:t>
            </a:r>
            <a:endParaRPr lang="zh-CN" altLang="en-US" sz="2400" strike="noStrike" noProof="1">
              <a:latin typeface="华文楷体" panose="02010600040101010101" charset="-122"/>
              <a:ea typeface="华文楷体" panose="02010600040101010101" charset="-122"/>
            </a:endParaRPr>
          </a:p>
          <a:p>
            <a:pPr eaLnBrk="0" fontAlgn="base" hangingPunct="0">
              <a:spcBef>
                <a:spcPct val="20000"/>
              </a:spcBef>
            </a:pPr>
            <a:r>
              <a:rPr lang="zh-CN" altLang="en-US" sz="2400" strike="noStrike" noProof="1">
                <a:latin typeface="华文楷体" panose="02010600040101010101" charset="-122"/>
                <a:ea typeface="华文楷体" panose="02010600040101010101" charset="-122"/>
                <a:sym typeface="+mn-ea"/>
              </a:rPr>
              <a:t>      甲考生</a:t>
            </a:r>
            <a:r>
              <a:rPr lang="en-US" sz="2400" strike="noStrike" noProof="1">
                <a:latin typeface="华文楷体" panose="02010600040101010101" charset="-122"/>
                <a:ea typeface="华文楷体" panose="02010600040101010101" charset="-122"/>
                <a:sym typeface="+mn-ea"/>
              </a:rPr>
              <a:t>500</a:t>
            </a:r>
            <a:r>
              <a:rPr lang="zh-CN" altLang="en-US" sz="2400" strike="noStrike" noProof="1">
                <a:latin typeface="华文楷体" panose="02010600040101010101" charset="-122"/>
                <a:ea typeface="华文楷体" panose="02010600040101010101" charset="-122"/>
                <a:sym typeface="+mn-ea"/>
              </a:rPr>
              <a:t>分，</a:t>
            </a:r>
            <a:r>
              <a:rPr lang="en-US" altLang="zh-CN" sz="2400" strike="noStrike" noProof="1">
                <a:latin typeface="华文楷体" panose="02010600040101010101" charset="-122"/>
                <a:ea typeface="华文楷体" panose="02010600040101010101" charset="-122"/>
                <a:sym typeface="+mn-ea"/>
              </a:rPr>
              <a:t>F</a:t>
            </a:r>
            <a:r>
              <a:rPr lang="zh-CN" altLang="en-US" sz="2400" strike="noStrike" noProof="1">
                <a:latin typeface="华文楷体" panose="02010600040101010101" charset="-122"/>
                <a:ea typeface="华文楷体" panose="02010600040101010101" charset="-122"/>
                <a:sym typeface="+mn-ea"/>
              </a:rPr>
              <a:t>志愿填报合肥学院；</a:t>
            </a:r>
            <a:endParaRPr lang="zh-CN" altLang="en-US" sz="2400" strike="noStrike" noProof="1">
              <a:latin typeface="华文楷体" panose="02010600040101010101" charset="-122"/>
              <a:ea typeface="华文楷体" panose="02010600040101010101" charset="-122"/>
            </a:endParaRPr>
          </a:p>
          <a:p>
            <a:pPr>
              <a:spcBef>
                <a:spcPct val="20000"/>
              </a:spcBef>
            </a:pPr>
            <a:r>
              <a:rPr lang="zh-CN" altLang="en-US" sz="2400" strike="noStrike" noProof="1">
                <a:latin typeface="华文楷体" panose="02010600040101010101" charset="-122"/>
                <a:ea typeface="华文楷体" panose="02010600040101010101" charset="-122"/>
                <a:sym typeface="+mn-ea"/>
              </a:rPr>
              <a:t>      乙考生</a:t>
            </a:r>
            <a:r>
              <a:rPr lang="en-US" sz="2400" strike="noStrike" noProof="1">
                <a:latin typeface="华文楷体" panose="02010600040101010101" charset="-122"/>
                <a:ea typeface="华文楷体" panose="02010600040101010101" charset="-122"/>
                <a:sym typeface="+mn-ea"/>
              </a:rPr>
              <a:t>499</a:t>
            </a:r>
            <a:r>
              <a:rPr lang="zh-CN" altLang="en-US" sz="2400" strike="noStrike" noProof="1">
                <a:latin typeface="华文楷体" panose="02010600040101010101" charset="-122"/>
                <a:ea typeface="华文楷体" panose="02010600040101010101" charset="-122"/>
                <a:sym typeface="+mn-ea"/>
              </a:rPr>
              <a:t>分，</a:t>
            </a:r>
            <a:r>
              <a:rPr lang="en-US" altLang="zh-CN" sz="2400" strike="noStrike" noProof="1">
                <a:latin typeface="华文楷体" panose="02010600040101010101" charset="-122"/>
                <a:ea typeface="华文楷体" panose="02010600040101010101" charset="-122"/>
                <a:sym typeface="+mn-ea"/>
              </a:rPr>
              <a:t>A</a:t>
            </a:r>
            <a:r>
              <a:rPr lang="zh-CN" altLang="en-US" sz="2400" noProof="1">
                <a:latin typeface="华文楷体" panose="02010600040101010101" charset="-122"/>
                <a:ea typeface="华文楷体" panose="02010600040101010101" charset="-122"/>
                <a:sym typeface="+mn-ea"/>
              </a:rPr>
              <a:t>志愿填报合肥学院</a:t>
            </a:r>
            <a:r>
              <a:rPr lang="zh-CN" altLang="en-US" sz="2400" strike="noStrike" noProof="1">
                <a:latin typeface="华文楷体" panose="02010600040101010101" charset="-122"/>
                <a:ea typeface="华文楷体" panose="02010600040101010101" charset="-122"/>
                <a:sym typeface="+mn-ea"/>
              </a:rPr>
              <a:t>。</a:t>
            </a:r>
            <a:endParaRPr lang="zh-CN" altLang="en-US" sz="2400" strike="noStrike" noProof="1">
              <a:latin typeface="华文楷体" panose="02010600040101010101" charset="-122"/>
              <a:ea typeface="华文楷体" panose="02010600040101010101" charset="-122"/>
            </a:endParaRPr>
          </a:p>
          <a:p>
            <a:pPr eaLnBrk="0" fontAlgn="base" hangingPunct="0">
              <a:spcBef>
                <a:spcPct val="20000"/>
              </a:spcBef>
            </a:pPr>
            <a:r>
              <a:rPr lang="zh-CN" altLang="en-US" sz="2400" strike="noStrike" noProof="1">
                <a:latin typeface="Arial" panose="020B0604020202020204" pitchFamily="34" charset="0"/>
                <a:ea typeface="宋体" panose="02010600030101010101" pitchFamily="2" charset="-122"/>
                <a:sym typeface="+mn-ea"/>
              </a:rPr>
              <a:t>      </a:t>
            </a:r>
            <a:endParaRPr lang="zh-CN" altLang="en-US" sz="2400" strike="noStrike" noProof="1">
              <a:latin typeface="Arial" panose="020B0604020202020204" pitchFamily="34" charset="0"/>
              <a:ea typeface="宋体" panose="02010600030101010101" pitchFamily="2" charset="-122"/>
            </a:endParaRPr>
          </a:p>
          <a:p>
            <a:pPr eaLnBrk="0" fontAlgn="base" hangingPunct="0">
              <a:spcBef>
                <a:spcPct val="20000"/>
              </a:spcBef>
            </a:pPr>
            <a:endParaRPr lang="zh-CN" altLang="en-US" sz="2400" strike="noStrike" noProof="1">
              <a:latin typeface="Arial" panose="020B0604020202020204" pitchFamily="34" charset="0"/>
              <a:ea typeface="宋体" panose="02010600030101010101" pitchFamily="2" charset="-122"/>
            </a:endParaRPr>
          </a:p>
          <a:p>
            <a:pPr eaLnBrk="0" fontAlgn="base" hangingPunct="0">
              <a:spcBef>
                <a:spcPct val="20000"/>
              </a:spcBef>
            </a:pPr>
            <a:r>
              <a:rPr lang="zh-CN" altLang="en-US" sz="2400" b="1" strike="noStrike" noProof="1">
                <a:latin typeface="Arial" panose="020B0604020202020204" pitchFamily="34" charset="0"/>
                <a:ea typeface="宋体" panose="02010600030101010101" pitchFamily="2" charset="-122"/>
                <a:sym typeface="+mn-ea"/>
              </a:rPr>
              <a:t>请问，平行志愿投档时，谁先被投到合肥学院？</a:t>
            </a:r>
            <a:endParaRPr lang="zh-CN" altLang="en-US" sz="2400" b="1" strike="noStrike" noProof="1">
              <a:latin typeface="Arial" panose="020B0604020202020204" pitchFamily="34" charset="0"/>
              <a:ea typeface="宋体" panose="02010600030101010101" pitchFamily="2" charset="-122"/>
            </a:endParaRPr>
          </a:p>
          <a:p>
            <a:pPr eaLnBrk="0" fontAlgn="base" hangingPunct="0">
              <a:spcBef>
                <a:spcPct val="20000"/>
              </a:spcBef>
            </a:pPr>
            <a:endParaRPr lang="zh-CN" altLang="en-US" sz="2400" b="1" strike="noStrike" noProof="1">
              <a:latin typeface="Arial" panose="020B0604020202020204" pitchFamily="34" charset="0"/>
              <a:ea typeface="宋体" panose="02010600030101010101" pitchFamily="2" charset="-122"/>
            </a:endParaRPr>
          </a:p>
          <a:p>
            <a:pPr eaLnBrk="0" fontAlgn="base" hangingPunct="0">
              <a:spcBef>
                <a:spcPct val="20000"/>
              </a:spcBef>
            </a:pPr>
            <a:endParaRPr lang="zh-CN" altLang="en-US" sz="2400" strike="noStrike" noProof="1">
              <a:latin typeface="Arial" panose="020B0604020202020204" pitchFamily="34" charset="0"/>
              <a:ea typeface="宋体" panose="02010600030101010101" pitchFamily="2" charset="-122"/>
            </a:endParaRPr>
          </a:p>
          <a:p>
            <a:pPr eaLnBrk="0" fontAlgn="base" hangingPunct="0">
              <a:spcBef>
                <a:spcPct val="20000"/>
              </a:spcBef>
            </a:pPr>
            <a:r>
              <a:rPr lang="en-US" altLang="zh-CN" sz="2400" strike="noStrike" noProof="1">
                <a:latin typeface="Arial" panose="020B0604020202020204" pitchFamily="34" charset="0"/>
                <a:ea typeface="宋体" panose="02010600030101010101" pitchFamily="2" charset="-122"/>
                <a:sym typeface="+mn-ea"/>
              </a:rPr>
              <a:t>      </a:t>
            </a:r>
            <a:r>
              <a:rPr lang="zh-CN" altLang="en-US" sz="2400" strike="noStrike" noProof="1">
                <a:latin typeface="宋体" panose="02010600030101010101" pitchFamily="2" charset="-122"/>
                <a:ea typeface="宋体" panose="02010600030101010101" pitchFamily="2" charset="-122"/>
                <a:sym typeface="+mn-ea"/>
              </a:rPr>
              <a:t>——这就是平行志愿投档规则。</a:t>
            </a:r>
            <a:endParaRPr lang="zh-CN" altLang="en-US" sz="2400" strike="noStrike" noProof="1">
              <a:latin typeface="宋体" panose="02010600030101010101" pitchFamily="2" charset="-122"/>
              <a:ea typeface="宋体" panose="02010600030101010101" pitchFamily="2" charset="-122"/>
            </a:endParaRPr>
          </a:p>
          <a:p>
            <a:pPr eaLnBrk="0" fontAlgn="base" hangingPunct="0">
              <a:spcBef>
                <a:spcPct val="20000"/>
              </a:spcBef>
            </a:pPr>
            <a:endParaRPr lang="zh-CN" altLang="en-US" sz="2400" strike="noStrike" noProof="1">
              <a:latin typeface="宋体" panose="02010600030101010101" pitchFamily="2" charset="-122"/>
              <a:ea typeface="宋体" panose="02010600030101010101" pitchFamily="2"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80695" y="906145"/>
            <a:ext cx="3881120" cy="5363210"/>
          </a:xfrm>
          <a:prstGeom prst="rect">
            <a:avLst/>
          </a:prstGeom>
          <a:solidFill>
            <a:schemeClr val="accent1">
              <a:lumMod val="20000"/>
              <a:lumOff val="80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33793"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33794"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校园景色优美</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33795" name="图片 2"/>
          <p:cNvPicPr>
            <a:picLocks noChangeAspect="1"/>
          </p:cNvPicPr>
          <p:nvPr/>
        </p:nvPicPr>
        <p:blipFill>
          <a:blip r:embed="rId2"/>
          <a:stretch>
            <a:fillRect/>
          </a:stretch>
        </p:blipFill>
        <p:spPr>
          <a:xfrm>
            <a:off x="4368800" y="902653"/>
            <a:ext cx="7607300" cy="5367337"/>
          </a:xfrm>
          <a:prstGeom prst="rect">
            <a:avLst/>
          </a:prstGeom>
          <a:noFill/>
          <a:ln w="9525">
            <a:noFill/>
          </a:ln>
        </p:spPr>
      </p:pic>
      <p:sp>
        <p:nvSpPr>
          <p:cNvPr id="33796" name="Text Box 16"/>
          <p:cNvSpPr txBox="1"/>
          <p:nvPr/>
        </p:nvSpPr>
        <p:spPr>
          <a:xfrm>
            <a:off x="885190" y="1284605"/>
            <a:ext cx="3071495" cy="3415030"/>
          </a:xfrm>
          <a:prstGeom prst="rect">
            <a:avLst/>
          </a:prstGeom>
          <a:noFill/>
          <a:ln w="9525">
            <a:noFill/>
          </a:ln>
        </p:spPr>
        <p:txBody>
          <a:bodyPr wrap="square">
            <a:spAutoFit/>
          </a:bodyPr>
          <a:lstStyle/>
          <a:p>
            <a:pPr eaLnBrk="1" hangingPunct="1">
              <a:lnSpc>
                <a:spcPct val="150000"/>
              </a:lnSpc>
              <a:buFont typeface="Arial" panose="020B0604020202020204" pitchFamily="34" charset="0"/>
            </a:pPr>
            <a:r>
              <a:rPr lang="zh-CN" altLang="en-US" sz="2400" b="1">
                <a:solidFill>
                  <a:schemeClr val="hlink"/>
                </a:solidFill>
                <a:latin typeface="黑体" panose="02010609060101010101" pitchFamily="49" charset="-122"/>
                <a:ea typeface="黑体" panose="02010609060101010101" pitchFamily="49" charset="-122"/>
              </a:rPr>
              <a:t>学校地处合肥市经开区景色秀丽的南艳湖畔，交通便利，校区周边近</a:t>
            </a:r>
            <a:r>
              <a:rPr lang="en-US" altLang="zh-CN" sz="2400" b="1">
                <a:solidFill>
                  <a:schemeClr val="hlink"/>
                </a:solidFill>
                <a:latin typeface="黑体" panose="02010609060101010101" pitchFamily="49" charset="-122"/>
                <a:ea typeface="黑体" panose="02010609060101010101" pitchFamily="49" charset="-122"/>
              </a:rPr>
              <a:t>10</a:t>
            </a:r>
            <a:r>
              <a:rPr lang="zh-CN" altLang="en-US" sz="2400" b="1">
                <a:solidFill>
                  <a:schemeClr val="hlink"/>
                </a:solidFill>
                <a:latin typeface="黑体" panose="02010609060101010101" pitchFamily="49" charset="-122"/>
                <a:ea typeface="黑体" panose="02010609060101010101" pitchFamily="49" charset="-122"/>
              </a:rPr>
              <a:t>条公交线路，可直达合肥高铁南站、合肥汽车客运南站。</a:t>
            </a:r>
            <a:endParaRPr lang="zh-CN" altLang="en-US" sz="2400" b="1">
              <a:solidFill>
                <a:schemeClr val="hlink"/>
              </a:solidFill>
              <a:latin typeface="黑体" panose="02010609060101010101" pitchFamily="49" charset="-122"/>
              <a:ea typeface="黑体" panose="02010609060101010101" pitchFamily="49" charset="-122"/>
            </a:endParaRPr>
          </a:p>
        </p:txBody>
      </p:sp>
      <p:cxnSp>
        <p:nvCxnSpPr>
          <p:cNvPr id="3" name="肘形连接符 2"/>
          <p:cNvCxnSpPr/>
          <p:nvPr/>
        </p:nvCxnSpPr>
        <p:spPr>
          <a:xfrm rot="16200000" flipH="1">
            <a:off x="4710214" y="2419503"/>
            <a:ext cx="722110" cy="5300662"/>
          </a:xfrm>
          <a:prstGeom prst="bentConnector2">
            <a:avLst/>
          </a:prstGeom>
          <a:solidFill>
            <a:schemeClr val="accent1"/>
          </a:solidFill>
          <a:ln w="50800" cap="flat" cmpd="sng" algn="ctr">
            <a:solidFill>
              <a:schemeClr val="accent2">
                <a:lumMod val="75000"/>
              </a:schemeClr>
            </a:solidFill>
            <a:prstDash val="solid"/>
            <a:round/>
            <a:headEnd type="none" w="med" len="med"/>
            <a:tailEnd type="triangle" w="med" len="med"/>
          </a:ln>
        </p:spPr>
      </p:cxnSp>
      <p:cxnSp>
        <p:nvCxnSpPr>
          <p:cNvPr id="4" name="直接连接符 3"/>
          <p:cNvCxnSpPr/>
          <p:nvPr/>
        </p:nvCxnSpPr>
        <p:spPr>
          <a:xfrm>
            <a:off x="474980" y="4712335"/>
            <a:ext cx="3901440" cy="0"/>
          </a:xfrm>
          <a:prstGeom prst="line">
            <a:avLst/>
          </a:prstGeom>
          <a:solidFill>
            <a:schemeClr val="accent1"/>
          </a:solidFill>
          <a:ln w="12700" cap="flat" cmpd="sng" algn="ctr">
            <a:solidFill>
              <a:schemeClr val="accent2">
                <a:lumMod val="75000"/>
              </a:schemeClr>
            </a:solidFill>
            <a:prstDash val="solid"/>
            <a:round/>
            <a:headEnd type="none" w="med" len="med"/>
            <a:tailEnd type="none" w="med" len="med"/>
          </a:ln>
        </p:spPr>
      </p:cxn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p:nvPr/>
        </p:nvSpPr>
        <p:spPr>
          <a:xfrm>
            <a:off x="469900" y="1525588"/>
            <a:ext cx="11380788" cy="3168650"/>
          </a:xfrm>
          <a:prstGeom prst="rect">
            <a:avLst/>
          </a:prstGeom>
          <a:noFill/>
          <a:ln w="9525">
            <a:noFill/>
          </a:ln>
        </p:spPr>
        <p:txBody>
          <a:bodyPr wrap="square" anchor="t" anchorCtr="0">
            <a:spAutoFit/>
          </a:bodyPr>
          <a:lstStyle/>
          <a:p>
            <a:r>
              <a:rPr lang="en-US" altLang="zh-CN" sz="2000" dirty="0">
                <a:solidFill>
                  <a:srgbClr val="262626"/>
                </a:solidFill>
                <a:latin typeface="微软雅黑" panose="020B0503020204020204" pitchFamily="34" charset="-122"/>
                <a:ea typeface="微软雅黑" panose="020B0503020204020204" pitchFamily="34" charset="-122"/>
              </a:rPr>
              <a:t>       </a:t>
            </a:r>
            <a:r>
              <a:rPr lang="zh-CN" altLang="en-US" sz="2000" dirty="0">
                <a:solidFill>
                  <a:srgbClr val="262626"/>
                </a:solidFill>
                <a:latin typeface="微软雅黑" panose="020B0503020204020204" pitchFamily="34" charset="-122"/>
                <a:ea typeface="微软雅黑" panose="020B0503020204020204" pitchFamily="34" charset="-122"/>
              </a:rPr>
              <a:t>所谓平行志愿，</a:t>
            </a:r>
            <a:r>
              <a:rPr lang="zh-CN" altLang="en-US" sz="2000">
                <a:solidFill>
                  <a:srgbClr val="262626"/>
                </a:solidFill>
                <a:latin typeface="微软雅黑" panose="020B0503020204020204" pitchFamily="34" charset="-122"/>
                <a:ea typeface="微软雅黑" panose="020B0503020204020204" pitchFamily="34" charset="-122"/>
              </a:rPr>
              <a:t>即按“</a:t>
            </a:r>
            <a:r>
              <a:rPr lang="zh-CN" altLang="en-US" sz="2000" b="1">
                <a:solidFill>
                  <a:srgbClr val="262626"/>
                </a:solidFill>
                <a:latin typeface="微软雅黑" panose="020B0503020204020204" pitchFamily="34" charset="-122"/>
                <a:ea typeface="微软雅黑" panose="020B0503020204020204" pitchFamily="34" charset="-122"/>
              </a:rPr>
              <a:t>分数</a:t>
            </a:r>
            <a:r>
              <a:rPr lang="zh-CN" altLang="en-US" sz="2000" b="1" dirty="0">
                <a:solidFill>
                  <a:srgbClr val="262626"/>
                </a:solidFill>
                <a:latin typeface="微软雅黑" panose="020B0503020204020204" pitchFamily="34" charset="-122"/>
                <a:ea typeface="微软雅黑" panose="020B0503020204020204" pitchFamily="34" charset="-122"/>
              </a:rPr>
              <a:t>优先、遵循志愿</a:t>
            </a:r>
            <a:r>
              <a:rPr lang="zh-CN" altLang="en-US" sz="2000" dirty="0">
                <a:solidFill>
                  <a:srgbClr val="262626"/>
                </a:solidFill>
                <a:latin typeface="微软雅黑" panose="020B0503020204020204" pitchFamily="34" charset="-122"/>
                <a:ea typeface="微软雅黑" panose="020B0503020204020204" pitchFamily="34" charset="-122"/>
              </a:rPr>
              <a:t>”的原则，将全省所有考生按科类、成绩从高分到低分顺序排队，先投高分考生档案，再依次投低分考生</a:t>
            </a:r>
            <a:r>
              <a:rPr lang="zh-CN" altLang="en-US" sz="2000">
                <a:solidFill>
                  <a:srgbClr val="262626"/>
                </a:solidFill>
                <a:latin typeface="微软雅黑" panose="020B0503020204020204" pitchFamily="34" charset="-122"/>
                <a:ea typeface="微软雅黑" panose="020B0503020204020204" pitchFamily="34" charset="-122"/>
              </a:rPr>
              <a:t>档案。</a:t>
            </a:r>
            <a:r>
              <a:rPr lang="zh-CN" altLang="en-US" sz="2000" b="1">
                <a:solidFill>
                  <a:srgbClr val="262626"/>
                </a:solidFill>
                <a:latin typeface="微软雅黑" panose="020B0503020204020204" pitchFamily="34" charset="-122"/>
                <a:ea typeface="微软雅黑" panose="020B0503020204020204" pitchFamily="34" charset="-122"/>
              </a:rPr>
              <a:t>一次进档</a:t>
            </a:r>
            <a:r>
              <a:rPr lang="zh-CN" altLang="en-US" sz="2000">
                <a:solidFill>
                  <a:srgbClr val="262626"/>
                </a:solidFill>
                <a:latin typeface="微软雅黑" panose="020B0503020204020204" pitchFamily="34" charset="-122"/>
                <a:ea typeface="微软雅黑" panose="020B0503020204020204" pitchFamily="34" charset="-122"/>
              </a:rPr>
              <a:t>。</a:t>
            </a:r>
            <a:endParaRPr lang="zh-CN" altLang="en-US" sz="2000" dirty="0">
              <a:solidFill>
                <a:srgbClr val="262626"/>
              </a:solidFill>
              <a:latin typeface="微软雅黑" panose="020B0503020204020204" pitchFamily="34" charset="-122"/>
              <a:ea typeface="微软雅黑" panose="020B0503020204020204" pitchFamily="34" charset="-122"/>
            </a:endParaRPr>
          </a:p>
          <a:p>
            <a:r>
              <a:rPr lang="zh-CN" altLang="en-US" sz="2000" dirty="0">
                <a:solidFill>
                  <a:srgbClr val="262626"/>
                </a:solidFill>
                <a:latin typeface="微软雅黑" panose="020B0503020204020204" pitchFamily="34" charset="-122"/>
                <a:ea typeface="微软雅黑" panose="020B0503020204020204" pitchFamily="34" charset="-122"/>
              </a:rPr>
              <a:t>   </a:t>
            </a:r>
            <a:endParaRPr lang="zh-CN" altLang="en-US" sz="2000" dirty="0">
              <a:solidFill>
                <a:srgbClr val="262626"/>
              </a:solidFill>
              <a:latin typeface="微软雅黑" panose="020B0503020204020204" pitchFamily="34" charset="-122"/>
              <a:ea typeface="微软雅黑" panose="020B0503020204020204" pitchFamily="34" charset="-122"/>
            </a:endParaRPr>
          </a:p>
          <a:p>
            <a:r>
              <a:rPr lang="zh-CN" altLang="en-US" sz="2000" dirty="0">
                <a:solidFill>
                  <a:srgbClr val="262626"/>
                </a:solidFill>
                <a:latin typeface="微软雅黑" panose="020B0503020204020204" pitchFamily="34" charset="-122"/>
                <a:ea typeface="微软雅黑" panose="020B0503020204020204" pitchFamily="34" charset="-122"/>
              </a:rPr>
              <a:t>       就考生个人：</a:t>
            </a:r>
            <a:r>
              <a:rPr lang="zh-CN" altLang="zh-CN" sz="2000" dirty="0">
                <a:solidFill>
                  <a:srgbClr val="262626"/>
                </a:solidFill>
                <a:latin typeface="微软雅黑" panose="020B0503020204020204" pitchFamily="34" charset="-122"/>
                <a:ea typeface="微软雅黑" panose="020B0503020204020204" pitchFamily="34" charset="-122"/>
              </a:rPr>
              <a:t>则依次检索该考生填报的A、B、C、D、E、F等6个平行志愿院校（二批为10个），如果考生符合A志愿院校要求，则被投档；如果A学校已投满，则继续检索B志愿，依次类推，直到投进为止，如果6个（二批为10个）院校全部已投满，则掉档只能参加征集志愿，如再未录取，就会落入下一批次。</a:t>
            </a:r>
            <a:endParaRPr lang="zh-CN" altLang="zh-CN" sz="2000" dirty="0">
              <a:solidFill>
                <a:srgbClr val="262626"/>
              </a:solidFill>
              <a:latin typeface="微软雅黑" panose="020B0503020204020204" pitchFamily="34" charset="-122"/>
              <a:ea typeface="微软雅黑" panose="020B0503020204020204" pitchFamily="34" charset="-122"/>
            </a:endParaRPr>
          </a:p>
          <a:p>
            <a:endParaRPr lang="zh-CN" altLang="zh-CN" sz="2000" dirty="0">
              <a:solidFill>
                <a:srgbClr val="262626"/>
              </a:solidFill>
              <a:latin typeface="微软雅黑" panose="020B0503020204020204" pitchFamily="34" charset="-122"/>
              <a:ea typeface="微软雅黑" panose="020B0503020204020204" pitchFamily="34" charset="-122"/>
            </a:endParaRPr>
          </a:p>
          <a:p>
            <a:r>
              <a:rPr lang="zh-CN" altLang="en-US" sz="2000" dirty="0">
                <a:solidFill>
                  <a:srgbClr val="262626"/>
                </a:solidFill>
                <a:latin typeface="微软雅黑" panose="020B0503020204020204" pitchFamily="34" charset="-122"/>
                <a:ea typeface="微软雅黑" panose="020B0503020204020204" pitchFamily="34" charset="-122"/>
              </a:rPr>
              <a:t>       按</a:t>
            </a:r>
            <a:r>
              <a:rPr lang="en-US" altLang="zh-CN" sz="2000" dirty="0">
                <a:solidFill>
                  <a:srgbClr val="262626"/>
                </a:solidFill>
                <a:latin typeface="微软雅黑" panose="020B0503020204020204" pitchFamily="34" charset="-122"/>
                <a:ea typeface="微软雅黑" panose="020B0503020204020204" pitchFamily="34" charset="-122"/>
              </a:rPr>
              <a:t>“</a:t>
            </a:r>
            <a:r>
              <a:rPr lang="zh-CN" altLang="en-US" sz="2000" dirty="0">
                <a:solidFill>
                  <a:srgbClr val="262626"/>
                </a:solidFill>
                <a:latin typeface="微软雅黑" panose="020B0503020204020204" pitchFamily="34" charset="-122"/>
                <a:ea typeface="微软雅黑" panose="020B0503020204020204" pitchFamily="34" charset="-122"/>
              </a:rPr>
              <a:t>冲</a:t>
            </a:r>
            <a:r>
              <a:rPr lang="en-US" altLang="zh-CN" sz="2000" dirty="0">
                <a:solidFill>
                  <a:srgbClr val="262626"/>
                </a:solidFill>
                <a:latin typeface="微软雅黑" panose="020B0503020204020204" pitchFamily="34" charset="-122"/>
                <a:ea typeface="微软雅黑" panose="020B0503020204020204" pitchFamily="34" charset="-122"/>
              </a:rPr>
              <a:t>——</a:t>
            </a:r>
            <a:r>
              <a:rPr lang="zh-CN" altLang="en-US" sz="2000" dirty="0">
                <a:solidFill>
                  <a:srgbClr val="262626"/>
                </a:solidFill>
                <a:latin typeface="微软雅黑" panose="020B0503020204020204" pitchFamily="34" charset="-122"/>
                <a:ea typeface="微软雅黑" panose="020B0503020204020204" pitchFamily="34" charset="-122"/>
              </a:rPr>
              <a:t>稳</a:t>
            </a:r>
            <a:r>
              <a:rPr lang="en-US" altLang="zh-CN" sz="2000" dirty="0">
                <a:solidFill>
                  <a:srgbClr val="262626"/>
                </a:solidFill>
                <a:latin typeface="微软雅黑" panose="020B0503020204020204" pitchFamily="34" charset="-122"/>
                <a:ea typeface="微软雅黑" panose="020B0503020204020204" pitchFamily="34" charset="-122"/>
              </a:rPr>
              <a:t>——</a:t>
            </a:r>
            <a:r>
              <a:rPr lang="zh-CN" altLang="en-US" sz="2000" dirty="0">
                <a:solidFill>
                  <a:srgbClr val="262626"/>
                </a:solidFill>
                <a:latin typeface="微软雅黑" panose="020B0503020204020204" pitchFamily="34" charset="-122"/>
                <a:ea typeface="微软雅黑" panose="020B0503020204020204" pitchFamily="34" charset="-122"/>
              </a:rPr>
              <a:t>保</a:t>
            </a:r>
            <a:r>
              <a:rPr lang="en-US" altLang="zh-CN" sz="2000" dirty="0">
                <a:solidFill>
                  <a:srgbClr val="262626"/>
                </a:solidFill>
                <a:latin typeface="微软雅黑" panose="020B0503020204020204" pitchFamily="34" charset="-122"/>
                <a:ea typeface="微软雅黑" panose="020B0503020204020204" pitchFamily="34" charset="-122"/>
              </a:rPr>
              <a:t>”</a:t>
            </a:r>
            <a:r>
              <a:rPr lang="zh-CN" altLang="en-US" sz="2000" dirty="0">
                <a:solidFill>
                  <a:srgbClr val="262626"/>
                </a:solidFill>
                <a:latin typeface="微软雅黑" panose="020B0503020204020204" pitchFamily="34" charset="-122"/>
                <a:ea typeface="微软雅黑" panose="020B0503020204020204" pitchFamily="34" charset="-122"/>
              </a:rPr>
              <a:t>三个梯度。以一本为例：冲</a:t>
            </a:r>
            <a:r>
              <a:rPr lang="en-US" altLang="zh-CN" sz="2000" dirty="0">
                <a:solidFill>
                  <a:srgbClr val="262626"/>
                </a:solidFill>
                <a:latin typeface="微软雅黑" panose="020B0503020204020204" pitchFamily="34" charset="-122"/>
                <a:ea typeface="微软雅黑" panose="020B0503020204020204" pitchFamily="34" charset="-122"/>
              </a:rPr>
              <a:t>2</a:t>
            </a:r>
            <a:r>
              <a:rPr lang="zh-CN" altLang="en-US" sz="2000" dirty="0">
                <a:solidFill>
                  <a:srgbClr val="262626"/>
                </a:solidFill>
                <a:latin typeface="微软雅黑" panose="020B0503020204020204" pitchFamily="34" charset="-122"/>
                <a:ea typeface="微软雅黑" panose="020B0503020204020204" pitchFamily="34" charset="-122"/>
              </a:rPr>
              <a:t>所院校，稳</a:t>
            </a:r>
            <a:r>
              <a:rPr lang="en-US" altLang="zh-CN" sz="2000" dirty="0">
                <a:solidFill>
                  <a:srgbClr val="262626"/>
                </a:solidFill>
                <a:latin typeface="微软雅黑" panose="020B0503020204020204" pitchFamily="34" charset="-122"/>
                <a:ea typeface="微软雅黑" panose="020B0503020204020204" pitchFamily="34" charset="-122"/>
              </a:rPr>
              <a:t>2</a:t>
            </a:r>
            <a:r>
              <a:rPr lang="zh-CN" altLang="en-US" sz="2000" dirty="0">
                <a:solidFill>
                  <a:srgbClr val="262626"/>
                </a:solidFill>
                <a:latin typeface="微软雅黑" panose="020B0503020204020204" pitchFamily="34" charset="-122"/>
                <a:ea typeface="微软雅黑" panose="020B0503020204020204" pitchFamily="34" charset="-122"/>
              </a:rPr>
              <a:t>所学校，保</a:t>
            </a:r>
            <a:r>
              <a:rPr lang="en-US" altLang="zh-CN" sz="2000" dirty="0">
                <a:solidFill>
                  <a:srgbClr val="262626"/>
                </a:solidFill>
                <a:latin typeface="微软雅黑" panose="020B0503020204020204" pitchFamily="34" charset="-122"/>
                <a:ea typeface="微软雅黑" panose="020B0503020204020204" pitchFamily="34" charset="-122"/>
              </a:rPr>
              <a:t>2</a:t>
            </a:r>
            <a:r>
              <a:rPr lang="zh-CN" altLang="en-US" sz="2000" dirty="0">
                <a:solidFill>
                  <a:srgbClr val="262626"/>
                </a:solidFill>
                <a:latin typeface="微软雅黑" panose="020B0503020204020204" pitchFamily="34" charset="-122"/>
                <a:ea typeface="微软雅黑" panose="020B0503020204020204" pitchFamily="34" charset="-122"/>
              </a:rPr>
              <a:t>所学校。</a:t>
            </a:r>
            <a:endParaRPr lang="zh-CN" altLang="en-US" sz="2000" dirty="0">
              <a:solidFill>
                <a:srgbClr val="262626"/>
              </a:solidFill>
              <a:latin typeface="微软雅黑" panose="020B0503020204020204" pitchFamily="34" charset="-122"/>
              <a:ea typeface="微软雅黑" panose="020B0503020204020204" pitchFamily="34" charset="-122"/>
            </a:endParaRPr>
          </a:p>
          <a:p>
            <a:r>
              <a:rPr lang="zh-CN" altLang="en-US" sz="2000" dirty="0">
                <a:solidFill>
                  <a:srgbClr val="262626"/>
                </a:solidFill>
                <a:latin typeface="微软雅黑" panose="020B0503020204020204" pitchFamily="34" charset="-122"/>
                <a:ea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rPr>
              <a:t>   （考生只有一次进档的机会）</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53250" name="文本框 30722"/>
          <p:cNvSpPr txBox="1"/>
          <p:nvPr/>
        </p:nvSpPr>
        <p:spPr>
          <a:xfrm>
            <a:off x="1081405" y="1015365"/>
            <a:ext cx="1712913" cy="460375"/>
          </a:xfrm>
          <a:prstGeom prst="rect">
            <a:avLst/>
          </a:prstGeom>
          <a:noFill/>
          <a:ln w="9525">
            <a:noFill/>
          </a:ln>
        </p:spPr>
        <p:txBody>
          <a:bodyPr wrap="none" anchor="t" anchorCtr="0">
            <a:spAutoFit/>
          </a:bodyPr>
          <a:lstStyle/>
          <a:p>
            <a:r>
              <a:rPr lang="zh-CN" altLang="en-US" sz="2400" b="1" dirty="0">
                <a:solidFill>
                  <a:srgbClr val="FF0000"/>
                </a:solidFill>
                <a:latin typeface="方正正粗黑简体" pitchFamily="2" charset="-122"/>
                <a:ea typeface="方正正粗黑简体" pitchFamily="2" charset="-122"/>
              </a:rPr>
              <a:t>平行志愿：</a:t>
            </a:r>
            <a:endParaRPr lang="zh-CN" altLang="en-US" sz="2400" b="1" dirty="0">
              <a:solidFill>
                <a:srgbClr val="FF0000"/>
              </a:solidFill>
              <a:latin typeface="方正正粗黑简体" pitchFamily="2" charset="-122"/>
              <a:ea typeface="方正正粗黑简体" pitchFamily="2" charset="-122"/>
            </a:endParaRPr>
          </a:p>
        </p:txBody>
      </p:sp>
      <p:sp>
        <p:nvSpPr>
          <p:cNvPr id="8199" name="文本框 30722"/>
          <p:cNvSpPr txBox="1"/>
          <p:nvPr/>
        </p:nvSpPr>
        <p:spPr>
          <a:xfrm>
            <a:off x="1081088" y="5002213"/>
            <a:ext cx="1385888" cy="398463"/>
          </a:xfrm>
          <a:prstGeom prst="rect">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a:spAutoFit/>
          </a:bodyPr>
          <a:lstStyle/>
          <a:p>
            <a:pPr algn="ctr" eaLnBrk="1" fontAlgn="base" hangingPunct="1">
              <a:buFont typeface="Arial" panose="020B0604020202020204" pitchFamily="34" charset="0"/>
              <a:buNone/>
              <a:defRPr/>
            </a:pPr>
            <a:r>
              <a:rPr lang="zh-CN" altLang="en-US" sz="2000" b="1" strike="noStrike" noProof="1">
                <a:solidFill>
                  <a:schemeClr val="bg1"/>
                </a:solidFill>
                <a:latin typeface="方正正粗黑简体" pitchFamily="2" charset="-122"/>
                <a:ea typeface="方正正粗黑简体" pitchFamily="2" charset="-122"/>
              </a:rPr>
              <a:t>重要提醒</a:t>
            </a:r>
            <a:endParaRPr lang="zh-CN" altLang="en-US" sz="2000" b="1" strike="noStrike" noProof="1">
              <a:solidFill>
                <a:schemeClr val="bg1"/>
              </a:solidFill>
              <a:latin typeface="方正正粗黑简体" pitchFamily="2" charset="-122"/>
              <a:ea typeface="方正正粗黑简体" pitchFamily="2" charset="-122"/>
            </a:endParaRPr>
          </a:p>
        </p:txBody>
      </p:sp>
      <p:sp>
        <p:nvSpPr>
          <p:cNvPr id="53252" name="TextBox 17"/>
          <p:cNvSpPr txBox="1"/>
          <p:nvPr/>
        </p:nvSpPr>
        <p:spPr>
          <a:xfrm>
            <a:off x="649288" y="5565775"/>
            <a:ext cx="11091862" cy="706438"/>
          </a:xfrm>
          <a:prstGeom prst="rect">
            <a:avLst/>
          </a:prstGeom>
          <a:noFill/>
          <a:ln w="9525">
            <a:noFill/>
          </a:ln>
        </p:spPr>
        <p:txBody>
          <a:bodyPr wrap="square" anchor="t" anchorCtr="0">
            <a:spAutoFit/>
          </a:bodyPr>
          <a:lstStyle/>
          <a:p>
            <a:r>
              <a:rPr lang="en-US" altLang="zh-CN" dirty="0">
                <a:solidFill>
                  <a:srgbClr val="262626"/>
                </a:solidFill>
                <a:latin typeface="微软雅黑" panose="020B0503020204020204" pitchFamily="34" charset="-122"/>
                <a:ea typeface="微软雅黑" panose="020B0503020204020204" pitchFamily="34" charset="-122"/>
              </a:rPr>
              <a:t>      </a:t>
            </a:r>
            <a:r>
              <a:rPr lang="zh-CN" altLang="en-US" sz="2000" dirty="0">
                <a:solidFill>
                  <a:srgbClr val="262626"/>
                </a:solidFill>
                <a:latin typeface="微软雅黑" panose="020B0503020204020204" pitchFamily="34" charset="-122"/>
                <a:ea typeface="微软雅黑" panose="020B0503020204020204" pitchFamily="34" charset="-122"/>
              </a:rPr>
              <a:t>填报高招志愿时，不用过多考虑专业分数线。因为省招办投档时，考虑的是院校的排位。因此，为防止高校退档，</a:t>
            </a:r>
            <a:r>
              <a:rPr lang="zh-CN" altLang="en-US" sz="2000" b="1" dirty="0">
                <a:solidFill>
                  <a:srgbClr val="FF0000"/>
                </a:solidFill>
                <a:latin typeface="微软雅黑" panose="020B0503020204020204" pitchFamily="34" charset="-122"/>
                <a:ea typeface="微软雅黑" panose="020B0503020204020204" pitchFamily="34" charset="-122"/>
              </a:rPr>
              <a:t>专业最好服从调剂。</a:t>
            </a:r>
            <a:endParaRPr lang="zh-CN" altLang="en-US" dirty="0">
              <a:solidFill>
                <a:srgbClr val="262626"/>
              </a:solidFill>
              <a:latin typeface="微软雅黑" panose="020B0503020204020204" pitchFamily="34" charset="-122"/>
              <a:ea typeface="微软雅黑" panose="020B0503020204020204" pitchFamily="34" charset="-122"/>
            </a:endParaRPr>
          </a:p>
        </p:txBody>
      </p:sp>
      <p:sp>
        <p:nvSpPr>
          <p:cNvPr id="13" name="矩形 12"/>
          <p:cNvSpPr/>
          <p:nvPr/>
        </p:nvSpPr>
        <p:spPr>
          <a:xfrm>
            <a:off x="901700" y="149225"/>
            <a:ext cx="7689850" cy="815975"/>
          </a:xfrm>
          <a:prstGeom prst="rect">
            <a:avLst/>
          </a:prstGeom>
          <a:solidFill>
            <a:srgbClr val="009242"/>
          </a:solidFill>
          <a:ln>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14" name="TextBox 6"/>
          <p:cNvSpPr txBox="1"/>
          <p:nvPr/>
        </p:nvSpPr>
        <p:spPr>
          <a:xfrm>
            <a:off x="1443038" y="149225"/>
            <a:ext cx="6848475" cy="663575"/>
          </a:xfrm>
          <a:prstGeom prst="rect">
            <a:avLst/>
          </a:prstGeom>
          <a:noFill/>
        </p:spPr>
        <p:txBody>
          <a:bodyPr wrap="square" rtlCol="0">
            <a:spAutoFit/>
          </a:bodyPr>
          <a:lstStyle/>
          <a:p>
            <a:r>
              <a:rPr lang="zh-CN" altLang="en-US" sz="3730" b="1" noProof="1">
                <a:solidFill>
                  <a:schemeClr val="bg1"/>
                </a:solidFill>
                <a:latin typeface="微软雅黑" panose="020B0503020204020204" pitchFamily="34" charset="-122"/>
                <a:ea typeface="微软雅黑" panose="020B0503020204020204" pitchFamily="34" charset="-122"/>
                <a:cs typeface="+mn-cs"/>
                <a:sym typeface="+mn-ea"/>
              </a:rPr>
              <a:t>平行志愿是这么回事</a:t>
            </a:r>
            <a:endParaRPr lang="en-US" altLang="zh-CN" sz="3735" b="1" noProof="1">
              <a:solidFill>
                <a:schemeClr val="bg1"/>
              </a:solidFill>
              <a:latin typeface="+mn-ea"/>
              <a:ea typeface="微软雅黑" panose="020B0503020204020204" pitchFamily="34" charset="-122"/>
              <a:sym typeface="+mn-ea"/>
            </a:endParaRPr>
          </a:p>
        </p:txBody>
      </p:sp>
    </p:spTree>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69"/>
          <p:cNvSpPr txBox="1"/>
          <p:nvPr/>
        </p:nvSpPr>
        <p:spPr>
          <a:xfrm>
            <a:off x="1157288" y="2127250"/>
            <a:ext cx="10096500" cy="2240280"/>
          </a:xfrm>
          <a:prstGeom prst="rect">
            <a:avLst/>
          </a:prstGeom>
          <a:noFill/>
          <a:ln w="9525">
            <a:noFill/>
          </a:ln>
        </p:spPr>
        <p:txBody>
          <a:bodyPr wrap="square" anchor="t" anchorCtr="0">
            <a:spAutoFit/>
          </a:bodyPr>
          <a:lstStyle/>
          <a:p>
            <a:pPr>
              <a:lnSpc>
                <a:spcPct val="130000"/>
              </a:lnSpc>
              <a:spcBef>
                <a:spcPts val="600"/>
              </a:spcBef>
            </a:pPr>
            <a:r>
              <a:rPr lang="en-US" altLang="zh-CN" sz="2400">
                <a:latin typeface="微软雅黑" panose="020B0503020204020204" pitchFamily="34" charset="-122"/>
                <a:ea typeface="微软雅黑" panose="020B0503020204020204" pitchFamily="34" charset="-122"/>
                <a:sym typeface="宋体" panose="02010600030101010101" pitchFamily="2" charset="-122"/>
              </a:rPr>
              <a:t>（1）</a:t>
            </a:r>
            <a:r>
              <a:rPr lang="zh-CN" altLang="en-US" sz="2400" dirty="0">
                <a:latin typeface="微软雅黑" panose="020B0503020204020204" pitchFamily="34" charset="-122"/>
                <a:ea typeface="微软雅黑" panose="020B0503020204020204" pitchFamily="34" charset="-122"/>
                <a:sym typeface="宋体" panose="02010600030101010101" pitchFamily="2" charset="-122"/>
              </a:rPr>
              <a:t>基本</a:t>
            </a:r>
            <a:r>
              <a:rPr lang="en-US" altLang="zh-CN" sz="2400">
                <a:latin typeface="微软雅黑" panose="020B0503020204020204" pitchFamily="34" charset="-122"/>
                <a:ea typeface="微软雅黑" panose="020B0503020204020204" pitchFamily="34" charset="-122"/>
                <a:sym typeface="宋体" panose="02010600030101010101" pitchFamily="2" charset="-122"/>
              </a:rPr>
              <a:t>原则：不落档为要</a:t>
            </a:r>
            <a:endParaRPr lang="en-US" altLang="zh-CN" sz="2400">
              <a:latin typeface="微软雅黑" panose="020B0503020204020204" pitchFamily="34" charset="-122"/>
              <a:ea typeface="微软雅黑" panose="020B0503020204020204" pitchFamily="34" charset="-122"/>
            </a:endParaRPr>
          </a:p>
          <a:p>
            <a:pPr>
              <a:lnSpc>
                <a:spcPct val="130000"/>
              </a:lnSpc>
              <a:spcBef>
                <a:spcPts val="600"/>
              </a:spcBef>
            </a:pPr>
            <a:endParaRPr lang="en-US" altLang="zh-CN" sz="2400">
              <a:latin typeface="微软雅黑" panose="020B0503020204020204" pitchFamily="34" charset="-122"/>
              <a:ea typeface="微软雅黑" panose="020B0503020204020204" pitchFamily="34" charset="-122"/>
            </a:endParaRPr>
          </a:p>
          <a:p>
            <a:pPr>
              <a:lnSpc>
                <a:spcPct val="130000"/>
              </a:lnSpc>
              <a:spcBef>
                <a:spcPts val="600"/>
              </a:spcBef>
            </a:pPr>
            <a:r>
              <a:rPr lang="zh-CN" altLang="en-US" sz="2400">
                <a:latin typeface="微软雅黑" panose="020B0503020204020204" pitchFamily="34" charset="-122"/>
                <a:ea typeface="微软雅黑" panose="020B0503020204020204" pitchFamily="34" charset="-122"/>
                <a:sym typeface="宋体" panose="02010600030101010101" pitchFamily="2" charset="-122"/>
              </a:rPr>
              <a:t>（</a:t>
            </a:r>
            <a:r>
              <a:rPr lang="en-US" altLang="zh-CN" sz="2400">
                <a:latin typeface="微软雅黑" panose="020B0503020204020204" pitchFamily="34" charset="-122"/>
                <a:ea typeface="微软雅黑" panose="020B0503020204020204" pitchFamily="34" charset="-122"/>
                <a:sym typeface="宋体" panose="02010600030101010101" pitchFamily="2" charset="-122"/>
              </a:rPr>
              <a:t>2</a:t>
            </a:r>
            <a:r>
              <a:rPr lang="zh-CN" altLang="en-US" sz="2400">
                <a:latin typeface="微软雅黑" panose="020B0503020204020204" pitchFamily="34" charset="-122"/>
                <a:ea typeface="微软雅黑" panose="020B0503020204020204" pitchFamily="34" charset="-122"/>
                <a:sym typeface="宋体" panose="02010600030101010101" pitchFamily="2" charset="-122"/>
              </a:rPr>
              <a:t>）</a:t>
            </a:r>
            <a:r>
              <a:rPr lang="zh-CN" altLang="en-US" sz="2400" dirty="0">
                <a:latin typeface="微软雅黑" panose="020B0503020204020204" pitchFamily="34" charset="-122"/>
                <a:ea typeface="微软雅黑" panose="020B0503020204020204" pitchFamily="34" charset="-122"/>
                <a:sym typeface="宋体" panose="02010600030101010101" pitchFamily="2" charset="-122"/>
              </a:rPr>
              <a:t>结合自身分数，注意学校实力、</a:t>
            </a:r>
            <a:r>
              <a:rPr lang="zh-CN" altLang="en-US" sz="24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个人兴趣</a:t>
            </a:r>
            <a:r>
              <a:rPr lang="zh-CN" altLang="en-US" sz="2400" dirty="0">
                <a:latin typeface="微软雅黑" panose="020B0503020204020204" pitchFamily="34" charset="-122"/>
                <a:ea typeface="微软雅黑" panose="020B0503020204020204" pitchFamily="34" charset="-122"/>
                <a:sym typeface="宋体" panose="02010600030101010101" pitchFamily="2" charset="-122"/>
              </a:rPr>
              <a:t>、地域、专业原则</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a:p>
            <a:pPr>
              <a:lnSpc>
                <a:spcPct val="130000"/>
              </a:lnSpc>
              <a:spcBef>
                <a:spcPts val="600"/>
              </a:spcBef>
            </a:pP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矩形 6"/>
          <p:cNvSpPr/>
          <p:nvPr/>
        </p:nvSpPr>
        <p:spPr>
          <a:xfrm>
            <a:off x="1157288" y="141288"/>
            <a:ext cx="7688263" cy="817563"/>
          </a:xfrm>
          <a:prstGeom prst="rect">
            <a:avLst/>
          </a:prstGeom>
          <a:solidFill>
            <a:srgbClr val="0070C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base" hangingPunct="1">
              <a:buFont typeface="Arial" panose="020B0604020202020204" pitchFamily="34" charset="0"/>
              <a:buNone/>
              <a:defRPr/>
            </a:pPr>
            <a:r>
              <a:rPr lang="en-US" altLang="zh-CN" sz="100" strike="noStrike" noProof="1"/>
              <a:t>\</a:t>
            </a:r>
            <a:endParaRPr lang="zh-CN" altLang="en-US" sz="100" strike="noStrike" noProof="1"/>
          </a:p>
        </p:txBody>
      </p:sp>
      <p:sp>
        <p:nvSpPr>
          <p:cNvPr id="8" name="矩形 7"/>
          <p:cNvSpPr/>
          <p:nvPr/>
        </p:nvSpPr>
        <p:spPr>
          <a:xfrm>
            <a:off x="1377950" y="141288"/>
            <a:ext cx="8469313" cy="817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fontAlgn="base"/>
            <a:r>
              <a:rPr lang="zh-CN" altLang="en-US" sz="3200" b="1" strike="noStrike" noProof="1">
                <a:solidFill>
                  <a:schemeClr val="bg1"/>
                </a:solidFill>
                <a:latin typeface="微软雅黑" panose="020B0503020204020204" pitchFamily="34" charset="-122"/>
                <a:ea typeface="微软雅黑" panose="020B0503020204020204" pitchFamily="34" charset="-122"/>
                <a:sym typeface="宋体" panose="02010600030101010101" pitchFamily="2" charset="-122"/>
              </a:rPr>
              <a:t>考生如何填报原则</a:t>
            </a:r>
            <a:endParaRPr lang="zh-CN" altLang="en-US" sz="3200" b="1" strike="noStrike" noProof="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9" name="e7d195523061f1c0" descr="e7d195523061f1c049ca304f5f8969621ae48e4bb0b833d341592FD50B67DAE2200B6C6C50B180C2768BB42D6B581EF7F3E04370B4C83960E1123A76224694D039559297C33931C1C495BDC9751CA748E0034833477B6B3FB29A4A8F33D1C48689B9CFB8AAC571A4DB52E695719B6F94E2B4B93DC3081EAEB6D352E44892C2F45B7213EC0F3E1950" hidden="1"/>
          <p:cNvSpPr txBox="1"/>
          <p:nvPr/>
        </p:nvSpPr>
        <p:spPr>
          <a:xfrm>
            <a:off x="-458787" y="1803400"/>
            <a:ext cx="396875" cy="358775"/>
          </a:xfrm>
          <a:prstGeom prst="rect">
            <a:avLst/>
          </a:prstGeom>
          <a:noFill/>
          <a:ln w="9525">
            <a:noFill/>
          </a:ln>
        </p:spPr>
        <p:txBody>
          <a:bodyPr anchor="t">
            <a:spAutoFit/>
          </a:bodyPr>
          <a:lstStyle/>
          <a:p>
            <a:pPr defTabSz="1218565"/>
            <a:r>
              <a:rPr lang="en-US" altLang="zh-CN" sz="135" noProof="1">
                <a:solidFill>
                  <a:prstClr val="black"/>
                </a:solidFill>
                <a:latin typeface="Arial" panose="020B0604020202020204" pitchFamily="34" charset="0"/>
                <a:ea typeface="微软雅黑" panose="020B0503020204020204" pitchFamily="34" charset="-122"/>
                <a:cs typeface="+mn-cs"/>
              </a:rPr>
              <a:t>e7d195523061f1c049ca304f5f8969621ae48e4bb0b833d341592FD50B67DAE2200B6C6C50B180C2768BB42D6B581EF7F3E04370B4C83960E1123A76224694D039559297C33931C1C495BDC9751CA748E0034833477B6B3FB29A4A8F33D1C48689B9CFB8AAC571A4DB52E695719B6F94E2B4B93DC3081EAEB6D352E44892C2F45B7213EC0F3E1950</a:t>
            </a:r>
            <a:endParaRPr lang="zh-CN" altLang="en-US" sz="135" noProof="1">
              <a:solidFill>
                <a:prstClr val="black"/>
              </a:solidFill>
              <a:latin typeface="Arial" panose="020B0604020202020204" pitchFamily="34" charset="0"/>
              <a:ea typeface="微软雅黑" panose="020B0503020204020204" pitchFamily="34" charset="-122"/>
            </a:endParaRPr>
          </a:p>
        </p:txBody>
      </p:sp>
      <p:sp>
        <p:nvSpPr>
          <p:cNvPr id="166" name="矩形 2"/>
          <p:cNvSpPr/>
          <p:nvPr/>
        </p:nvSpPr>
        <p:spPr>
          <a:xfrm>
            <a:off x="765175" y="150813"/>
            <a:ext cx="8597900" cy="91757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FF6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base" hangingPunct="1">
              <a:buFont typeface="Arial" panose="020B0604020202020204" pitchFamily="34" charset="0"/>
              <a:buNone/>
              <a:defRPr/>
            </a:pPr>
            <a:endParaRPr lang="zh-CN" altLang="en-US" sz="1350" strike="noStrike" noProof="1"/>
          </a:p>
        </p:txBody>
      </p:sp>
      <p:sp>
        <p:nvSpPr>
          <p:cNvPr id="56323" name="文本框 4"/>
          <p:cNvSpPr txBox="1"/>
          <p:nvPr/>
        </p:nvSpPr>
        <p:spPr>
          <a:xfrm>
            <a:off x="1014413" y="287338"/>
            <a:ext cx="5961062" cy="644525"/>
          </a:xfrm>
          <a:prstGeom prst="rect">
            <a:avLst/>
          </a:prstGeom>
          <a:noFill/>
          <a:ln w="9525">
            <a:noFill/>
          </a:ln>
        </p:spPr>
        <p:txBody>
          <a:bodyPr anchor="t" anchorCtr="0">
            <a:spAutoFit/>
          </a:bodyPr>
          <a:lstStyle/>
          <a:p>
            <a:r>
              <a:rPr lang="zh-CN" altLang="en-US" sz="3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志愿填报前需要做哪些功课？</a:t>
            </a:r>
            <a:endParaRPr lang="zh-CN" altLang="en-US" sz="3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副标题 7"/>
          <p:cNvSpPr>
            <a:spLocks noGrp="1"/>
          </p:cNvSpPr>
          <p:nvPr/>
        </p:nvSpPr>
        <p:spPr>
          <a:xfrm>
            <a:off x="1014730" y="1644015"/>
            <a:ext cx="9420860" cy="4387850"/>
          </a:xfrm>
          <a:prstGeom prst="rect">
            <a:avLst/>
          </a:prstGeom>
        </p:spPr>
        <p:style>
          <a:lnRef idx="2">
            <a:schemeClr val="accent2"/>
          </a:lnRef>
          <a:fillRef idx="1">
            <a:schemeClr val="lt1"/>
          </a:fillRef>
          <a:effectRef idx="0">
            <a:schemeClr val="accent2"/>
          </a:effectRef>
          <a:fontRef idx="minor">
            <a:schemeClr val="dk1"/>
          </a:fontRef>
        </p:style>
        <p:txBody>
          <a:bodyPr anchor="t"/>
          <a:lstStyle/>
          <a:p>
            <a:pPr eaLnBrk="0" fontAlgn="base" hangingPunct="0">
              <a:spcBef>
                <a:spcPct val="20000"/>
              </a:spcBef>
            </a:pPr>
            <a:r>
              <a:rPr lang="en-US" altLang="zh-CN" strike="noStrike" noProof="1">
                <a:latin typeface="Arial" panose="020B0604020202020204" pitchFamily="34" charset="0"/>
                <a:ea typeface="宋体" panose="02010600030101010101" pitchFamily="2" charset="-122"/>
              </a:rPr>
              <a:t>   </a:t>
            </a:r>
            <a:r>
              <a:rPr lang="en-US" altLang="zh-CN" sz="2000" strike="noStrike" noProof="1">
                <a:latin typeface="Arial" panose="020B0604020202020204" pitchFamily="34" charset="0"/>
                <a:ea typeface="宋体" panose="02010600030101010101" pitchFamily="2" charset="-122"/>
              </a:rPr>
              <a:t> </a:t>
            </a:r>
            <a:endParaRPr lang="en-US" altLang="zh-CN" sz="2000" strike="noStrike" noProof="1">
              <a:latin typeface="Arial" panose="020B0604020202020204" pitchFamily="34" charset="0"/>
              <a:ea typeface="宋体" panose="02010600030101010101" pitchFamily="2" charset="-122"/>
            </a:endParaRPr>
          </a:p>
          <a:p>
            <a:pPr>
              <a:lnSpc>
                <a:spcPct val="200000"/>
              </a:lnSpc>
              <a:spcBef>
                <a:spcPts val="0"/>
              </a:spcBef>
            </a:pPr>
            <a:r>
              <a:rPr lang="zh-CN" altLang="en-US" sz="2400" strike="noStrike" noProof="1">
                <a:solidFill>
                  <a:schemeClr val="tx1"/>
                </a:solidFill>
                <a:latin typeface="微软雅黑" panose="020B0503020204020204" pitchFamily="34" charset="-122"/>
                <a:ea typeface="微软雅黑" panose="020B0503020204020204" pitchFamily="34" charset="-122"/>
                <a:sym typeface="+mn-ea"/>
              </a:rPr>
              <a:t>（1）仔细查阅安徽省考试院公布的招生计划</a:t>
            </a:r>
            <a:endParaRPr lang="zh-CN" altLang="en-US" sz="2400" strike="noStrike" noProof="1">
              <a:solidFill>
                <a:schemeClr val="tx1"/>
              </a:solidFill>
              <a:latin typeface="微软雅黑" panose="020B0503020204020204" pitchFamily="34" charset="-122"/>
              <a:ea typeface="微软雅黑" panose="020B0503020204020204" pitchFamily="34" charset="-122"/>
              <a:sym typeface="+mn-ea"/>
            </a:endParaRPr>
          </a:p>
          <a:p>
            <a:pPr>
              <a:lnSpc>
                <a:spcPct val="200000"/>
              </a:lnSpc>
              <a:spcBef>
                <a:spcPts val="0"/>
              </a:spcBef>
            </a:pPr>
            <a:r>
              <a:rPr lang="zh-CN" altLang="en-US" sz="2400" strike="noStrike" noProof="1">
                <a:solidFill>
                  <a:schemeClr val="tx1"/>
                </a:solidFill>
                <a:latin typeface="微软雅黑" panose="020B0503020204020204" pitchFamily="34" charset="-122"/>
                <a:ea typeface="微软雅黑" panose="020B0503020204020204" pitchFamily="34" charset="-122"/>
                <a:sym typeface="+mn-ea"/>
              </a:rPr>
              <a:t>（2）认真研读报考院校当年招生章程</a:t>
            </a:r>
            <a:endParaRPr lang="zh-CN" altLang="en-US" sz="2400" strike="noStrike" noProof="1">
              <a:solidFill>
                <a:schemeClr val="tx1"/>
              </a:solidFill>
              <a:latin typeface="微软雅黑" panose="020B0503020204020204" pitchFamily="34" charset="-122"/>
              <a:ea typeface="微软雅黑" panose="020B0503020204020204" pitchFamily="34" charset="-122"/>
              <a:sym typeface="+mn-ea"/>
            </a:endParaRPr>
          </a:p>
          <a:p>
            <a:pPr>
              <a:lnSpc>
                <a:spcPct val="200000"/>
              </a:lnSpc>
              <a:spcBef>
                <a:spcPts val="0"/>
              </a:spcBef>
            </a:pPr>
            <a:r>
              <a:rPr lang="zh-CN" altLang="en-US" sz="2400" strike="noStrike" noProof="1">
                <a:solidFill>
                  <a:schemeClr val="tx1"/>
                </a:solidFill>
                <a:latin typeface="微软雅黑" panose="020B0503020204020204" pitchFamily="34" charset="-122"/>
                <a:ea typeface="微软雅黑" panose="020B0503020204020204" pitchFamily="34" charset="-122"/>
                <a:sym typeface="+mn-ea"/>
              </a:rPr>
              <a:t>（3）参阅报考指导的报考院校历年分数线和名次</a:t>
            </a:r>
            <a:endParaRPr lang="zh-CN" altLang="en-US" sz="2400" strike="noStrike" noProof="1">
              <a:solidFill>
                <a:schemeClr val="tx1"/>
              </a:solidFill>
              <a:latin typeface="微软雅黑" panose="020B0503020204020204" pitchFamily="34" charset="-122"/>
              <a:ea typeface="微软雅黑" panose="020B0503020204020204" pitchFamily="34" charset="-122"/>
              <a:sym typeface="+mn-ea"/>
            </a:endParaRPr>
          </a:p>
          <a:p>
            <a:pPr eaLnBrk="0" fontAlgn="base" hangingPunct="0">
              <a:spcBef>
                <a:spcPct val="20000"/>
              </a:spcBef>
            </a:pPr>
            <a:endParaRPr lang="zh-CN" altLang="en-US" sz="2400" strike="noStrike" noProof="1">
              <a:solidFill>
                <a:schemeClr val="tx1"/>
              </a:solidFill>
              <a:latin typeface="微软雅黑" panose="020B0503020204020204" pitchFamily="34" charset="-122"/>
              <a:ea typeface="微软雅黑" panose="020B0503020204020204" pitchFamily="34" charset="-122"/>
              <a:sym typeface="+mn-ea"/>
            </a:endParaRPr>
          </a:p>
          <a:p>
            <a:pPr eaLnBrk="0" fontAlgn="base" hangingPunct="0">
              <a:spcBef>
                <a:spcPct val="20000"/>
              </a:spcBef>
            </a:pPr>
            <a:r>
              <a:rPr lang="zh-CN" altLang="en-US" sz="2400" strike="noStrike" noProof="1">
                <a:latin typeface="Arial" panose="020B0604020202020204" pitchFamily="34" charset="0"/>
                <a:ea typeface="宋体" panose="02010600030101010101" pitchFamily="2" charset="-122"/>
                <a:sym typeface="+mn-ea"/>
              </a:rPr>
              <a:t>  </a:t>
            </a:r>
            <a:endParaRPr lang="zh-CN" altLang="en-US" sz="2400" strike="noStrike" noProof="1">
              <a:latin typeface="Arial" panose="020B0604020202020204" pitchFamily="34" charset="0"/>
              <a:ea typeface="宋体" panose="02010600030101010101" pitchFamily="2" charset="-122"/>
              <a:sym typeface="+mn-ea"/>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文本框 99"/>
          <p:cNvSpPr txBox="1"/>
          <p:nvPr/>
        </p:nvSpPr>
        <p:spPr>
          <a:xfrm>
            <a:off x="5916930" y="2694940"/>
            <a:ext cx="5870575" cy="829945"/>
          </a:xfrm>
          <a:prstGeom prst="rect">
            <a:avLst/>
          </a:prstGeom>
          <a:noFill/>
          <a:ln w="9525">
            <a:noFill/>
          </a:ln>
        </p:spPr>
        <p:txBody>
          <a:bodyPr wrap="square" anchor="t" anchorCtr="0">
            <a:spAutoFit/>
          </a:bodyPr>
          <a:lstStyle/>
          <a:p>
            <a:pPr algn="just"/>
            <a:r>
              <a:rPr lang="zh-CN" altLang="en-US" sz="2400" b="1">
                <a:solidFill>
                  <a:srgbClr val="FF0000"/>
                </a:solidFill>
                <a:latin typeface="宋体" panose="02010600030101010101" pitchFamily="2" charset="-122"/>
                <a:ea typeface="宋体" panose="02010600030101010101" pitchFamily="2" charset="-122"/>
              </a:rPr>
              <a:t>我校共开设招生咨询热线，电话为：</a:t>
            </a:r>
            <a:endParaRPr lang="zh-CN" altLang="en-US" sz="2400" b="1">
              <a:solidFill>
                <a:srgbClr val="FF0000"/>
              </a:solidFill>
              <a:latin typeface="宋体" panose="02010600030101010101" pitchFamily="2" charset="-122"/>
              <a:ea typeface="宋体" panose="02010600030101010101" pitchFamily="2" charset="-122"/>
            </a:endParaRPr>
          </a:p>
          <a:p>
            <a:pPr algn="just"/>
            <a:r>
              <a:rPr lang="en-US" altLang="zh-CN" sz="2400" b="1">
                <a:solidFill>
                  <a:srgbClr val="FF0000"/>
                </a:solidFill>
                <a:latin typeface="宋体" panose="02010600030101010101" pitchFamily="2" charset="-122"/>
                <a:ea typeface="宋体" panose="02010600030101010101" pitchFamily="2" charset="-122"/>
              </a:rPr>
              <a:t>0551-62158118</a:t>
            </a:r>
            <a:endParaRPr lang="en-US" altLang="zh-CN" sz="2400" b="1">
              <a:solidFill>
                <a:srgbClr val="FF0000"/>
              </a:solidFill>
              <a:latin typeface="宋体" panose="02010600030101010101" pitchFamily="2" charset="-122"/>
              <a:ea typeface="宋体" panose="02010600030101010101" pitchFamily="2" charset="-122"/>
            </a:endParaRPr>
          </a:p>
        </p:txBody>
      </p:sp>
      <p:sp>
        <p:nvSpPr>
          <p:cNvPr id="57346" name="文本框 1"/>
          <p:cNvSpPr txBox="1"/>
          <p:nvPr/>
        </p:nvSpPr>
        <p:spPr>
          <a:xfrm>
            <a:off x="5916930" y="4034155"/>
            <a:ext cx="5013960" cy="829945"/>
          </a:xfrm>
          <a:prstGeom prst="rect">
            <a:avLst/>
          </a:prstGeom>
          <a:noFill/>
          <a:ln w="9525">
            <a:noFill/>
          </a:ln>
        </p:spPr>
        <p:txBody>
          <a:bodyPr wrap="square" anchor="t" anchorCtr="0">
            <a:spAutoFit/>
          </a:bodyPr>
          <a:lstStyle/>
          <a:p>
            <a:r>
              <a:rPr lang="zh-CN" altLang="en-US" sz="2400">
                <a:latin typeface="Calibri" panose="020F0502020204030204" pitchFamily="34" charset="0"/>
                <a:ea typeface="宋体" panose="02010600030101010101" pitchFamily="2" charset="-122"/>
              </a:rPr>
              <a:t>校址：安徽省合肥市经济技术开发区锦绣大道</a:t>
            </a:r>
            <a:r>
              <a:rPr lang="en-US" altLang="zh-CN" sz="2400">
                <a:latin typeface="Calibri" panose="020F0502020204030204" pitchFamily="34" charset="0"/>
                <a:ea typeface="宋体" panose="02010600030101010101" pitchFamily="2" charset="-122"/>
              </a:rPr>
              <a:t>99</a:t>
            </a:r>
            <a:r>
              <a:rPr lang="zh-CN" altLang="en-US" sz="2400">
                <a:latin typeface="Calibri" panose="020F0502020204030204" pitchFamily="34" charset="0"/>
                <a:ea typeface="宋体" panose="02010600030101010101" pitchFamily="2" charset="-122"/>
              </a:rPr>
              <a:t>号、</a:t>
            </a:r>
            <a:r>
              <a:rPr lang="en-US" altLang="zh-CN" sz="2400">
                <a:latin typeface="Calibri" panose="020F0502020204030204" pitchFamily="34" charset="0"/>
                <a:ea typeface="宋体" panose="02010600030101010101" pitchFamily="2" charset="-122"/>
              </a:rPr>
              <a:t>158</a:t>
            </a:r>
            <a:r>
              <a:rPr lang="zh-CN" altLang="en-US" sz="2400">
                <a:latin typeface="Calibri" panose="020F0502020204030204" pitchFamily="34" charset="0"/>
                <a:ea typeface="宋体" panose="02010600030101010101" pitchFamily="2" charset="-122"/>
              </a:rPr>
              <a:t>号</a:t>
            </a:r>
            <a:endParaRPr lang="zh-CN" altLang="en-US" sz="2400">
              <a:latin typeface="Calibri" panose="020F0502020204030204" pitchFamily="34" charset="0"/>
              <a:ea typeface="宋体" panose="02010600030101010101" pitchFamily="2" charset="-122"/>
            </a:endParaRPr>
          </a:p>
        </p:txBody>
      </p:sp>
      <p:pic>
        <p:nvPicPr>
          <p:cNvPr id="57348" name="图片 2"/>
          <p:cNvPicPr>
            <a:picLocks noChangeAspect="1"/>
          </p:cNvPicPr>
          <p:nvPr/>
        </p:nvPicPr>
        <p:blipFill>
          <a:blip r:embed="rId1"/>
          <a:stretch>
            <a:fillRect/>
          </a:stretch>
        </p:blipFill>
        <p:spPr>
          <a:xfrm>
            <a:off x="251460" y="1353820"/>
            <a:ext cx="4915535" cy="4846955"/>
          </a:xfrm>
          <a:prstGeom prst="rect">
            <a:avLst/>
          </a:prstGeom>
          <a:noFill/>
          <a:ln w="28575">
            <a:gradFill>
              <a:gsLst>
                <a:gs pos="0">
                  <a:srgbClr val="FECF40"/>
                </a:gs>
                <a:gs pos="100000">
                  <a:srgbClr val="846C21"/>
                </a:gs>
              </a:gsLst>
            </a:gradFill>
            <a:prstDash val="sysDot"/>
          </a:ln>
        </p:spPr>
      </p:pic>
      <p:sp>
        <p:nvSpPr>
          <p:cNvPr id="57349" name="文本框 4"/>
          <p:cNvSpPr txBox="1"/>
          <p:nvPr/>
        </p:nvSpPr>
        <p:spPr>
          <a:xfrm>
            <a:off x="5916930" y="5234940"/>
            <a:ext cx="4943475" cy="829945"/>
          </a:xfrm>
          <a:prstGeom prst="rect">
            <a:avLst/>
          </a:prstGeom>
          <a:noFill/>
          <a:ln w="9525">
            <a:noFill/>
          </a:ln>
        </p:spPr>
        <p:txBody>
          <a:bodyPr wrap="square" anchor="t" anchorCtr="0">
            <a:spAutoFit/>
          </a:bodyPr>
          <a:lstStyle/>
          <a:p>
            <a:r>
              <a:rPr lang="zh-CN" altLang="en-US" sz="2400" b="1" dirty="0">
                <a:solidFill>
                  <a:srgbClr val="FF0000"/>
                </a:solidFill>
                <a:latin typeface="Calibri" panose="020F0502020204030204" pitchFamily="34" charset="0"/>
                <a:ea typeface="宋体" panose="02010600030101010101" pitchFamily="2" charset="-122"/>
              </a:rPr>
              <a:t>参加安徽省教育厅主办的皖中、皖北、皖南、沿江四场招生咨询会</a:t>
            </a:r>
            <a:endParaRPr lang="zh-CN" altLang="en-US" sz="2400" b="1" dirty="0">
              <a:solidFill>
                <a:srgbClr val="FF0000"/>
              </a:solidFill>
              <a:latin typeface="Calibri" panose="020F0502020204030204" pitchFamily="34" charset="0"/>
              <a:ea typeface="宋体" panose="02010600030101010101" pitchFamily="2" charset="-122"/>
            </a:endParaRPr>
          </a:p>
        </p:txBody>
      </p:sp>
      <p:sp>
        <p:nvSpPr>
          <p:cNvPr id="2" name="椭圆形标注 1"/>
          <p:cNvSpPr/>
          <p:nvPr/>
        </p:nvSpPr>
        <p:spPr>
          <a:xfrm rot="1500000">
            <a:off x="5316855" y="510540"/>
            <a:ext cx="2484755" cy="1823085"/>
          </a:xfrm>
          <a:prstGeom prst="wedgeEllipseCallout">
            <a:avLst/>
          </a:prstGeom>
          <a:gradFill flip="none">
            <a:gsLst>
              <a:gs pos="92000">
                <a:schemeClr val="accent2">
                  <a:lumMod val="60000"/>
                  <a:lumOff val="40000"/>
                </a:schemeClr>
              </a:gs>
              <a:gs pos="0">
                <a:schemeClr val="accent1">
                  <a:lumMod val="5000"/>
                  <a:lumOff val="95000"/>
                  <a:alpha val="82000"/>
                </a:schemeClr>
              </a:gs>
              <a:gs pos="45000">
                <a:schemeClr val="accent2">
                  <a:lumMod val="60000"/>
                  <a:lumOff val="40000"/>
                  <a:alpha val="65000"/>
                </a:schemeClr>
              </a:gs>
              <a:gs pos="100000">
                <a:schemeClr val="accent2">
                  <a:lumMod val="40000"/>
                  <a:lumOff val="60000"/>
                </a:schemeClr>
              </a:gs>
            </a:gsLst>
            <a:path path="circle">
              <a:fillToRect l="100000" t="100000"/>
            </a:path>
            <a:tileRect r="-100000" b="-100000"/>
          </a:gradFill>
          <a:ln w="12700"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scene3d>
              <a:camera prst="orthographicFront"/>
              <a:lightRig rig="threePt" dir="t"/>
            </a:scene3d>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lang="zh-CN" altLang="en-US" sz="1800" b="1">
              <a:solidFill>
                <a:schemeClr val="accent1"/>
              </a:solidFill>
              <a:effectLst>
                <a:outerShdw blurRad="38100" dist="38100" dir="2700000" algn="tl">
                  <a:srgbClr val="000000">
                    <a:alpha val="43137"/>
                  </a:srgbClr>
                </a:outerShdw>
              </a:effectLst>
              <a:sym typeface="+mn-ea"/>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950" b="1">
                <a:solidFill>
                  <a:schemeClr val="accent1"/>
                </a:solidFill>
                <a:effectLst>
                  <a:outerShdw blurRad="38100" dist="38100" dir="2700000" algn="tl">
                    <a:srgbClr val="000000">
                      <a:alpha val="43137"/>
                    </a:srgbClr>
                  </a:outerShdw>
                </a:effectLst>
                <a:latin typeface="华文彩云" panose="02010800040101010101" charset="-122"/>
                <a:ea typeface="华文彩云" panose="02010800040101010101" charset="-122"/>
                <a:sym typeface="+mn-ea"/>
              </a:rPr>
              <a:t>关注招生办官方微信公众号</a:t>
            </a:r>
            <a:endParaRPr kumimoji="0" lang="zh-CN" altLang="en-US" sz="1950" b="1" i="0" u="none" strike="noStrike" cap="none" normalizeH="0" baseline="0">
              <a:solidFill>
                <a:schemeClr val="accent1"/>
              </a:solidFill>
              <a:effectLst>
                <a:outerShdw blurRad="38100" dist="38100" dir="2700000" algn="tl">
                  <a:srgbClr val="000000">
                    <a:alpha val="43137"/>
                  </a:srgbClr>
                </a:outerShdw>
              </a:effectLst>
              <a:latin typeface="华文彩云" panose="02010800040101010101" charset="-122"/>
              <a:ea typeface="华文彩云" panose="02010800040101010101" charset="-122"/>
              <a:sym typeface="+mn-ea"/>
            </a:endParaRP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974725"/>
            <a:ext cx="12192000" cy="3321050"/>
          </a:xfrm>
          <a:prstGeom prst="rect">
            <a:avLst/>
          </a:prstGeom>
          <a:solidFill>
            <a:schemeClr val="accent2">
              <a:lumMod val="75000"/>
            </a:schemeClr>
          </a:solidFill>
          <a:ln>
            <a:solidFill>
              <a:schemeClr val="accent1">
                <a:lumMod val="20000"/>
                <a:lumOff val="80000"/>
              </a:schemeClr>
            </a:solidFill>
          </a:ln>
          <a:effectLst>
            <a:outerShdw blurRad="50800" dist="38100" dir="2700000" algn="tl"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endParaRPr lang="zh-CN" altLang="en-US" sz="2400" strike="noStrike" noProof="1">
              <a:solidFill>
                <a:srgbClr val="FF0000"/>
              </a:solidFill>
              <a:latin typeface="Arial" panose="020B0604020202020204"/>
              <a:ea typeface="微软雅黑" panose="020B0503020204020204" pitchFamily="34" charset="-122"/>
            </a:endParaRPr>
          </a:p>
        </p:txBody>
      </p:sp>
      <p:sp>
        <p:nvSpPr>
          <p:cNvPr id="58370" name="文本框 1"/>
          <p:cNvSpPr txBox="1"/>
          <p:nvPr/>
        </p:nvSpPr>
        <p:spPr>
          <a:xfrm>
            <a:off x="1019175" y="1123950"/>
            <a:ext cx="10034588" cy="2798763"/>
          </a:xfrm>
          <a:prstGeom prst="rect">
            <a:avLst/>
          </a:prstGeom>
          <a:noFill/>
          <a:ln w="9525">
            <a:noFill/>
          </a:ln>
        </p:spPr>
        <p:txBody>
          <a:bodyPr wrap="square" anchor="t" anchorCtr="0">
            <a:spAutoFit/>
          </a:bodyPr>
          <a:lstStyle/>
          <a:p>
            <a:pPr algn="ctr" defTabSz="1219200"/>
            <a:r>
              <a:rPr lang="zh-CN" altLang="en-US" sz="4800" dirty="0">
                <a:solidFill>
                  <a:srgbClr val="FFFFFF"/>
                </a:solidFill>
                <a:latin typeface="Arial" panose="020B0604020202020204"/>
                <a:ea typeface="微软雅黑" panose="020B0503020204020204" pitchFamily="34" charset="-122"/>
              </a:rPr>
              <a:t>祝各位考生</a:t>
            </a:r>
            <a:endParaRPr lang="zh-CN" altLang="en-US" sz="4800" dirty="0">
              <a:solidFill>
                <a:srgbClr val="FFFFFF"/>
              </a:solidFill>
              <a:latin typeface="Arial" panose="020B0604020202020204"/>
              <a:ea typeface="微软雅黑" panose="020B0503020204020204" pitchFamily="34" charset="-122"/>
            </a:endParaRPr>
          </a:p>
          <a:p>
            <a:pPr algn="ctr" defTabSz="1219200"/>
            <a:endParaRPr lang="zh-CN" altLang="en-US" sz="6400" dirty="0">
              <a:solidFill>
                <a:srgbClr val="FFFFFF"/>
              </a:solidFill>
              <a:latin typeface="Arial" panose="020B0604020202020204"/>
              <a:ea typeface="微软雅黑" panose="020B0503020204020204" pitchFamily="34" charset="-122"/>
            </a:endParaRPr>
          </a:p>
          <a:p>
            <a:pPr algn="ctr" defTabSz="1219200"/>
            <a:r>
              <a:rPr lang="zh-CN" altLang="en-US" sz="6400" dirty="0">
                <a:solidFill>
                  <a:srgbClr val="FFFFFF"/>
                </a:solidFill>
                <a:latin typeface="Arial" panose="020B0604020202020204"/>
                <a:ea typeface="微软雅黑" panose="020B0503020204020204" pitchFamily="34" charset="-122"/>
                <a:sym typeface="宋体" panose="02010600030101010101" pitchFamily="2" charset="-122"/>
              </a:rPr>
              <a:t>金榜题名！</a:t>
            </a:r>
            <a:r>
              <a:rPr lang="zh-CN" altLang="en-US" sz="6400" dirty="0">
                <a:solidFill>
                  <a:srgbClr val="FFFFFF"/>
                </a:solidFill>
                <a:latin typeface="Arial" panose="020B0604020202020204"/>
                <a:ea typeface="微软雅黑" panose="020B0503020204020204" pitchFamily="34" charset="-122"/>
              </a:rPr>
              <a:t>梦圆理想大学！</a:t>
            </a:r>
            <a:endParaRPr lang="zh-CN" altLang="en-US" sz="6400" dirty="0">
              <a:solidFill>
                <a:srgbClr val="FFFFFF"/>
              </a:solidFill>
              <a:latin typeface="Arial" panose="020B0604020202020204"/>
              <a:ea typeface="微软雅黑" panose="020B0503020204020204" pitchFamily="34" charset="-122"/>
            </a:endParaRPr>
          </a:p>
        </p:txBody>
      </p:sp>
      <p:sp>
        <p:nvSpPr>
          <p:cNvPr id="66" name="文本框 65"/>
          <p:cNvSpPr txBox="1"/>
          <p:nvPr/>
        </p:nvSpPr>
        <p:spPr>
          <a:xfrm>
            <a:off x="5030469" y="4562475"/>
            <a:ext cx="1669416" cy="398780"/>
          </a:xfrm>
          <a:prstGeom prst="rect">
            <a:avLst/>
          </a:prstGeom>
          <a:noFill/>
        </p:spPr>
        <p:txBody>
          <a:bodyPr wrap="square" rtlCol="0">
            <a:spAutoFit/>
            <a:scene3d>
              <a:camera prst="orthographicFront"/>
              <a:lightRig rig="threePt" dir="t"/>
            </a:scene3d>
          </a:bodyPr>
          <a:lstStyle/>
          <a:p>
            <a:r>
              <a:rPr lang="en-US" altLang="zh-CN" sz="2000" noProof="1">
                <a:effectLst>
                  <a:outerShdw blurRad="38100" dist="19050" dir="2700000" algn="tl" rotWithShape="0">
                    <a:schemeClr val="dk1">
                      <a:alpha val="40000"/>
                    </a:schemeClr>
                  </a:outerShdw>
                </a:effectLst>
                <a:latin typeface="+mn-ea"/>
                <a:ea typeface="宋体" panose="02010600030101010101" pitchFamily="2" charset="-122"/>
                <a:cs typeface="+mn-cs"/>
              </a:rPr>
              <a:t>2023.04</a:t>
            </a:r>
            <a:endParaRPr lang="en-US" altLang="zh-CN" sz="2000" noProof="1">
              <a:effectLst>
                <a:outerShdw blurRad="38100" dist="19050" dir="2700000" algn="tl" rotWithShape="0">
                  <a:schemeClr val="dk1">
                    <a:alpha val="40000"/>
                  </a:schemeClr>
                </a:outerShdw>
              </a:effectLst>
              <a:latin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66"/>
                                        </p:tgtEl>
                                      </p:cBhvr>
                                    </p:animEffect>
                                    <p:animScale>
                                      <p:cBhvr>
                                        <p:cTn id="13"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圆角矩形 1"/>
          <p:cNvSpPr/>
          <p:nvPr/>
        </p:nvSpPr>
        <p:spPr>
          <a:xfrm>
            <a:off x="130810" y="2220595"/>
            <a:ext cx="11922760" cy="3018790"/>
          </a:xfrm>
          <a:prstGeom prst="roundRect">
            <a:avLst/>
          </a:prstGeom>
          <a:noFill/>
          <a:ln w="9525" cap="flat" cmpd="thickThin"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34817"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34818" name="文本框 12"/>
          <p:cNvSpPr txBox="1"/>
          <p:nvPr/>
        </p:nvSpPr>
        <p:spPr>
          <a:xfrm>
            <a:off x="676275" y="296863"/>
            <a:ext cx="4962525" cy="523875"/>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校园景色优美</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43013" name="图片 7"/>
          <p:cNvPicPr>
            <a:picLocks noChangeAspect="1"/>
          </p:cNvPicPr>
          <p:nvPr/>
        </p:nvPicPr>
        <p:blipFill>
          <a:blip r:embed="rId2"/>
          <a:srcRect/>
          <a:stretch>
            <a:fillRect/>
          </a:stretch>
        </p:blipFill>
        <p:spPr bwMode="auto">
          <a:xfrm>
            <a:off x="1343025" y="3883025"/>
            <a:ext cx="4535488" cy="2551113"/>
          </a:xfrm>
          <a:prstGeom prst="ellipse">
            <a:avLst/>
          </a:prstGeom>
          <a:blipFill rotWithShape="1">
            <a:blip r:embed="rId3"/>
            <a:stretch>
              <a:fillRect/>
            </a:stretch>
          </a:blipFill>
        </p:spPr>
      </p:pic>
      <p:pic>
        <p:nvPicPr>
          <p:cNvPr id="43014" name="Picture 9" descr="C:\Users\Administrator\iCloudDrive\招生文件\2020年\2020年招生宣传工作\校园景色\IMG_20180815_180656.jpg"/>
          <p:cNvPicPr>
            <a:picLocks noChangeAspect="1" noChangeArrowheads="1"/>
          </p:cNvPicPr>
          <p:nvPr/>
        </p:nvPicPr>
        <p:blipFill>
          <a:blip r:embed="rId4"/>
          <a:srcRect/>
          <a:stretch>
            <a:fillRect/>
          </a:stretch>
        </p:blipFill>
        <p:spPr bwMode="auto">
          <a:xfrm>
            <a:off x="6311900" y="3883024"/>
            <a:ext cx="4537075" cy="2551113"/>
          </a:xfrm>
          <a:prstGeom prst="ellipse">
            <a:avLst/>
          </a:prstGeom>
          <a:noFill/>
          <a:ln>
            <a:noFill/>
          </a:ln>
        </p:spPr>
      </p:pic>
      <p:sp>
        <p:nvSpPr>
          <p:cNvPr id="7" name="椭圆 6"/>
          <p:cNvSpPr/>
          <p:nvPr/>
        </p:nvSpPr>
        <p:spPr>
          <a:xfrm>
            <a:off x="4184650" y="1095375"/>
            <a:ext cx="3543300" cy="2563813"/>
          </a:xfrm>
          <a:prstGeom prst="ellipse">
            <a:avLst/>
          </a:prstGeom>
          <a:blipFill rotWithShape="1">
            <a:blip r:embed="rId3"/>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椭圆 7"/>
          <p:cNvSpPr/>
          <p:nvPr/>
        </p:nvSpPr>
        <p:spPr>
          <a:xfrm>
            <a:off x="347663" y="1111250"/>
            <a:ext cx="3557588" cy="2603500"/>
          </a:xfrm>
          <a:prstGeom prst="ellipse">
            <a:avLst/>
          </a:prstGeom>
          <a:blipFill rotWithShape="1">
            <a:blip r:embed="rId5" cstate="prin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823" name="椭圆 8"/>
          <p:cNvSpPr/>
          <p:nvPr/>
        </p:nvSpPr>
        <p:spPr>
          <a:xfrm>
            <a:off x="8007350" y="1079500"/>
            <a:ext cx="3714750" cy="2595563"/>
          </a:xfrm>
          <a:prstGeom prst="ellipse">
            <a:avLst/>
          </a:prstGeom>
          <a:blipFill rotWithShape="1">
            <a:blip r:embed="rId6"/>
            <a:stretch>
              <a:fillRect/>
            </a:stretch>
          </a:blipFill>
          <a:ln w="9525">
            <a:noFill/>
          </a:ln>
        </p:spPr>
        <p:txBody>
          <a:bodyPr/>
          <a:lstStyle/>
          <a:p>
            <a:endParaRPr lang="zh-CN" altLang="en-US">
              <a:latin typeface="Calibri" panose="020F0502020204030204" pitchFamily="34" charset="0"/>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2" descr="031"/>
          <p:cNvPicPr>
            <a:picLocks noChangeAspect="1"/>
          </p:cNvPicPr>
          <p:nvPr/>
        </p:nvPicPr>
        <p:blipFill>
          <a:blip r:embed="rId1"/>
          <a:stretch>
            <a:fillRect/>
          </a:stretch>
        </p:blipFill>
        <p:spPr>
          <a:xfrm>
            <a:off x="3835400" y="3046413"/>
            <a:ext cx="4021138" cy="3006725"/>
          </a:xfrm>
          <a:prstGeom prst="rect">
            <a:avLst/>
          </a:prstGeom>
          <a:noFill/>
          <a:ln w="12700" cap="flat" cmpd="sng">
            <a:solidFill>
              <a:srgbClr val="000000"/>
            </a:solidFill>
            <a:prstDash val="solid"/>
            <a:miter/>
            <a:headEnd type="none" w="med" len="med"/>
            <a:tailEnd type="none" w="med" len="med"/>
          </a:ln>
        </p:spPr>
      </p:pic>
      <p:sp>
        <p:nvSpPr>
          <p:cNvPr id="35842" name="Rectangle 13"/>
          <p:cNvSpPr/>
          <p:nvPr/>
        </p:nvSpPr>
        <p:spPr>
          <a:xfrm>
            <a:off x="3773488" y="1657350"/>
            <a:ext cx="4643437" cy="1198563"/>
          </a:xfrm>
          <a:prstGeom prst="rect">
            <a:avLst/>
          </a:prstGeom>
          <a:noFill/>
          <a:ln w="9525">
            <a:noFill/>
          </a:ln>
        </p:spPr>
        <p:txBody>
          <a:bodyPr>
            <a:spAutoFit/>
          </a:bodyPr>
          <a:lstStyle/>
          <a:p>
            <a:pPr marL="342900" indent="-342900" eaLnBrk="1" hangingPunct="1">
              <a:buFont typeface="Wingdings" panose="05000000000000000000" pitchFamily="2" charset="2"/>
              <a:buChar char="l"/>
            </a:pPr>
            <a:r>
              <a:rPr lang="zh-CN" altLang="en-US" sz="2400" b="1">
                <a:solidFill>
                  <a:srgbClr val="FF3300"/>
                </a:solidFill>
                <a:latin typeface="Calibri" panose="020F0502020204030204" pitchFamily="34" charset="0"/>
                <a:ea typeface="楷体" panose="02010609060101010101" pitchFamily="49" charset="-122"/>
              </a:rPr>
              <a:t>新中国放射化学奠基人</a:t>
            </a:r>
            <a:endParaRPr lang="zh-CN" altLang="en-US" sz="2400" b="1">
              <a:solidFill>
                <a:srgbClr val="FF3300"/>
              </a:solidFill>
              <a:latin typeface="Calibri" panose="020F0502020204030204" pitchFamily="34" charset="0"/>
              <a:ea typeface="楷体" panose="02010609060101010101" pitchFamily="49" charset="-122"/>
            </a:endParaRPr>
          </a:p>
          <a:p>
            <a:pPr marL="342900" indent="-342900" eaLnBrk="1" hangingPunct="1">
              <a:buFont typeface="Wingdings" panose="05000000000000000000" pitchFamily="2" charset="2"/>
              <a:buChar char="l"/>
            </a:pPr>
            <a:r>
              <a:rPr lang="zh-CN" altLang="en-US" sz="2400" b="1">
                <a:solidFill>
                  <a:srgbClr val="FF3300"/>
                </a:solidFill>
                <a:latin typeface="Calibri" panose="020F0502020204030204" pitchFamily="34" charset="0"/>
                <a:ea typeface="楷体" panose="02010609060101010101" pitchFamily="49" charset="-122"/>
              </a:rPr>
              <a:t>新中国核燃料化学奠基人</a:t>
            </a:r>
            <a:endParaRPr lang="zh-CN" altLang="en-US" sz="2400" b="1">
              <a:solidFill>
                <a:srgbClr val="FF3300"/>
              </a:solidFill>
              <a:latin typeface="Calibri" panose="020F0502020204030204" pitchFamily="34" charset="0"/>
              <a:ea typeface="楷体" panose="02010609060101010101" pitchFamily="49" charset="-122"/>
            </a:endParaRPr>
          </a:p>
          <a:p>
            <a:pPr marL="342900" indent="-342900" eaLnBrk="1" hangingPunct="1">
              <a:buFont typeface="Wingdings" panose="05000000000000000000" pitchFamily="2" charset="2"/>
              <a:buChar char="l"/>
            </a:pPr>
            <a:r>
              <a:rPr lang="zh-CN" altLang="en-US" sz="2400" b="1">
                <a:solidFill>
                  <a:srgbClr val="FF3300"/>
                </a:solidFill>
                <a:latin typeface="Calibri" panose="020F0502020204030204" pitchFamily="34" charset="0"/>
                <a:ea typeface="楷体" panose="02010609060101010101" pitchFamily="49" charset="-122"/>
              </a:rPr>
              <a:t>新中国质谱学创始人</a:t>
            </a:r>
            <a:endParaRPr lang="zh-CN" altLang="en-US" sz="2400" b="1">
              <a:solidFill>
                <a:srgbClr val="FF3300"/>
              </a:solidFill>
              <a:latin typeface="Calibri" panose="020F0502020204030204" pitchFamily="34" charset="0"/>
              <a:ea typeface="楷体" panose="02010609060101010101" pitchFamily="49" charset="-122"/>
            </a:endParaRPr>
          </a:p>
        </p:txBody>
      </p:sp>
      <p:sp>
        <p:nvSpPr>
          <p:cNvPr id="35843" name="Rectangle 5"/>
          <p:cNvSpPr/>
          <p:nvPr/>
        </p:nvSpPr>
        <p:spPr>
          <a:xfrm>
            <a:off x="695325" y="5691188"/>
            <a:ext cx="3829050" cy="431800"/>
          </a:xfrm>
          <a:prstGeom prst="rect">
            <a:avLst/>
          </a:prstGeom>
          <a:noFill/>
          <a:ln w="9525">
            <a:noFill/>
          </a:ln>
        </p:spPr>
        <p:txBody>
          <a:bodyPr/>
          <a:lstStyle/>
          <a:p>
            <a:pPr marL="342900" indent="-342900" eaLnBrk="1" hangingPunct="1">
              <a:lnSpc>
                <a:spcPct val="95000"/>
              </a:lnSpc>
              <a:buClr>
                <a:schemeClr val="tx1"/>
              </a:buClr>
              <a:buSzPct val="75000"/>
              <a:buFont typeface="Arial" panose="020B0604020202020204" pitchFamily="34" charset="0"/>
            </a:pPr>
            <a:r>
              <a:rPr lang="zh-CN" altLang="en-US" sz="2000" b="1">
                <a:solidFill>
                  <a:srgbClr val="0066FF"/>
                </a:solidFill>
                <a:latin typeface="楷体" panose="02010609060101010101" pitchFamily="49" charset="-122"/>
                <a:ea typeface="楷体" panose="02010609060101010101" pitchFamily="49" charset="-122"/>
              </a:rPr>
              <a:t>攻读博士研究生期间师从</a:t>
            </a:r>
            <a:endParaRPr lang="zh-CN" altLang="en-US" sz="2000" b="1">
              <a:solidFill>
                <a:srgbClr val="0066FF"/>
              </a:solidFill>
              <a:latin typeface="楷体" panose="02010609060101010101" pitchFamily="49" charset="-122"/>
              <a:ea typeface="楷体" panose="02010609060101010101" pitchFamily="49" charset="-122"/>
            </a:endParaRPr>
          </a:p>
          <a:p>
            <a:pPr marL="342900" indent="-342900" eaLnBrk="1" hangingPunct="1">
              <a:lnSpc>
                <a:spcPct val="95000"/>
              </a:lnSpc>
              <a:buClr>
                <a:schemeClr val="tx1"/>
              </a:buClr>
              <a:buSzPct val="75000"/>
              <a:buFont typeface="楷体_GB2312" panose="02010609030101010101" pitchFamily="49" charset="-122"/>
            </a:pPr>
            <a:r>
              <a:rPr lang="zh-CN" altLang="en-US" sz="2000" b="1">
                <a:solidFill>
                  <a:srgbClr val="FF0000"/>
                </a:solidFill>
                <a:latin typeface="楷体" panose="02010609060101010101" pitchFamily="49" charset="-122"/>
                <a:ea typeface="楷体" panose="02010609060101010101" pitchFamily="49" charset="-122"/>
              </a:rPr>
              <a:t>约里奥</a:t>
            </a:r>
            <a:r>
              <a:rPr lang="en-US" altLang="zh-CN" sz="2000" b="1">
                <a:solidFill>
                  <a:srgbClr val="FF0000"/>
                </a:solidFill>
                <a:latin typeface="楷体" panose="02010609060101010101" pitchFamily="49" charset="-122"/>
                <a:ea typeface="楷体" panose="02010609060101010101" pitchFamily="49" charset="-122"/>
              </a:rPr>
              <a:t>·</a:t>
            </a:r>
            <a:r>
              <a:rPr lang="zh-CN" altLang="en-US" sz="2000" b="1">
                <a:solidFill>
                  <a:srgbClr val="FF0000"/>
                </a:solidFill>
                <a:latin typeface="楷体" panose="02010609060101010101" pitchFamily="49" charset="-122"/>
                <a:ea typeface="楷体" panose="02010609060101010101" pitchFamily="49" charset="-122"/>
              </a:rPr>
              <a:t>居里夫人</a:t>
            </a:r>
            <a:endParaRPr lang="zh-CN" altLang="en-US" sz="2000" b="1">
              <a:solidFill>
                <a:srgbClr val="FF0000"/>
              </a:solidFill>
              <a:latin typeface="楷体" panose="02010609060101010101" pitchFamily="49" charset="-122"/>
              <a:ea typeface="楷体" panose="02010609060101010101" pitchFamily="49" charset="-122"/>
            </a:endParaRPr>
          </a:p>
        </p:txBody>
      </p:sp>
      <p:sp>
        <p:nvSpPr>
          <p:cNvPr id="6149" name="Rectangle 5"/>
          <p:cNvSpPr>
            <a:spLocks noChangeArrowheads="1"/>
          </p:cNvSpPr>
          <p:nvPr/>
        </p:nvSpPr>
        <p:spPr bwMode="auto">
          <a:xfrm>
            <a:off x="3036888" y="5133975"/>
            <a:ext cx="3744913" cy="936625"/>
          </a:xfrm>
          <a:prstGeom prst="rect">
            <a:avLst/>
          </a:prstGeom>
          <a:noFill/>
          <a:ln>
            <a:noFill/>
          </a:ln>
          <a:effectLst/>
        </p:spPr>
        <p:txBody>
          <a:bodyPr/>
          <a:lstStyle/>
          <a:p>
            <a:pPr marL="268605" marR="0" lvl="0" indent="-268605" algn="l" defTabSz="914400" rtl="0" eaLnBrk="1" fontAlgn="base" latinLnBrk="0" hangingPunct="1">
              <a:lnSpc>
                <a:spcPct val="120000"/>
              </a:lnSpc>
              <a:spcBef>
                <a:spcPct val="0"/>
              </a:spcBef>
              <a:spcAft>
                <a:spcPct val="0"/>
              </a:spcAft>
              <a:buClr>
                <a:schemeClr val="tx1"/>
              </a:buClr>
              <a:buSzPct val="75000"/>
              <a:buFont typeface="楷体_GB2312" panose="02010609030101010101" pitchFamily="49" charset="-122"/>
              <a:buNone/>
              <a:defRPr/>
            </a:pPr>
            <a:endParaRPr kumimoji="0" lang="zh-CN" altLang="en-US" sz="1400" b="0"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5845" name="Picture 29" descr="温家宝贺信"/>
          <p:cNvPicPr>
            <a:picLocks noChangeAspect="1"/>
          </p:cNvPicPr>
          <p:nvPr/>
        </p:nvPicPr>
        <p:blipFill>
          <a:blip r:embed="rId2"/>
          <a:srcRect l="13257" t="19972" r="11766" b="4900"/>
          <a:stretch>
            <a:fillRect/>
          </a:stretch>
        </p:blipFill>
        <p:spPr>
          <a:xfrm>
            <a:off x="8545830" y="1242060"/>
            <a:ext cx="2998470" cy="4176395"/>
          </a:xfrm>
          <a:prstGeom prst="rect">
            <a:avLst/>
          </a:prstGeom>
          <a:noFill/>
          <a:ln w="9525" cap="flat" cmpd="sng">
            <a:solidFill>
              <a:srgbClr val="111111"/>
            </a:solidFill>
            <a:prstDash val="solid"/>
            <a:miter/>
            <a:headEnd type="none" w="med" len="med"/>
            <a:tailEnd type="none" w="med" len="med"/>
          </a:ln>
        </p:spPr>
      </p:pic>
      <p:pic>
        <p:nvPicPr>
          <p:cNvPr id="35846" name="Picture 4" descr="扬承宗 副本 拷贝"/>
          <p:cNvPicPr>
            <a:picLocks noChangeAspect="1"/>
          </p:cNvPicPr>
          <p:nvPr/>
        </p:nvPicPr>
        <p:blipFill>
          <a:blip r:embed="rId3">
            <a:clrChange>
              <a:clrFrom>
                <a:srgbClr val="FF000C"/>
              </a:clrFrom>
              <a:clrTo>
                <a:srgbClr val="FF000C">
                  <a:alpha val="0"/>
                </a:srgbClr>
              </a:clrTo>
            </a:clrChange>
          </a:blip>
          <a:stretch>
            <a:fillRect/>
          </a:stretch>
        </p:blipFill>
        <p:spPr>
          <a:xfrm>
            <a:off x="371475" y="1520825"/>
            <a:ext cx="2879725" cy="3719513"/>
          </a:xfrm>
          <a:prstGeom prst="rect">
            <a:avLst/>
          </a:prstGeom>
          <a:noFill/>
          <a:ln w="9525">
            <a:noFill/>
          </a:ln>
        </p:spPr>
      </p:pic>
      <p:sp>
        <p:nvSpPr>
          <p:cNvPr id="35847" name="Text Box 15"/>
          <p:cNvSpPr txBox="1"/>
          <p:nvPr/>
        </p:nvSpPr>
        <p:spPr>
          <a:xfrm>
            <a:off x="8328025" y="5491163"/>
            <a:ext cx="3268663" cy="830262"/>
          </a:xfrm>
          <a:prstGeom prst="rect">
            <a:avLst/>
          </a:prstGeom>
          <a:noFill/>
          <a:ln w="9525">
            <a:noFill/>
          </a:ln>
        </p:spPr>
        <p:txBody>
          <a:bodyPr>
            <a:spAutoFit/>
          </a:bodyPr>
          <a:lstStyle/>
          <a:p>
            <a:pPr marL="342900" indent="12700" eaLnBrk="1" hangingPunct="1">
              <a:lnSpc>
                <a:spcPct val="120000"/>
              </a:lnSpc>
              <a:buClr>
                <a:srgbClr val="1C1C1C"/>
              </a:buClr>
              <a:buFont typeface="楷体_GB2312" panose="02010609030101010101" pitchFamily="49" charset="-122"/>
            </a:pPr>
            <a:r>
              <a:rPr lang="zh-CN" altLang="en-US" sz="2000" b="1">
                <a:solidFill>
                  <a:srgbClr val="FF0000"/>
                </a:solidFill>
                <a:latin typeface="Calibri" panose="020F0502020204030204" pitchFamily="34" charset="0"/>
                <a:ea typeface="楷体_GB2312" panose="02010609030101010101" pitchFamily="49" charset="-122"/>
              </a:rPr>
              <a:t>温家宝总理</a:t>
            </a:r>
            <a:endParaRPr lang="zh-CN" altLang="en-US" sz="2000" b="1">
              <a:solidFill>
                <a:srgbClr val="FF0000"/>
              </a:solidFill>
              <a:latin typeface="Calibri" panose="020F0502020204030204" pitchFamily="34" charset="0"/>
              <a:ea typeface="楷体_GB2312" panose="02010609030101010101" pitchFamily="49" charset="-122"/>
            </a:endParaRPr>
          </a:p>
          <a:p>
            <a:pPr marL="342900" indent="12700" eaLnBrk="1" hangingPunct="1">
              <a:lnSpc>
                <a:spcPct val="120000"/>
              </a:lnSpc>
              <a:buClr>
                <a:srgbClr val="1C1C1C"/>
              </a:buClr>
              <a:buFont typeface="楷体_GB2312" panose="02010609030101010101" pitchFamily="49" charset="-122"/>
            </a:pPr>
            <a:r>
              <a:rPr lang="zh-CN" altLang="en-US" sz="2000" b="1">
                <a:solidFill>
                  <a:srgbClr val="FF0000"/>
                </a:solidFill>
                <a:latin typeface="Calibri" panose="020F0502020204030204" pitchFamily="34" charset="0"/>
                <a:ea typeface="楷体_GB2312" panose="02010609030101010101" pitchFamily="49" charset="-122"/>
              </a:rPr>
              <a:t>为杨先生百岁华诞题词</a:t>
            </a:r>
            <a:endParaRPr lang="zh-CN" altLang="en-US" sz="2000" b="1">
              <a:solidFill>
                <a:srgbClr val="FF0000"/>
              </a:solidFill>
              <a:latin typeface="Calibri" panose="020F0502020204030204" pitchFamily="34" charset="0"/>
              <a:ea typeface="楷体_GB2312" panose="02010609030101010101" pitchFamily="49" charset="-122"/>
            </a:endParaRPr>
          </a:p>
        </p:txBody>
      </p:sp>
      <p:sp>
        <p:nvSpPr>
          <p:cNvPr id="35848" name="Text Box 16"/>
          <p:cNvSpPr txBox="1"/>
          <p:nvPr/>
        </p:nvSpPr>
        <p:spPr>
          <a:xfrm>
            <a:off x="2802573" y="219710"/>
            <a:ext cx="2476500" cy="554038"/>
          </a:xfrm>
          <a:prstGeom prst="rect">
            <a:avLst/>
          </a:prstGeom>
          <a:noFill/>
          <a:ln w="9525">
            <a:noFill/>
          </a:ln>
        </p:spPr>
        <p:txBody>
          <a:bodyPr lIns="0" tIns="0" rIns="0" bIns="0" anchor="ctr">
            <a:spAutoFit/>
          </a:bodyPr>
          <a:lstStyle/>
          <a:p>
            <a:pPr marL="342900" indent="12700" eaLnBrk="1" hangingPunct="1">
              <a:lnSpc>
                <a:spcPct val="150000"/>
              </a:lnSpc>
              <a:spcBef>
                <a:spcPct val="50000"/>
              </a:spcBef>
              <a:buClr>
                <a:srgbClr val="1C1C1C"/>
              </a:buClr>
              <a:buFont typeface="楷体_GB2312" panose="02010609030101010101" pitchFamily="49" charset="-122"/>
            </a:pPr>
            <a:r>
              <a:rPr lang="zh-CN" altLang="en-US" sz="2400" b="1">
                <a:solidFill>
                  <a:srgbClr val="C00000"/>
                </a:solidFill>
                <a:latin typeface="Calibri" panose="020F0502020204030204" pitchFamily="34" charset="0"/>
              </a:rPr>
              <a:t>创建于</a:t>
            </a:r>
            <a:r>
              <a:rPr lang="en-US" altLang="zh-CN" sz="2400" b="1">
                <a:solidFill>
                  <a:srgbClr val="C00000"/>
                </a:solidFill>
                <a:latin typeface="Calibri" panose="020F0502020204030204" pitchFamily="34" charset="0"/>
              </a:rPr>
              <a:t>1980</a:t>
            </a:r>
            <a:r>
              <a:rPr lang="zh-CN" altLang="en-US" sz="2400" b="1">
                <a:solidFill>
                  <a:srgbClr val="C00000"/>
                </a:solidFill>
                <a:latin typeface="Calibri" panose="020F0502020204030204" pitchFamily="34" charset="0"/>
              </a:rPr>
              <a:t>年</a:t>
            </a:r>
            <a:endParaRPr lang="zh-CN" altLang="en-US" sz="2400" b="1">
              <a:solidFill>
                <a:srgbClr val="C00000"/>
              </a:solidFill>
              <a:latin typeface="Calibri" panose="020F0502020204030204" pitchFamily="34" charset="0"/>
            </a:endParaRPr>
          </a:p>
        </p:txBody>
      </p:sp>
      <p:sp>
        <p:nvSpPr>
          <p:cNvPr id="35849" name="矩形 11" hidden="1"/>
          <p:cNvSpPr/>
          <p:nvPr/>
        </p:nvSpPr>
        <p:spPr>
          <a:xfrm>
            <a:off x="0" y="485775"/>
            <a:ext cx="182563" cy="520700"/>
          </a:xfrm>
          <a:prstGeom prst="rect">
            <a:avLst/>
          </a:prstGeom>
          <a:solidFill>
            <a:srgbClr val="0070C0"/>
          </a:solidFill>
          <a:ln w="9525">
            <a:noFill/>
          </a:ln>
        </p:spPr>
        <p:txBody>
          <a:bodyPr anchor="ctr"/>
          <a:lstStyle/>
          <a:p>
            <a:pPr algn="ctr" eaLnBrk="1" hangingPunct="1">
              <a:buFont typeface="Arial" panose="020B0604020202020204" pitchFamily="34" charset="0"/>
            </a:pPr>
            <a:endParaRPr lang="zh-CN" altLang="en-US">
              <a:solidFill>
                <a:srgbClr val="FFFFFF"/>
              </a:solidFill>
              <a:latin typeface="Calibri" panose="020F0502020204030204" pitchFamily="34" charset="0"/>
            </a:endParaRPr>
          </a:p>
        </p:txBody>
      </p:sp>
      <p:sp>
        <p:nvSpPr>
          <p:cNvPr id="35850" name="文本框 12"/>
          <p:cNvSpPr txBox="1"/>
          <p:nvPr/>
        </p:nvSpPr>
        <p:spPr>
          <a:xfrm>
            <a:off x="695325" y="319088"/>
            <a:ext cx="3573463" cy="522287"/>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学校简介</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35851" name="Text Box 9"/>
          <p:cNvSpPr txBox="1"/>
          <p:nvPr/>
        </p:nvSpPr>
        <p:spPr>
          <a:xfrm>
            <a:off x="3036888" y="1165225"/>
            <a:ext cx="3524250" cy="460375"/>
          </a:xfrm>
          <a:prstGeom prst="rect">
            <a:avLst/>
          </a:prstGeom>
          <a:noFill/>
          <a:ln w="9525">
            <a:noFill/>
          </a:ln>
        </p:spPr>
        <p:txBody>
          <a:bodyPr>
            <a:spAutoFit/>
          </a:bodyPr>
          <a:lstStyle/>
          <a:p>
            <a:pPr eaLnBrk="1" hangingPunct="1">
              <a:buFont typeface="Arial" panose="020B0604020202020204" pitchFamily="34" charset="0"/>
            </a:pPr>
            <a:r>
              <a:rPr lang="zh-CN" altLang="en-US" sz="2400" b="1">
                <a:solidFill>
                  <a:schemeClr val="hlink"/>
                </a:solidFill>
                <a:latin typeface="黑体" panose="02010609060101010101" pitchFamily="49" charset="-122"/>
                <a:ea typeface="黑体" panose="02010609060101010101" pitchFamily="49" charset="-122"/>
                <a:sym typeface="Arial" panose="020B0604020202020204" pitchFamily="34" charset="0"/>
              </a:rPr>
              <a:t>创办人</a:t>
            </a:r>
            <a:r>
              <a:rPr lang="en-US" altLang="zh-CN" sz="2400" b="1">
                <a:solidFill>
                  <a:schemeClr val="hlink"/>
                </a:solidFill>
                <a:latin typeface="黑体" panose="02010609060101010101" pitchFamily="49" charset="-122"/>
                <a:ea typeface="黑体" panose="02010609060101010101" pitchFamily="49" charset="-122"/>
                <a:sym typeface="Arial" panose="020B0604020202020204" pitchFamily="34" charset="0"/>
              </a:rPr>
              <a:t>——</a:t>
            </a:r>
            <a:r>
              <a:rPr lang="zh-CN" altLang="en-US" sz="2400" b="1">
                <a:solidFill>
                  <a:schemeClr val="hlink"/>
                </a:solidFill>
                <a:latin typeface="黑体" panose="02010609060101010101" pitchFamily="49" charset="-122"/>
                <a:ea typeface="黑体" panose="02010609060101010101" pitchFamily="49" charset="-122"/>
                <a:sym typeface="Arial" panose="020B0604020202020204" pitchFamily="34" charset="0"/>
              </a:rPr>
              <a:t>杨承宗教授</a:t>
            </a:r>
            <a:endParaRPr lang="en-US" altLang="zh-CN" sz="1600">
              <a:solidFill>
                <a:schemeClr val="hlink"/>
              </a:solidFill>
              <a:latin typeface="Calibri" panose="020F0502020204030204" pitchFamily="34" charset="0"/>
            </a:endParaRPr>
          </a:p>
        </p:txBody>
      </p:sp>
      <p:pic>
        <p:nvPicPr>
          <p:cNvPr id="35852" name="Picture 11" descr="C:\Users\Administrator\iCloudDrive\招生文件\2020年\合肥学院常用标志\合肥学院常用标志\合肥学院标志-横式-01.png"/>
          <p:cNvPicPr>
            <a:picLocks noChangeAspect="1"/>
          </p:cNvPicPr>
          <p:nvPr/>
        </p:nvPicPr>
        <p:blipFill>
          <a:blip r:embed="rId4"/>
          <a:stretch>
            <a:fillRect/>
          </a:stretch>
        </p:blipFill>
        <p:spPr>
          <a:xfrm>
            <a:off x="10037763" y="119063"/>
            <a:ext cx="1938337" cy="571500"/>
          </a:xfrm>
          <a:prstGeom prst="rect">
            <a:avLst/>
          </a:prstGeom>
          <a:noFill/>
          <a:ln w="9525">
            <a:noFill/>
          </a:ln>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2" descr="C:\Users\Administrator\iCloudDrive\招生文件\2020年\2020年招生宣传工作\合肥学院2020年招生宣传册素材采集\2020年宣传画册修改\Links\校园全景全图 (31).jpg"/>
          <p:cNvPicPr>
            <a:picLocks noChangeAspect="1"/>
          </p:cNvPicPr>
          <p:nvPr/>
        </p:nvPicPr>
        <p:blipFill>
          <a:blip r:embed="rId1"/>
          <a:srcRect t="15022"/>
          <a:stretch>
            <a:fillRect/>
          </a:stretch>
        </p:blipFill>
        <p:spPr>
          <a:xfrm>
            <a:off x="822325" y="1181100"/>
            <a:ext cx="10760075" cy="5143500"/>
          </a:xfrm>
          <a:prstGeom prst="rect">
            <a:avLst/>
          </a:prstGeom>
          <a:noFill/>
          <a:ln w="9525">
            <a:noFill/>
          </a:ln>
        </p:spPr>
      </p:pic>
      <p:sp>
        <p:nvSpPr>
          <p:cNvPr id="36866" name="矩形 11" hidden="1"/>
          <p:cNvSpPr/>
          <p:nvPr/>
        </p:nvSpPr>
        <p:spPr>
          <a:xfrm>
            <a:off x="0" y="485775"/>
            <a:ext cx="182563" cy="520700"/>
          </a:xfrm>
          <a:prstGeom prst="rect">
            <a:avLst/>
          </a:prstGeom>
          <a:solidFill>
            <a:srgbClr val="0070C0"/>
          </a:solidFill>
          <a:ln w="9525">
            <a:noFill/>
          </a:ln>
        </p:spPr>
        <p:txBody>
          <a:bodyPr anchor="ctr"/>
          <a:lstStyle/>
          <a:p>
            <a:pPr algn="ctr" eaLnBrk="1" hangingPunct="1">
              <a:buFont typeface="Arial" panose="020B0604020202020204" pitchFamily="34" charset="0"/>
            </a:pPr>
            <a:endParaRPr lang="zh-CN" altLang="en-US">
              <a:solidFill>
                <a:srgbClr val="FFFFFF"/>
              </a:solidFill>
              <a:latin typeface="Calibri" panose="020F0502020204030204" pitchFamily="34" charset="0"/>
            </a:endParaRPr>
          </a:p>
        </p:txBody>
      </p:sp>
      <p:sp>
        <p:nvSpPr>
          <p:cNvPr id="36867" name="Text Box 64"/>
          <p:cNvSpPr txBox="1"/>
          <p:nvPr/>
        </p:nvSpPr>
        <p:spPr>
          <a:xfrm>
            <a:off x="966470" y="1334770"/>
            <a:ext cx="8239125" cy="1568450"/>
          </a:xfrm>
          <a:prstGeom prst="rect">
            <a:avLst/>
          </a:prstGeom>
          <a:noFill/>
          <a:ln w="9525">
            <a:noFill/>
          </a:ln>
        </p:spPr>
        <p:txBody>
          <a:bodyPr wrap="square">
            <a:spAutoFit/>
          </a:bodyPr>
          <a:lstStyle/>
          <a:p>
            <a:pPr eaLnBrk="1" hangingPunct="1">
              <a:buFont typeface="Arial" panose="020B0604020202020204" pitchFamily="34" charset="0"/>
            </a:pP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改革中诞生  开放中成长  创新中发展</a:t>
            </a:r>
            <a:endPar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buFont typeface="Arial" panose="020B0604020202020204" pitchFamily="34" charset="0"/>
            </a:pP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中国高等教育改革的先行者</a:t>
            </a:r>
            <a:endPar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buFont typeface="Arial" panose="020B0604020202020204" pitchFamily="34" charset="0"/>
            </a:pP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被誉为中国高等教育改革的 “小岗村”！</a:t>
            </a:r>
            <a:endPar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buFont typeface="Arial" panose="020B0604020202020204" pitchFamily="34" charset="0"/>
            </a:pPr>
            <a:endPar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36868" name="文本框 12"/>
          <p:cNvSpPr txBox="1"/>
          <p:nvPr/>
        </p:nvSpPr>
        <p:spPr>
          <a:xfrm>
            <a:off x="695325" y="319088"/>
            <a:ext cx="3573463" cy="522287"/>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学校简介</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36869" name="Picture 11" descr="C:\Users\Administrator\iCloudDrive\招生文件\2020年\合肥学院常用标志\合肥学院常用标志\合肥学院标志-横式-01.png"/>
          <p:cNvPicPr>
            <a:picLocks noChangeAspect="1"/>
          </p:cNvPicPr>
          <p:nvPr/>
        </p:nvPicPr>
        <p:blipFill>
          <a:blip r:embed="rId2"/>
          <a:stretch>
            <a:fillRect/>
          </a:stretch>
        </p:blipFill>
        <p:spPr>
          <a:xfrm>
            <a:off x="10037763" y="119063"/>
            <a:ext cx="1938337" cy="571500"/>
          </a:xfrm>
          <a:prstGeom prst="rect">
            <a:avLst/>
          </a:prstGeom>
          <a:noFill/>
          <a:ln w="9525">
            <a:noFill/>
          </a:ln>
        </p:spPr>
      </p:pic>
      <p:cxnSp>
        <p:nvCxnSpPr>
          <p:cNvPr id="2" name="直接连接符 1"/>
          <p:cNvCxnSpPr/>
          <p:nvPr/>
        </p:nvCxnSpPr>
        <p:spPr>
          <a:xfrm>
            <a:off x="-28575" y="2527300"/>
            <a:ext cx="12220575" cy="0"/>
          </a:xfrm>
          <a:prstGeom prst="line">
            <a:avLst/>
          </a:prstGeom>
          <a:solidFill>
            <a:schemeClr val="accent1"/>
          </a:solidFill>
          <a:ln w="9525" cap="flat" cmpd="sng" algn="ctr">
            <a:solidFill>
              <a:schemeClr val="tx1"/>
            </a:solidFill>
            <a:prstDash val="solid"/>
            <a:round/>
            <a:headEnd type="none" w="med" len="med"/>
            <a:tailEnd type="none" w="med" len="med"/>
          </a:ln>
        </p:spPr>
      </p:cxn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61" name="组合 77"/>
          <p:cNvGrpSpPr/>
          <p:nvPr/>
        </p:nvGrpSpPr>
        <p:grpSpPr>
          <a:xfrm>
            <a:off x="4784725" y="1281113"/>
            <a:ext cx="603250" cy="701675"/>
            <a:chOff x="0" y="0"/>
            <a:chExt cx="603250" cy="699770"/>
          </a:xfrm>
        </p:grpSpPr>
        <p:sp>
          <p:nvSpPr>
            <p:cNvPr id="41004" name="六边形 78"/>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1005" name="文本框 79"/>
            <p:cNvSpPr txBox="1"/>
            <p:nvPr/>
          </p:nvSpPr>
          <p:spPr>
            <a:xfrm>
              <a:off x="16447" y="149830"/>
              <a:ext cx="570357" cy="397679"/>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01</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62" name="文本框 80"/>
          <p:cNvSpPr txBox="1"/>
          <p:nvPr/>
        </p:nvSpPr>
        <p:spPr>
          <a:xfrm>
            <a:off x="323850" y="5238587"/>
            <a:ext cx="4222750" cy="1014413"/>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dirty="0">
                <a:solidFill>
                  <a:srgbClr val="0000FF"/>
                </a:solidFill>
                <a:latin typeface="楷体" panose="02010609060101010101" pitchFamily="49" charset="-122"/>
                <a:ea typeface="楷体" panose="02010609060101010101" pitchFamily="49" charset="-122"/>
              </a:rPr>
              <a:t>国家首批“卓越工程师教育培养计划”试点高校（全国</a:t>
            </a:r>
            <a:r>
              <a:rPr lang="en-US" altLang="zh-CN" sz="2400" b="1" dirty="0">
                <a:solidFill>
                  <a:srgbClr val="0000FF"/>
                </a:solidFill>
                <a:latin typeface="楷体" panose="02010609060101010101" pitchFamily="49" charset="-122"/>
                <a:ea typeface="楷体" panose="02010609060101010101" pitchFamily="49" charset="-122"/>
              </a:rPr>
              <a:t>61</a:t>
            </a:r>
            <a:r>
              <a:rPr lang="zh-CN" altLang="en-US" sz="2400" b="1" dirty="0">
                <a:solidFill>
                  <a:srgbClr val="0000FF"/>
                </a:solidFill>
                <a:latin typeface="楷体" panose="02010609060101010101" pitchFamily="49" charset="-122"/>
                <a:ea typeface="楷体" panose="02010609060101010101" pitchFamily="49" charset="-122"/>
              </a:rPr>
              <a:t>所）</a:t>
            </a:r>
            <a:endParaRPr lang="zh-CN" altLang="en-US" sz="2400" b="1" dirty="0">
              <a:solidFill>
                <a:srgbClr val="0000FF"/>
              </a:solidFill>
              <a:latin typeface="楷体" panose="02010609060101010101" pitchFamily="49" charset="-122"/>
              <a:ea typeface="楷体" panose="02010609060101010101" pitchFamily="49" charset="-122"/>
            </a:endParaRPr>
          </a:p>
        </p:txBody>
      </p:sp>
      <p:grpSp>
        <p:nvGrpSpPr>
          <p:cNvPr id="40963" name="组合 81"/>
          <p:cNvGrpSpPr/>
          <p:nvPr/>
        </p:nvGrpSpPr>
        <p:grpSpPr>
          <a:xfrm>
            <a:off x="4784725" y="2460625"/>
            <a:ext cx="603250" cy="698500"/>
            <a:chOff x="0" y="0"/>
            <a:chExt cx="603250" cy="699770"/>
          </a:xfrm>
        </p:grpSpPr>
        <p:sp>
          <p:nvSpPr>
            <p:cNvPr id="41002" name="六边形 82"/>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1003" name="文本框 83"/>
            <p:cNvSpPr txBox="1"/>
            <p:nvPr/>
          </p:nvSpPr>
          <p:spPr>
            <a:xfrm>
              <a:off x="16447" y="149830"/>
              <a:ext cx="570357" cy="399486"/>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02</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64" name="文本框 88"/>
          <p:cNvSpPr txBox="1"/>
          <p:nvPr/>
        </p:nvSpPr>
        <p:spPr>
          <a:xfrm>
            <a:off x="323850" y="3706813"/>
            <a:ext cx="4586288" cy="1014412"/>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a:solidFill>
                  <a:srgbClr val="FF3300"/>
                </a:solidFill>
                <a:latin typeface="楷体" panose="02010609060101010101" pitchFamily="49" charset="-122"/>
                <a:ea typeface="楷体" panose="02010609060101010101" pitchFamily="49" charset="-122"/>
              </a:rPr>
              <a:t>全国</a:t>
            </a:r>
            <a:r>
              <a:rPr lang="en-US" altLang="zh-CN" sz="2400" b="1">
                <a:solidFill>
                  <a:srgbClr val="FF3300"/>
                </a:solidFill>
                <a:latin typeface="楷体" panose="02010609060101010101" pitchFamily="49" charset="-122"/>
                <a:ea typeface="楷体" panose="02010609060101010101" pitchFamily="49" charset="-122"/>
              </a:rPr>
              <a:t>100</a:t>
            </a:r>
            <a:r>
              <a:rPr lang="zh-CN" altLang="en-US" sz="2400" b="1">
                <a:solidFill>
                  <a:srgbClr val="FF3300"/>
                </a:solidFill>
                <a:latin typeface="楷体" panose="02010609060101010101" pitchFamily="49" charset="-122"/>
                <a:ea typeface="楷体" panose="02010609060101010101" pitchFamily="49" charset="-122"/>
              </a:rPr>
              <a:t>所</a:t>
            </a:r>
            <a:r>
              <a:rPr lang="en-US" altLang="zh-CN" sz="2400" b="1">
                <a:solidFill>
                  <a:srgbClr val="FF3300"/>
                </a:solidFill>
                <a:latin typeface="楷体" panose="02010609060101010101" pitchFamily="49" charset="-122"/>
                <a:ea typeface="楷体" panose="02010609060101010101" pitchFamily="49" charset="-122"/>
              </a:rPr>
              <a:t>“</a:t>
            </a:r>
            <a:r>
              <a:rPr lang="zh-CN" altLang="en-US" sz="2400" b="1">
                <a:solidFill>
                  <a:srgbClr val="FF3300"/>
                </a:solidFill>
                <a:latin typeface="楷体" panose="02010609060101010101" pitchFamily="49" charset="-122"/>
                <a:ea typeface="楷体" panose="02010609060101010101" pitchFamily="49" charset="-122"/>
              </a:rPr>
              <a:t>十三五</a:t>
            </a:r>
            <a:r>
              <a:rPr lang="en-US" altLang="zh-CN" sz="2400" b="1">
                <a:solidFill>
                  <a:srgbClr val="FF3300"/>
                </a:solidFill>
                <a:latin typeface="楷体" panose="02010609060101010101" pitchFamily="49" charset="-122"/>
                <a:ea typeface="楷体" panose="02010609060101010101" pitchFamily="49" charset="-122"/>
              </a:rPr>
              <a:t>”</a:t>
            </a:r>
            <a:r>
              <a:rPr lang="zh-CN" altLang="en-US" sz="2400" b="1">
                <a:solidFill>
                  <a:srgbClr val="FF3300"/>
                </a:solidFill>
                <a:latin typeface="楷体" panose="02010609060101010101" pitchFamily="49" charset="-122"/>
                <a:ea typeface="楷体" panose="02010609060101010101" pitchFamily="49" charset="-122"/>
              </a:rPr>
              <a:t>产教融合示范校</a:t>
            </a:r>
            <a:endParaRPr lang="zh-CN" altLang="en-US" sz="2400" b="1">
              <a:solidFill>
                <a:srgbClr val="FF3300"/>
              </a:solidFill>
              <a:latin typeface="楷体" panose="02010609060101010101" pitchFamily="49" charset="-122"/>
              <a:ea typeface="楷体" panose="02010609060101010101" pitchFamily="49" charset="-122"/>
            </a:endParaRPr>
          </a:p>
        </p:txBody>
      </p:sp>
      <p:grpSp>
        <p:nvGrpSpPr>
          <p:cNvPr id="40965" name="组合 93"/>
          <p:cNvGrpSpPr/>
          <p:nvPr/>
        </p:nvGrpSpPr>
        <p:grpSpPr>
          <a:xfrm>
            <a:off x="4784725" y="4019550"/>
            <a:ext cx="603250" cy="701675"/>
            <a:chOff x="0" y="0"/>
            <a:chExt cx="603250" cy="699770"/>
          </a:xfrm>
        </p:grpSpPr>
        <p:sp>
          <p:nvSpPr>
            <p:cNvPr id="41000" name="六边形 94"/>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1001" name="文本框 95"/>
            <p:cNvSpPr txBox="1"/>
            <p:nvPr/>
          </p:nvSpPr>
          <p:spPr>
            <a:xfrm>
              <a:off x="16447" y="149830"/>
              <a:ext cx="570357" cy="397679"/>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a:t>
              </a:r>
              <a:r>
                <a:rPr lang="zh-CN" altLang="en-US" sz="2000">
                  <a:solidFill>
                    <a:schemeClr val="bg1"/>
                  </a:solidFill>
                  <a:latin typeface="微软雅黑" panose="020B0503020204020204" pitchFamily="34" charset="-122"/>
                  <a:ea typeface="微软雅黑" panose="020B0503020204020204" pitchFamily="34" charset="-122"/>
                </a:rPr>
                <a:t>3</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66" name="文本框 96"/>
          <p:cNvSpPr txBox="1"/>
          <p:nvPr/>
        </p:nvSpPr>
        <p:spPr>
          <a:xfrm>
            <a:off x="328613" y="2447925"/>
            <a:ext cx="4273550" cy="1014412"/>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dirty="0">
                <a:solidFill>
                  <a:srgbClr val="0000FF"/>
                </a:solidFill>
                <a:latin typeface="楷体" panose="02010609060101010101" pitchFamily="49" charset="-122"/>
                <a:ea typeface="楷体" panose="02010609060101010101" pitchFamily="49" charset="-122"/>
                <a:sym typeface="Arial" panose="020B0604020202020204" pitchFamily="34" charset="0"/>
              </a:rPr>
              <a:t>中德共建示范性应用型本科院校</a:t>
            </a:r>
            <a:r>
              <a:rPr lang="zh-CN" altLang="en-US" sz="2400" b="1" dirty="0">
                <a:solidFill>
                  <a:srgbClr val="0000FF"/>
                </a:solidFill>
                <a:latin typeface="楷体" panose="02010609060101010101" pitchFamily="49" charset="-122"/>
                <a:ea typeface="楷体" panose="02010609060101010101" pitchFamily="49" charset="-122"/>
              </a:rPr>
              <a:t>（全国</a:t>
            </a:r>
            <a:r>
              <a:rPr lang="en-US" altLang="zh-CN" sz="2400" b="1" dirty="0">
                <a:solidFill>
                  <a:srgbClr val="0000FF"/>
                </a:solidFill>
                <a:latin typeface="楷体" panose="02010609060101010101" pitchFamily="49" charset="-122"/>
                <a:ea typeface="楷体" panose="02010609060101010101" pitchFamily="49" charset="-122"/>
              </a:rPr>
              <a:t>2</a:t>
            </a:r>
            <a:r>
              <a:rPr lang="zh-CN" altLang="en-US" sz="2400" b="1" dirty="0">
                <a:solidFill>
                  <a:srgbClr val="0000FF"/>
                </a:solidFill>
                <a:latin typeface="楷体" panose="02010609060101010101" pitchFamily="49" charset="-122"/>
                <a:ea typeface="楷体" panose="02010609060101010101" pitchFamily="49" charset="-122"/>
              </a:rPr>
              <a:t>所）</a:t>
            </a:r>
            <a:endParaRPr lang="zh-CN" altLang="en-US" sz="2400" b="1" dirty="0">
              <a:solidFill>
                <a:srgbClr val="0000FF"/>
              </a:solidFill>
              <a:latin typeface="楷体" panose="02010609060101010101" pitchFamily="49" charset="-122"/>
              <a:ea typeface="楷体" panose="02010609060101010101" pitchFamily="49" charset="-122"/>
            </a:endParaRPr>
          </a:p>
        </p:txBody>
      </p:sp>
      <p:grpSp>
        <p:nvGrpSpPr>
          <p:cNvPr id="40967" name="组合 77"/>
          <p:cNvGrpSpPr/>
          <p:nvPr/>
        </p:nvGrpSpPr>
        <p:grpSpPr>
          <a:xfrm>
            <a:off x="4803775" y="5197475"/>
            <a:ext cx="603250" cy="698500"/>
            <a:chOff x="0" y="0"/>
            <a:chExt cx="603250" cy="699770"/>
          </a:xfrm>
        </p:grpSpPr>
        <p:sp>
          <p:nvSpPr>
            <p:cNvPr id="40998" name="六边形 78"/>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0999" name="文本框 79"/>
            <p:cNvSpPr txBox="1"/>
            <p:nvPr/>
          </p:nvSpPr>
          <p:spPr>
            <a:xfrm>
              <a:off x="16447" y="149830"/>
              <a:ext cx="570357" cy="399486"/>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a:t>
              </a:r>
              <a:r>
                <a:rPr lang="zh-CN" altLang="en-US" sz="2000">
                  <a:solidFill>
                    <a:schemeClr val="bg1"/>
                  </a:solidFill>
                  <a:latin typeface="微软雅黑" panose="020B0503020204020204" pitchFamily="34" charset="-122"/>
                  <a:ea typeface="微软雅黑" panose="020B0503020204020204" pitchFamily="34" charset="-122"/>
                </a:rPr>
                <a:t>4</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68" name="文本框 80"/>
          <p:cNvSpPr txBox="1"/>
          <p:nvPr/>
        </p:nvSpPr>
        <p:spPr>
          <a:xfrm>
            <a:off x="7961313" y="3876675"/>
            <a:ext cx="3875087" cy="952500"/>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a:solidFill>
                  <a:srgbClr val="FF3300"/>
                </a:solidFill>
                <a:latin typeface="楷体" panose="02010609060101010101" pitchFamily="49" charset="-122"/>
                <a:ea typeface="楷体" panose="02010609060101010101" pitchFamily="49" charset="-122"/>
                <a:sym typeface="Arial" panose="020B0604020202020204" pitchFamily="34" charset="0"/>
              </a:rPr>
              <a:t>中德经济顾问委员会成员单位</a:t>
            </a:r>
            <a:endParaRPr lang="zh-CN" altLang="en-US" sz="2400" b="1">
              <a:solidFill>
                <a:srgbClr val="FF3300"/>
              </a:solidFill>
              <a:latin typeface="楷体" panose="02010609060101010101" pitchFamily="49" charset="-122"/>
              <a:ea typeface="楷体" panose="02010609060101010101" pitchFamily="49" charset="-122"/>
              <a:sym typeface="Arial" panose="020B0604020202020204" pitchFamily="34" charset="0"/>
            </a:endParaRPr>
          </a:p>
        </p:txBody>
      </p:sp>
      <p:grpSp>
        <p:nvGrpSpPr>
          <p:cNvPr id="40969" name="组合 81"/>
          <p:cNvGrpSpPr/>
          <p:nvPr/>
        </p:nvGrpSpPr>
        <p:grpSpPr>
          <a:xfrm>
            <a:off x="7358063" y="2447925"/>
            <a:ext cx="603250" cy="700088"/>
            <a:chOff x="0" y="0"/>
            <a:chExt cx="603250" cy="699770"/>
          </a:xfrm>
        </p:grpSpPr>
        <p:sp>
          <p:nvSpPr>
            <p:cNvPr id="40996" name="六边形 82"/>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0997" name="文本框 83"/>
            <p:cNvSpPr txBox="1"/>
            <p:nvPr/>
          </p:nvSpPr>
          <p:spPr>
            <a:xfrm>
              <a:off x="16447" y="149830"/>
              <a:ext cx="570357" cy="398581"/>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06</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nvGrpSpPr>
          <p:cNvPr id="40970" name="组合 89"/>
          <p:cNvGrpSpPr/>
          <p:nvPr/>
        </p:nvGrpSpPr>
        <p:grpSpPr>
          <a:xfrm>
            <a:off x="7343775" y="3965575"/>
            <a:ext cx="603250" cy="700088"/>
            <a:chOff x="0" y="0"/>
            <a:chExt cx="603250" cy="699770"/>
          </a:xfrm>
        </p:grpSpPr>
        <p:sp>
          <p:nvSpPr>
            <p:cNvPr id="40994" name="六边形 90"/>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0995" name="文本框 91"/>
            <p:cNvSpPr txBox="1"/>
            <p:nvPr/>
          </p:nvSpPr>
          <p:spPr>
            <a:xfrm>
              <a:off x="16447" y="149830"/>
              <a:ext cx="570357" cy="398581"/>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07</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71" name="文本框 92"/>
          <p:cNvSpPr txBox="1"/>
          <p:nvPr/>
        </p:nvSpPr>
        <p:spPr>
          <a:xfrm>
            <a:off x="7961313" y="2384425"/>
            <a:ext cx="3875087" cy="952500"/>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a:solidFill>
                  <a:srgbClr val="0000FF"/>
                </a:solidFill>
                <a:latin typeface="楷体" panose="02010609060101010101" pitchFamily="49" charset="-122"/>
                <a:ea typeface="楷体" panose="02010609060101010101" pitchFamily="49" charset="-122"/>
                <a:sym typeface="Arial" panose="020B0604020202020204" pitchFamily="34" charset="0"/>
              </a:rPr>
              <a:t>第三批全国创新创业典型经验高校</a:t>
            </a:r>
            <a:endParaRPr lang="zh-CN" altLang="en-US" sz="2400" b="1">
              <a:solidFill>
                <a:srgbClr val="0000FF"/>
              </a:solidFill>
              <a:latin typeface="楷体" panose="02010609060101010101" pitchFamily="49" charset="-122"/>
              <a:ea typeface="楷体" panose="02010609060101010101" pitchFamily="49" charset="-122"/>
              <a:sym typeface="Arial" panose="020B0604020202020204" pitchFamily="34" charset="0"/>
            </a:endParaRPr>
          </a:p>
        </p:txBody>
      </p:sp>
      <p:grpSp>
        <p:nvGrpSpPr>
          <p:cNvPr id="40972" name="组合 93"/>
          <p:cNvGrpSpPr/>
          <p:nvPr/>
        </p:nvGrpSpPr>
        <p:grpSpPr>
          <a:xfrm>
            <a:off x="7343775" y="5127625"/>
            <a:ext cx="603250" cy="700088"/>
            <a:chOff x="0" y="0"/>
            <a:chExt cx="603250" cy="699770"/>
          </a:xfrm>
        </p:grpSpPr>
        <p:sp>
          <p:nvSpPr>
            <p:cNvPr id="40992" name="六边形 94"/>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0993" name="文本框 95"/>
            <p:cNvSpPr txBox="1"/>
            <p:nvPr/>
          </p:nvSpPr>
          <p:spPr>
            <a:xfrm>
              <a:off x="16447" y="149830"/>
              <a:ext cx="570357" cy="398580"/>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08</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73" name="文本框 96"/>
          <p:cNvSpPr txBox="1"/>
          <p:nvPr/>
        </p:nvSpPr>
        <p:spPr>
          <a:xfrm>
            <a:off x="8040688" y="5027613"/>
            <a:ext cx="3875087" cy="966787"/>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a:solidFill>
                  <a:srgbClr val="0000FF"/>
                </a:solidFill>
                <a:latin typeface="楷体" panose="02010609060101010101" pitchFamily="49" charset="-122"/>
                <a:ea typeface="楷体" panose="02010609060101010101" pitchFamily="49" charset="-122"/>
                <a:sym typeface="Arial" panose="020B0604020202020204" pitchFamily="34" charset="0"/>
              </a:rPr>
              <a:t>全球中小企业联盟战略合作伙伴</a:t>
            </a:r>
            <a:endParaRPr lang="zh-CN" altLang="en-US" sz="2400" b="1">
              <a:solidFill>
                <a:srgbClr val="0000FF"/>
              </a:solidFill>
              <a:latin typeface="楷体" panose="02010609060101010101" pitchFamily="49" charset="-122"/>
              <a:ea typeface="楷体" panose="02010609060101010101" pitchFamily="49" charset="-122"/>
            </a:endParaRPr>
          </a:p>
        </p:txBody>
      </p:sp>
      <p:sp>
        <p:nvSpPr>
          <p:cNvPr id="40974" name="矩形 11" hidden="1"/>
          <p:cNvSpPr/>
          <p:nvPr/>
        </p:nvSpPr>
        <p:spPr>
          <a:xfrm>
            <a:off x="1588" y="485775"/>
            <a:ext cx="182562" cy="520700"/>
          </a:xfrm>
          <a:prstGeom prst="rect">
            <a:avLst/>
          </a:prstGeom>
          <a:solidFill>
            <a:srgbClr val="0070C0"/>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grpSp>
        <p:nvGrpSpPr>
          <p:cNvPr id="40975" name="组合 52"/>
          <p:cNvGrpSpPr/>
          <p:nvPr/>
        </p:nvGrpSpPr>
        <p:grpSpPr>
          <a:xfrm>
            <a:off x="5110163" y="2387600"/>
            <a:ext cx="2463800" cy="2460625"/>
            <a:chOff x="5138964" y="2359253"/>
            <a:chExt cx="2463800" cy="2460625"/>
          </a:xfrm>
        </p:grpSpPr>
        <p:sp>
          <p:nvSpPr>
            <p:cNvPr id="40983" name="燕尾形 3"/>
            <p:cNvSpPr/>
            <p:nvPr/>
          </p:nvSpPr>
          <p:spPr>
            <a:xfrm rot="-5400000">
              <a:off x="6091457" y="2359244"/>
              <a:ext cx="557212" cy="557213"/>
            </a:xfrm>
            <a:custGeom>
              <a:avLst/>
              <a:gdLst/>
              <a:ahLst/>
              <a:cxnLst>
                <a:cxn ang="0">
                  <a:pos x="0" y="0"/>
                </a:cxn>
                <a:cxn ang="0">
                  <a:pos x="172" y="86"/>
                </a:cxn>
                <a:cxn ang="0">
                  <a:pos x="0" y="172"/>
                </a:cxn>
                <a:cxn ang="0">
                  <a:pos x="86" y="86"/>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84" name="燕尾形 3"/>
            <p:cNvSpPr/>
            <p:nvPr/>
          </p:nvSpPr>
          <p:spPr>
            <a:xfrm>
              <a:off x="7045552" y="3311753"/>
              <a:ext cx="557212" cy="557212"/>
            </a:xfrm>
            <a:custGeom>
              <a:avLst/>
              <a:gdLst/>
              <a:ahLst/>
              <a:cxnLst>
                <a:cxn ang="0">
                  <a:pos x="0" y="0"/>
                </a:cxn>
                <a:cxn ang="0">
                  <a:pos x="172" y="86"/>
                </a:cxn>
                <a:cxn ang="0">
                  <a:pos x="0" y="172"/>
                </a:cxn>
                <a:cxn ang="0">
                  <a:pos x="86" y="86"/>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85" name="燕尾形 3"/>
            <p:cNvSpPr/>
            <p:nvPr/>
          </p:nvSpPr>
          <p:spPr>
            <a:xfrm rot="-5400000" flipH="1" flipV="1">
              <a:off x="6091456" y="4262657"/>
              <a:ext cx="557213" cy="557213"/>
            </a:xfrm>
            <a:custGeom>
              <a:avLst/>
              <a:gdLst/>
              <a:ahLst/>
              <a:cxnLst>
                <a:cxn ang="0">
                  <a:pos x="0" y="0"/>
                </a:cxn>
                <a:cxn ang="0">
                  <a:pos x="172" y="86"/>
                </a:cxn>
                <a:cxn ang="0">
                  <a:pos x="0" y="172"/>
                </a:cxn>
                <a:cxn ang="0">
                  <a:pos x="86" y="86"/>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86" name="燕尾形 3"/>
            <p:cNvSpPr/>
            <p:nvPr/>
          </p:nvSpPr>
          <p:spPr>
            <a:xfrm flipH="1">
              <a:off x="5138964" y="3310165"/>
              <a:ext cx="557213" cy="557213"/>
            </a:xfrm>
            <a:custGeom>
              <a:avLst/>
              <a:gdLst/>
              <a:ahLst/>
              <a:cxnLst>
                <a:cxn ang="0">
                  <a:pos x="0" y="0"/>
                </a:cxn>
                <a:cxn ang="0">
                  <a:pos x="172" y="86"/>
                </a:cxn>
                <a:cxn ang="0">
                  <a:pos x="0" y="172"/>
                </a:cxn>
                <a:cxn ang="0">
                  <a:pos x="86" y="86"/>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87" name="燕尾形 3"/>
            <p:cNvSpPr/>
            <p:nvPr/>
          </p:nvSpPr>
          <p:spPr>
            <a:xfrm rot="-8100000">
              <a:off x="5416777" y="2635478"/>
              <a:ext cx="557212" cy="557212"/>
            </a:xfrm>
            <a:custGeom>
              <a:avLst/>
              <a:gdLst/>
              <a:ahLst/>
              <a:cxnLst>
                <a:cxn ang="0">
                  <a:pos x="0" y="0"/>
                </a:cxn>
                <a:cxn ang="0">
                  <a:pos x="172" y="86"/>
                </a:cxn>
                <a:cxn ang="0">
                  <a:pos x="0" y="172"/>
                </a:cxn>
                <a:cxn ang="0">
                  <a:pos x="86" y="86"/>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88" name="燕尾形 3"/>
            <p:cNvSpPr/>
            <p:nvPr/>
          </p:nvSpPr>
          <p:spPr>
            <a:xfrm rot="8100000" flipH="1">
              <a:off x="6759794" y="2632295"/>
              <a:ext cx="555625" cy="555625"/>
            </a:xfrm>
            <a:custGeom>
              <a:avLst/>
              <a:gdLst/>
              <a:ahLst/>
              <a:cxnLst>
                <a:cxn ang="0">
                  <a:pos x="0" y="0"/>
                </a:cxn>
                <a:cxn ang="0">
                  <a:pos x="167" y="83"/>
                </a:cxn>
                <a:cxn ang="0">
                  <a:pos x="0" y="167"/>
                </a:cxn>
                <a:cxn ang="0">
                  <a:pos x="83" y="83"/>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89" name="燕尾形 3"/>
            <p:cNvSpPr/>
            <p:nvPr/>
          </p:nvSpPr>
          <p:spPr>
            <a:xfrm rot="8100000" flipV="1">
              <a:off x="5416768" y="3983258"/>
              <a:ext cx="557213" cy="557212"/>
            </a:xfrm>
            <a:custGeom>
              <a:avLst/>
              <a:gdLst/>
              <a:ahLst/>
              <a:cxnLst>
                <a:cxn ang="0">
                  <a:pos x="0" y="0"/>
                </a:cxn>
                <a:cxn ang="0">
                  <a:pos x="172" y="86"/>
                </a:cxn>
                <a:cxn ang="0">
                  <a:pos x="0" y="172"/>
                </a:cxn>
                <a:cxn ang="0">
                  <a:pos x="86" y="86"/>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90" name="燕尾形 3"/>
            <p:cNvSpPr/>
            <p:nvPr/>
          </p:nvSpPr>
          <p:spPr>
            <a:xfrm rot="-8100000" flipH="1" flipV="1">
              <a:off x="6759794" y="3978495"/>
              <a:ext cx="555625" cy="555625"/>
            </a:xfrm>
            <a:custGeom>
              <a:avLst/>
              <a:gdLst/>
              <a:ahLst/>
              <a:cxnLst>
                <a:cxn ang="0">
                  <a:pos x="0" y="0"/>
                </a:cxn>
                <a:cxn ang="0">
                  <a:pos x="167" y="83"/>
                </a:cxn>
                <a:cxn ang="0">
                  <a:pos x="0" y="167"/>
                </a:cxn>
                <a:cxn ang="0">
                  <a:pos x="83" y="83"/>
                </a:cxn>
                <a:cxn ang="0">
                  <a:pos x="0" y="0"/>
                </a:cxn>
              </a:cxnLst>
              <a:rect l="0" t="0" r="0" b="0"/>
              <a:pathLst>
                <a:path w="1368152" h="1368152">
                  <a:moveTo>
                    <a:pt x="0" y="0"/>
                  </a:moveTo>
                  <a:lnTo>
                    <a:pt x="1368152" y="684076"/>
                  </a:lnTo>
                  <a:lnTo>
                    <a:pt x="0" y="1368152"/>
                  </a:lnTo>
                  <a:lnTo>
                    <a:pt x="684076" y="684076"/>
                  </a:lnTo>
                  <a:lnTo>
                    <a:pt x="0" y="0"/>
                  </a:lnTo>
                  <a:close/>
                </a:path>
              </a:pathLst>
            </a:custGeom>
            <a:solidFill>
              <a:schemeClr val="accent1">
                <a:alpha val="100000"/>
              </a:schemeClr>
            </a:solidFill>
            <a:ln w="9525">
              <a:noFill/>
            </a:ln>
          </p:spPr>
          <p:txBody>
            <a:bodyPr/>
            <a:lstStyle/>
            <a:p>
              <a:endParaRPr lang="zh-CN" altLang="en-US"/>
            </a:p>
          </p:txBody>
        </p:sp>
        <p:sp>
          <p:nvSpPr>
            <p:cNvPr id="40991" name="矩形 30"/>
            <p:cNvSpPr/>
            <p:nvPr/>
          </p:nvSpPr>
          <p:spPr>
            <a:xfrm>
              <a:off x="5753327" y="3157765"/>
              <a:ext cx="1138237" cy="1198824"/>
            </a:xfrm>
            <a:prstGeom prst="rect">
              <a:avLst/>
            </a:prstGeom>
            <a:noFill/>
            <a:ln w="9525">
              <a:noFill/>
            </a:ln>
          </p:spPr>
          <p:txBody>
            <a:bodyPr>
              <a:spAutoFit/>
            </a:bodyPr>
            <a:lstStyle/>
            <a:p>
              <a:pPr algn="ctr" eaLnBrk="1" hangingPunct="1">
                <a:buFont typeface="Arial" panose="020B0604020202020204" pitchFamily="34" charset="0"/>
              </a:pPr>
              <a:r>
                <a:rPr lang="zh-CN" altLang="en-US" sz="2400" b="1">
                  <a:latin typeface="宋体" panose="02010600030101010101" pitchFamily="2" charset="-122"/>
                  <a:ea typeface="黑体" panose="02010609060101010101" pitchFamily="49" charset="-122"/>
                </a:rPr>
                <a:t>学院</a:t>
              </a:r>
              <a:endParaRPr lang="zh-CN" altLang="en-US" sz="2400" b="1">
                <a:latin typeface="宋体" panose="02010600030101010101" pitchFamily="2" charset="-122"/>
                <a:ea typeface="黑体" panose="02010609060101010101" pitchFamily="49" charset="-122"/>
              </a:endParaRPr>
            </a:p>
            <a:p>
              <a:pPr algn="ctr" eaLnBrk="1" hangingPunct="1">
                <a:buFont typeface="Arial" panose="020B0604020202020204" pitchFamily="34" charset="0"/>
              </a:pPr>
              <a:r>
                <a:rPr lang="zh-CN" altLang="en-US" sz="2400" b="1">
                  <a:latin typeface="宋体" panose="02010600030101010101" pitchFamily="2" charset="-122"/>
                  <a:ea typeface="黑体" panose="02010609060101010101" pitchFamily="49" charset="-122"/>
                </a:rPr>
                <a:t>情况</a:t>
              </a:r>
              <a:endParaRPr lang="zh-CN" altLang="en-US" sz="2400" b="1">
                <a:latin typeface="宋体" panose="02010600030101010101" pitchFamily="2" charset="-122"/>
                <a:ea typeface="黑体" panose="02010609060101010101" pitchFamily="49" charset="-122"/>
              </a:endParaRPr>
            </a:p>
            <a:p>
              <a:pPr algn="ctr" eaLnBrk="1" hangingPunct="1">
                <a:buFont typeface="Arial" panose="020B0604020202020204" pitchFamily="34" charset="0"/>
              </a:pPr>
              <a:endParaRPr lang="zh-CN" altLang="en-US" sz="2400" b="1">
                <a:latin typeface="宋体" panose="02010600030101010101" pitchFamily="2" charset="-122"/>
                <a:ea typeface="黑体" panose="02010609060101010101" pitchFamily="49" charset="-122"/>
              </a:endParaRPr>
            </a:p>
          </p:txBody>
        </p:sp>
      </p:grpSp>
      <p:grpSp>
        <p:nvGrpSpPr>
          <p:cNvPr id="40976" name="组合 77"/>
          <p:cNvGrpSpPr/>
          <p:nvPr/>
        </p:nvGrpSpPr>
        <p:grpSpPr>
          <a:xfrm>
            <a:off x="7335838" y="1317625"/>
            <a:ext cx="603250" cy="698500"/>
            <a:chOff x="0" y="0"/>
            <a:chExt cx="603250" cy="699770"/>
          </a:xfrm>
        </p:grpSpPr>
        <p:sp>
          <p:nvSpPr>
            <p:cNvPr id="40981" name="六边形 78"/>
            <p:cNvSpPr/>
            <p:nvPr/>
          </p:nvSpPr>
          <p:spPr>
            <a:xfrm rot="5400000">
              <a:off x="-48260" y="48260"/>
              <a:ext cx="699770" cy="603250"/>
            </a:xfrm>
            <a:prstGeom prst="hexagon">
              <a:avLst>
                <a:gd name="adj" fmla="val 24999"/>
                <a:gd name="vf" fmla="val 115470"/>
              </a:avLst>
            </a:prstGeom>
            <a:solidFill>
              <a:schemeClr val="accent1"/>
            </a:solidFill>
            <a:ln w="9525">
              <a:noFill/>
            </a:ln>
          </p:spPr>
          <p:txBody>
            <a:bodyPr anchor="ctr"/>
            <a:lstStyle/>
            <a:p>
              <a:pPr algn="ctr" eaLnBrk="1" hangingPunct="1">
                <a:buFont typeface="Arial" panose="020B0604020202020204" pitchFamily="34" charset="0"/>
              </a:pPr>
              <a:endParaRPr lang="zh-CN" altLang="en-US" sz="100">
                <a:solidFill>
                  <a:srgbClr val="FFFFFF"/>
                </a:solidFill>
                <a:latin typeface="Calibri" panose="020F0502020204030204" pitchFamily="34" charset="0"/>
              </a:endParaRPr>
            </a:p>
          </p:txBody>
        </p:sp>
        <p:sp>
          <p:nvSpPr>
            <p:cNvPr id="40982" name="文本框 79"/>
            <p:cNvSpPr txBox="1"/>
            <p:nvPr/>
          </p:nvSpPr>
          <p:spPr>
            <a:xfrm>
              <a:off x="16447" y="149830"/>
              <a:ext cx="570357" cy="399486"/>
            </a:xfrm>
            <a:prstGeom prst="rect">
              <a:avLst/>
            </a:prstGeom>
            <a:noFill/>
            <a:ln w="9525">
              <a:noFill/>
            </a:ln>
          </p:spPr>
          <p:txBody>
            <a:bodyPr>
              <a:spAutoFit/>
            </a:bodyPr>
            <a:lstStyle/>
            <a:p>
              <a:pPr algn="ctr" eaLnBrk="1" hangingPunct="1">
                <a:buFont typeface="Arial" panose="020B0604020202020204" pitchFamily="34" charset="0"/>
              </a:pPr>
              <a:r>
                <a:rPr lang="en-US" altLang="zh-CN" sz="2000">
                  <a:solidFill>
                    <a:schemeClr val="bg1"/>
                  </a:solidFill>
                  <a:latin typeface="微软雅黑" panose="020B0503020204020204" pitchFamily="34" charset="-122"/>
                  <a:ea typeface="微软雅黑" panose="020B0503020204020204" pitchFamily="34" charset="-122"/>
                </a:rPr>
                <a:t>05</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40977" name="文本框 80"/>
          <p:cNvSpPr txBox="1"/>
          <p:nvPr/>
        </p:nvSpPr>
        <p:spPr>
          <a:xfrm>
            <a:off x="390525" y="1317625"/>
            <a:ext cx="4211638" cy="552450"/>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a:solidFill>
                  <a:srgbClr val="FF3300"/>
                </a:solidFill>
                <a:latin typeface="楷体" panose="02010609060101010101" pitchFamily="49" charset="-122"/>
                <a:ea typeface="楷体" panose="02010609060101010101" pitchFamily="49" charset="-122"/>
                <a:sym typeface="Arial" panose="020B0604020202020204" pitchFamily="34" charset="0"/>
              </a:rPr>
              <a:t>中德教育合作示范基地</a:t>
            </a:r>
            <a:endParaRPr lang="zh-CN" altLang="en-US" sz="2400" b="1">
              <a:solidFill>
                <a:srgbClr val="FF3300"/>
              </a:solidFill>
              <a:latin typeface="楷体" panose="02010609060101010101" pitchFamily="49" charset="-122"/>
              <a:ea typeface="楷体" panose="02010609060101010101" pitchFamily="49" charset="-122"/>
              <a:sym typeface="Arial" panose="020B0604020202020204" pitchFamily="34" charset="0"/>
            </a:endParaRPr>
          </a:p>
        </p:txBody>
      </p:sp>
      <p:sp>
        <p:nvSpPr>
          <p:cNvPr id="40978" name="文本框 92"/>
          <p:cNvSpPr txBox="1"/>
          <p:nvPr/>
        </p:nvSpPr>
        <p:spPr>
          <a:xfrm>
            <a:off x="7961313" y="1354138"/>
            <a:ext cx="3875087" cy="490519"/>
          </a:xfrm>
          <a:prstGeom prst="rect">
            <a:avLst/>
          </a:prstGeom>
          <a:noFill/>
          <a:ln w="9525">
            <a:noFill/>
          </a:ln>
        </p:spPr>
        <p:txBody>
          <a:bodyPr>
            <a:spAutoFit/>
          </a:bodyPr>
          <a:lstStyle/>
          <a:p>
            <a:pPr eaLnBrk="1" hangingPunct="1">
              <a:lnSpc>
                <a:spcPct val="125000"/>
              </a:lnSpc>
              <a:buFont typeface="Arial" panose="020B0604020202020204" pitchFamily="34" charset="0"/>
            </a:pPr>
            <a:r>
              <a:rPr lang="zh-CN" altLang="en-US" sz="2400" b="1">
                <a:solidFill>
                  <a:srgbClr val="FF3300"/>
                </a:solidFill>
                <a:latin typeface="楷体" panose="02010609060101010101" pitchFamily="49" charset="-122"/>
                <a:ea typeface="楷体" panose="02010609060101010101" pitchFamily="49" charset="-122"/>
                <a:sym typeface="Arial" panose="020B0604020202020204" pitchFamily="34" charset="0"/>
              </a:rPr>
              <a:t>硕士学位授予单位</a:t>
            </a:r>
            <a:endParaRPr lang="zh-CN" altLang="en-US" sz="2400" b="1">
              <a:solidFill>
                <a:srgbClr val="FF3300"/>
              </a:solidFill>
              <a:latin typeface="楷体" panose="02010609060101010101" pitchFamily="49" charset="-122"/>
              <a:ea typeface="楷体" panose="02010609060101010101" pitchFamily="49" charset="-122"/>
              <a:sym typeface="Arial" panose="020B0604020202020204" pitchFamily="34" charset="0"/>
            </a:endParaRPr>
          </a:p>
        </p:txBody>
      </p:sp>
      <p:sp>
        <p:nvSpPr>
          <p:cNvPr id="40979" name="文本框 12"/>
          <p:cNvSpPr txBox="1"/>
          <p:nvPr/>
        </p:nvSpPr>
        <p:spPr>
          <a:xfrm>
            <a:off x="522288" y="319088"/>
            <a:ext cx="3573462" cy="522287"/>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学校简介</a:t>
            </a:r>
            <a:endParaRPr lang="zh-CN" altLang="en-US" sz="2800" b="1">
              <a:solidFill>
                <a:srgbClr val="990000"/>
              </a:solidFill>
              <a:latin typeface="宋体" panose="02010600030101010101" pitchFamily="2" charset="-122"/>
              <a:ea typeface="黑体" panose="02010609060101010101" pitchFamily="49" charset="-122"/>
            </a:endParaRPr>
          </a:p>
        </p:txBody>
      </p:sp>
      <p:pic>
        <p:nvPicPr>
          <p:cNvPr id="40980"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430652" y="3544570"/>
            <a:ext cx="6798578" cy="2945130"/>
          </a:xfrm>
          <a:prstGeom prst="rect">
            <a:avLst/>
          </a:prstGeom>
          <a:solidFill>
            <a:schemeClr val="accent5">
              <a:lumMod val="40000"/>
              <a:lumOff val="60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 name="矩形 2"/>
          <p:cNvSpPr/>
          <p:nvPr/>
        </p:nvSpPr>
        <p:spPr>
          <a:xfrm>
            <a:off x="430530" y="1127760"/>
            <a:ext cx="11220450" cy="1986280"/>
          </a:xfrm>
          <a:prstGeom prst="rect">
            <a:avLst/>
          </a:prstGeom>
          <a:solidFill>
            <a:schemeClr val="accent1">
              <a:lumMod val="20000"/>
              <a:lumOff val="80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41985" name="Picture 11" descr="C:\Users\Administrator\iCloudDrive\招生文件\2020年\合肥学院常用标志\合肥学院常用标志\合肥学院标志-横式-01.png"/>
          <p:cNvPicPr>
            <a:picLocks noChangeAspect="1"/>
          </p:cNvPicPr>
          <p:nvPr/>
        </p:nvPicPr>
        <p:blipFill>
          <a:blip r:embed="rId1"/>
          <a:stretch>
            <a:fillRect/>
          </a:stretch>
        </p:blipFill>
        <p:spPr>
          <a:xfrm>
            <a:off x="10037763" y="119063"/>
            <a:ext cx="1938337" cy="571500"/>
          </a:xfrm>
          <a:prstGeom prst="rect">
            <a:avLst/>
          </a:prstGeom>
          <a:noFill/>
          <a:ln w="9525">
            <a:noFill/>
          </a:ln>
        </p:spPr>
      </p:pic>
      <p:sp>
        <p:nvSpPr>
          <p:cNvPr id="41986" name="矩形 1"/>
          <p:cNvSpPr/>
          <p:nvPr/>
        </p:nvSpPr>
        <p:spPr>
          <a:xfrm>
            <a:off x="400537" y="3664762"/>
            <a:ext cx="6797431" cy="2754600"/>
          </a:xfrm>
          <a:prstGeom prst="rect">
            <a:avLst/>
          </a:prstGeom>
          <a:noFill/>
          <a:ln w="9525">
            <a:noFill/>
          </a:ln>
        </p:spPr>
        <p:txBody>
          <a:bodyPr wrap="square">
            <a:spAutoFit/>
          </a:bodyPr>
          <a:lstStyle/>
          <a:p>
            <a:pPr algn="just" eaLnBrk="1" hangingPunct="1">
              <a:spcAft>
                <a:spcPts val="600"/>
              </a:spcAft>
              <a:buFont typeface="Arial" panose="020B0604020202020204" pitchFamily="34" charset="0"/>
            </a:pPr>
            <a:r>
              <a:rPr lang="zh-CN" altLang="en-US" sz="2400" b="1" dirty="0">
                <a:solidFill>
                  <a:srgbClr val="C00000"/>
                </a:solidFill>
                <a:latin typeface="宋体" panose="02010600030101010101" pitchFamily="2" charset="-122"/>
                <a:cs typeface="宋体" panose="02010600030101010101" pitchFamily="2" charset="-122"/>
              </a:rPr>
              <a:t>学校教学改革研究成效显著，</a:t>
            </a:r>
            <a:r>
              <a:rPr lang="en-US" altLang="zh-CN" sz="2400" b="1" dirty="0">
                <a:solidFill>
                  <a:srgbClr val="C00000"/>
                </a:solidFill>
                <a:latin typeface="宋体" panose="02010600030101010101" pitchFamily="2" charset="-122"/>
                <a:cs typeface="宋体" panose="02010600030101010101" pitchFamily="2" charset="-122"/>
              </a:rPr>
              <a:t>2009</a:t>
            </a:r>
            <a:r>
              <a:rPr lang="zh-CN" altLang="en-US" sz="2400" b="1" dirty="0">
                <a:solidFill>
                  <a:srgbClr val="C00000"/>
                </a:solidFill>
                <a:latin typeface="宋体" panose="02010600030101010101" pitchFamily="2" charset="-122"/>
                <a:cs typeface="宋体" panose="02010600030101010101" pitchFamily="2" charset="-122"/>
              </a:rPr>
              <a:t>年获得国家级教学成果奖二等奖，</a:t>
            </a:r>
            <a:r>
              <a:rPr lang="en-US" altLang="zh-CN" sz="2400" b="1" dirty="0">
                <a:solidFill>
                  <a:srgbClr val="C00000"/>
                </a:solidFill>
                <a:latin typeface="宋体" panose="02010600030101010101" pitchFamily="2" charset="-122"/>
                <a:cs typeface="宋体" panose="02010600030101010101" pitchFamily="2" charset="-122"/>
              </a:rPr>
              <a:t>2014</a:t>
            </a:r>
            <a:r>
              <a:rPr lang="zh-CN" altLang="en-US" sz="2400" b="1" dirty="0">
                <a:solidFill>
                  <a:srgbClr val="C00000"/>
                </a:solidFill>
                <a:latin typeface="宋体" panose="02010600030101010101" pitchFamily="2" charset="-122"/>
                <a:cs typeface="宋体" panose="02010600030101010101" pitchFamily="2" charset="-122"/>
              </a:rPr>
              <a:t>年获得国家级教学成果奖一等奖，填补了安徽省属高校该项空白。</a:t>
            </a:r>
            <a:r>
              <a:rPr lang="en-US" altLang="zh-CN" sz="2400" b="1" dirty="0">
                <a:solidFill>
                  <a:srgbClr val="C00000"/>
                </a:solidFill>
                <a:latin typeface="宋体" panose="02010600030101010101" pitchFamily="2" charset="-122"/>
                <a:cs typeface="宋体" panose="02010600030101010101" pitchFamily="2" charset="-122"/>
              </a:rPr>
              <a:t>2015</a:t>
            </a:r>
            <a:r>
              <a:rPr lang="zh-CN" altLang="en-US" sz="2400" b="1" dirty="0">
                <a:solidFill>
                  <a:srgbClr val="C00000"/>
                </a:solidFill>
                <a:latin typeface="宋体" panose="02010600030101010101" pitchFamily="2" charset="-122"/>
                <a:cs typeface="宋体" panose="02010600030101010101" pitchFamily="2" charset="-122"/>
              </a:rPr>
              <a:t>年获第四届全国教育改革创新特别奖。</a:t>
            </a:r>
            <a:r>
              <a:rPr lang="en-US" altLang="zh-CN" sz="2400" b="1" dirty="0">
                <a:solidFill>
                  <a:srgbClr val="C00000"/>
                </a:solidFill>
                <a:latin typeface="宋体" panose="02010600030101010101" pitchFamily="2" charset="-122"/>
                <a:cs typeface="宋体" panose="02010600030101010101" pitchFamily="2" charset="-122"/>
              </a:rPr>
              <a:t>2018</a:t>
            </a:r>
            <a:r>
              <a:rPr lang="zh-CN" altLang="en-US" sz="2400" b="1" dirty="0">
                <a:solidFill>
                  <a:srgbClr val="C00000"/>
                </a:solidFill>
                <a:latin typeface="宋体" panose="02010600030101010101" pitchFamily="2" charset="-122"/>
                <a:cs typeface="宋体" panose="02010600030101010101" pitchFamily="2" charset="-122"/>
              </a:rPr>
              <a:t>年再次斩获国家级教学成果奖一等奖</a:t>
            </a:r>
            <a:r>
              <a:rPr lang="en-US" altLang="zh-CN" sz="2400" b="1" dirty="0">
                <a:solidFill>
                  <a:srgbClr val="C00000"/>
                </a:solidFill>
                <a:latin typeface="宋体" panose="02010600030101010101" pitchFamily="2" charset="-122"/>
                <a:cs typeface="宋体" panose="02010600030101010101" pitchFamily="2" charset="-122"/>
              </a:rPr>
              <a:t>1</a:t>
            </a:r>
            <a:r>
              <a:rPr lang="zh-CN" altLang="en-US" sz="2400" b="1" dirty="0">
                <a:solidFill>
                  <a:srgbClr val="C00000"/>
                </a:solidFill>
                <a:latin typeface="宋体" panose="02010600030101010101" pitchFamily="2" charset="-122"/>
                <a:cs typeface="宋体" panose="02010600030101010101" pitchFamily="2" charset="-122"/>
              </a:rPr>
              <a:t>项、二等奖</a:t>
            </a:r>
            <a:r>
              <a:rPr lang="en-US" altLang="zh-CN" sz="2400" b="1" dirty="0">
                <a:solidFill>
                  <a:srgbClr val="C00000"/>
                </a:solidFill>
                <a:latin typeface="宋体" panose="02010600030101010101" pitchFamily="2" charset="-122"/>
                <a:cs typeface="宋体" panose="02010600030101010101" pitchFamily="2" charset="-122"/>
              </a:rPr>
              <a:t>1</a:t>
            </a:r>
            <a:r>
              <a:rPr lang="zh-CN" altLang="en-US" sz="2400" b="1" dirty="0">
                <a:solidFill>
                  <a:srgbClr val="C00000"/>
                </a:solidFill>
                <a:latin typeface="宋体" panose="02010600030101010101" pitchFamily="2" charset="-122"/>
                <a:cs typeface="宋体" panose="02010600030101010101" pitchFamily="2" charset="-122"/>
              </a:rPr>
              <a:t>项。另外近年来共获得省级教学成果奖</a:t>
            </a:r>
            <a:r>
              <a:rPr lang="en-US" altLang="zh-CN" sz="2400" b="1" dirty="0">
                <a:solidFill>
                  <a:srgbClr val="C00000"/>
                </a:solidFill>
                <a:latin typeface="宋体" panose="02010600030101010101" pitchFamily="2" charset="-122"/>
                <a:cs typeface="宋体" panose="02010600030101010101" pitchFamily="2" charset="-122"/>
              </a:rPr>
              <a:t>79</a:t>
            </a:r>
            <a:r>
              <a:rPr lang="zh-CN" altLang="en-US" sz="2400" b="1" dirty="0">
                <a:solidFill>
                  <a:srgbClr val="C00000"/>
                </a:solidFill>
                <a:latin typeface="宋体" panose="02010600030101010101" pitchFamily="2" charset="-122"/>
                <a:cs typeface="宋体" panose="02010600030101010101" pitchFamily="2" charset="-122"/>
              </a:rPr>
              <a:t>项，省级重大教学成就奖</a:t>
            </a:r>
            <a:r>
              <a:rPr lang="en-US" altLang="zh-CN" sz="2400" b="1" dirty="0">
                <a:solidFill>
                  <a:srgbClr val="C00000"/>
                </a:solidFill>
                <a:latin typeface="宋体" panose="02010600030101010101" pitchFamily="2" charset="-122"/>
                <a:cs typeface="宋体" panose="02010600030101010101" pitchFamily="2" charset="-122"/>
              </a:rPr>
              <a:t>2</a:t>
            </a:r>
            <a:r>
              <a:rPr lang="zh-CN" altLang="en-US" sz="2400" b="1" dirty="0">
                <a:solidFill>
                  <a:srgbClr val="C00000"/>
                </a:solidFill>
                <a:latin typeface="宋体" panose="02010600030101010101" pitchFamily="2" charset="-122"/>
                <a:cs typeface="宋体" panose="02010600030101010101" pitchFamily="2" charset="-122"/>
              </a:rPr>
              <a:t>项。</a:t>
            </a:r>
            <a:endParaRPr lang="zh-CN" altLang="en-US" sz="2400" dirty="0">
              <a:latin typeface="宋体" panose="02010600030101010101" pitchFamily="2" charset="-122"/>
              <a:cs typeface="宋体" panose="02010600030101010101" pitchFamily="2" charset="-122"/>
            </a:endParaRPr>
          </a:p>
        </p:txBody>
      </p:sp>
      <p:sp>
        <p:nvSpPr>
          <p:cNvPr id="41987" name="文本框 12"/>
          <p:cNvSpPr txBox="1"/>
          <p:nvPr/>
        </p:nvSpPr>
        <p:spPr>
          <a:xfrm>
            <a:off x="330200" y="404813"/>
            <a:ext cx="5270500" cy="522287"/>
          </a:xfrm>
          <a:prstGeom prst="rect">
            <a:avLst/>
          </a:prstGeom>
          <a:noFill/>
          <a:ln w="9525">
            <a:noFill/>
          </a:ln>
        </p:spPr>
        <p:txBody>
          <a:bodyPr>
            <a:spAutoFit/>
          </a:bodyPr>
          <a:lstStyle/>
          <a:p>
            <a:pPr eaLnBrk="1" hangingPunct="1">
              <a:buFont typeface="Arial" panose="020B0604020202020204" pitchFamily="34" charset="0"/>
            </a:pPr>
            <a:r>
              <a:rPr lang="zh-CN" altLang="en-US" sz="2800" b="1">
                <a:solidFill>
                  <a:srgbClr val="990000"/>
                </a:solidFill>
                <a:latin typeface="宋体" panose="02010600030101010101" pitchFamily="2" charset="-122"/>
                <a:ea typeface="黑体" panose="02010609060101010101" pitchFamily="49" charset="-122"/>
              </a:rPr>
              <a:t>办学优势</a:t>
            </a:r>
            <a:r>
              <a:rPr lang="en-US" altLang="zh-CN" sz="2800" b="1">
                <a:solidFill>
                  <a:srgbClr val="990000"/>
                </a:solidFill>
                <a:latin typeface="宋体" panose="02010600030101010101" pitchFamily="2" charset="-122"/>
                <a:ea typeface="黑体" panose="02010609060101010101" pitchFamily="49" charset="-122"/>
              </a:rPr>
              <a:t>—</a:t>
            </a:r>
            <a:r>
              <a:rPr lang="zh-CN" altLang="en-US" sz="2800" b="1">
                <a:solidFill>
                  <a:srgbClr val="990000"/>
                </a:solidFill>
                <a:latin typeface="宋体" panose="02010600030101010101" pitchFamily="2" charset="-122"/>
                <a:ea typeface="黑体" panose="02010609060101010101" pitchFamily="49" charset="-122"/>
              </a:rPr>
              <a:t>师资力量</a:t>
            </a:r>
            <a:endParaRPr lang="zh-CN" altLang="en-US" sz="2800" b="1">
              <a:solidFill>
                <a:srgbClr val="990000"/>
              </a:solidFill>
              <a:latin typeface="宋体" panose="02010600030101010101" pitchFamily="2" charset="-122"/>
              <a:ea typeface="黑体" panose="02010609060101010101" pitchFamily="49" charset="-122"/>
            </a:endParaRPr>
          </a:p>
        </p:txBody>
      </p:sp>
      <p:sp>
        <p:nvSpPr>
          <p:cNvPr id="2" name="文本框 1"/>
          <p:cNvSpPr txBox="1"/>
          <p:nvPr/>
        </p:nvSpPr>
        <p:spPr>
          <a:xfrm>
            <a:off x="430652" y="1156348"/>
            <a:ext cx="11220328" cy="1938020"/>
          </a:xfrm>
          <a:prstGeom prst="rect">
            <a:avLst/>
          </a:prstGeom>
          <a:noFill/>
        </p:spPr>
        <p:txBody>
          <a:bodyPr wrap="square" rtlCol="0">
            <a:spAutoFit/>
          </a:bodyPr>
          <a:lstStyle/>
          <a:p>
            <a:pPr algn="just" eaLnBrk="1" hangingPunct="1">
              <a:spcAft>
                <a:spcPts val="600"/>
              </a:spcAft>
              <a:buFont typeface="Arial" panose="020B0604020202020204" pitchFamily="34" charset="0"/>
            </a:pPr>
            <a:r>
              <a:rPr sz="2400" dirty="0">
                <a:latin typeface="宋体" panose="02010600030101010101" pitchFamily="2" charset="-122"/>
                <a:cs typeface="宋体" panose="02010600030101010101" pitchFamily="2" charset="-122"/>
                <a:sym typeface="+mn-ea"/>
              </a:rPr>
              <a:t>学校现有在编教职工</a:t>
            </a:r>
            <a:r>
              <a:rPr sz="2400" dirty="0">
                <a:ln w="22225">
                  <a:solidFill>
                    <a:schemeClr val="accent2"/>
                  </a:solidFill>
                  <a:prstDash val="solid"/>
                </a:ln>
                <a:solidFill>
                  <a:schemeClr val="accent2">
                    <a:lumMod val="40000"/>
                    <a:lumOff val="60000"/>
                  </a:schemeClr>
                </a:solidFill>
                <a:effectLst/>
                <a:latin typeface="宋体" panose="02010600030101010101" pitchFamily="2" charset="-122"/>
                <a:cs typeface="宋体" panose="02010600030101010101" pitchFamily="2" charset="-122"/>
                <a:sym typeface="+mn-ea"/>
              </a:rPr>
              <a:t>11</a:t>
            </a:r>
            <a:r>
              <a:rPr lang="en-US" sz="2400" dirty="0">
                <a:ln w="22225">
                  <a:solidFill>
                    <a:schemeClr val="accent2"/>
                  </a:solidFill>
                  <a:prstDash val="solid"/>
                </a:ln>
                <a:solidFill>
                  <a:schemeClr val="accent2">
                    <a:lumMod val="40000"/>
                    <a:lumOff val="60000"/>
                  </a:schemeClr>
                </a:solidFill>
                <a:effectLst/>
                <a:latin typeface="宋体" panose="02010600030101010101" pitchFamily="2" charset="-122"/>
                <a:cs typeface="宋体" panose="02010600030101010101" pitchFamily="2" charset="-122"/>
                <a:sym typeface="+mn-ea"/>
              </a:rPr>
              <a:t>51</a:t>
            </a:r>
            <a:r>
              <a:rPr sz="2400" dirty="0">
                <a:latin typeface="宋体" panose="02010600030101010101" pitchFamily="2" charset="-122"/>
                <a:cs typeface="宋体" panose="02010600030101010101" pitchFamily="2" charset="-122"/>
                <a:sym typeface="+mn-ea"/>
              </a:rPr>
              <a:t>人，</a:t>
            </a:r>
            <a:r>
              <a:rPr lang="zh-CN" sz="2400" dirty="0">
                <a:latin typeface="宋体" panose="02010600030101010101" pitchFamily="2" charset="-122"/>
                <a:cs typeface="宋体" panose="02010600030101010101" pitchFamily="2" charset="-122"/>
                <a:sym typeface="+mn-ea"/>
              </a:rPr>
              <a:t>专任</a:t>
            </a:r>
            <a:r>
              <a:rPr sz="2400" dirty="0">
                <a:latin typeface="宋体" panose="02010600030101010101" pitchFamily="2" charset="-122"/>
                <a:cs typeface="宋体" panose="02010600030101010101" pitchFamily="2" charset="-122"/>
                <a:sym typeface="+mn-ea"/>
              </a:rPr>
              <a:t>教师</a:t>
            </a:r>
            <a:r>
              <a:rPr sz="2400" dirty="0">
                <a:ln w="22225">
                  <a:solidFill>
                    <a:schemeClr val="accent2"/>
                  </a:solidFill>
                  <a:prstDash val="solid"/>
                </a:ln>
                <a:solidFill>
                  <a:schemeClr val="accent2">
                    <a:lumMod val="40000"/>
                    <a:lumOff val="60000"/>
                  </a:schemeClr>
                </a:solidFill>
                <a:effectLst/>
                <a:latin typeface="宋体" panose="02010600030101010101" pitchFamily="2" charset="-122"/>
                <a:cs typeface="宋体" panose="02010600030101010101" pitchFamily="2" charset="-122"/>
                <a:sym typeface="+mn-ea"/>
              </a:rPr>
              <a:t>1032</a:t>
            </a:r>
            <a:r>
              <a:rPr sz="2400" dirty="0">
                <a:latin typeface="宋体" panose="02010600030101010101" pitchFamily="2" charset="-122"/>
                <a:cs typeface="宋体" panose="02010600030101010101" pitchFamily="2" charset="-122"/>
                <a:sym typeface="+mn-ea"/>
              </a:rPr>
              <a:t>人，外籍教师</a:t>
            </a:r>
            <a:r>
              <a:rPr sz="2400" dirty="0">
                <a:ln w="22225">
                  <a:solidFill>
                    <a:schemeClr val="accent2"/>
                  </a:solidFill>
                  <a:prstDash val="solid"/>
                </a:ln>
                <a:solidFill>
                  <a:schemeClr val="accent2">
                    <a:lumMod val="40000"/>
                    <a:lumOff val="60000"/>
                  </a:schemeClr>
                </a:solidFill>
                <a:effectLst/>
                <a:latin typeface="宋体" panose="02010600030101010101" pitchFamily="2" charset="-122"/>
                <a:cs typeface="宋体" panose="02010600030101010101" pitchFamily="2" charset="-122"/>
                <a:sym typeface="+mn-ea"/>
              </a:rPr>
              <a:t>20</a:t>
            </a:r>
            <a:r>
              <a:rPr sz="2400" dirty="0">
                <a:latin typeface="宋体" panose="02010600030101010101" pitchFamily="2" charset="-122"/>
                <a:cs typeface="宋体" panose="02010600030101010101" pitchFamily="2" charset="-122"/>
                <a:sym typeface="+mn-ea"/>
              </a:rPr>
              <a:t>人，正高职称</a:t>
            </a:r>
            <a:r>
              <a:rPr sz="2400" dirty="0">
                <a:ln w="22225">
                  <a:solidFill>
                    <a:schemeClr val="accent2"/>
                  </a:solidFill>
                  <a:prstDash val="solid"/>
                </a:ln>
                <a:solidFill>
                  <a:schemeClr val="accent2">
                    <a:lumMod val="40000"/>
                    <a:lumOff val="60000"/>
                  </a:schemeClr>
                </a:solidFill>
                <a:effectLst/>
                <a:latin typeface="宋体" panose="02010600030101010101" pitchFamily="2" charset="-122"/>
                <a:cs typeface="宋体" panose="02010600030101010101" pitchFamily="2" charset="-122"/>
                <a:sym typeface="+mn-ea"/>
              </a:rPr>
              <a:t>157</a:t>
            </a:r>
            <a:r>
              <a:rPr sz="2400" dirty="0">
                <a:latin typeface="宋体" panose="02010600030101010101" pitchFamily="2" charset="-122"/>
                <a:cs typeface="宋体" panose="02010600030101010101" pitchFamily="2" charset="-122"/>
                <a:sym typeface="+mn-ea"/>
              </a:rPr>
              <a:t>人，副高职称</a:t>
            </a:r>
            <a:r>
              <a:rPr sz="2400" dirty="0">
                <a:ln w="22225">
                  <a:solidFill>
                    <a:schemeClr val="accent2"/>
                  </a:solidFill>
                  <a:prstDash val="solid"/>
                </a:ln>
                <a:solidFill>
                  <a:schemeClr val="accent2">
                    <a:lumMod val="40000"/>
                    <a:lumOff val="60000"/>
                  </a:schemeClr>
                </a:solidFill>
                <a:effectLst/>
                <a:latin typeface="宋体" panose="02010600030101010101" pitchFamily="2" charset="-122"/>
                <a:cs typeface="宋体" panose="02010600030101010101" pitchFamily="2" charset="-122"/>
                <a:sym typeface="+mn-ea"/>
              </a:rPr>
              <a:t>333</a:t>
            </a:r>
            <a:r>
              <a:rPr sz="2400" dirty="0">
                <a:latin typeface="宋体" panose="02010600030101010101" pitchFamily="2" charset="-122"/>
                <a:cs typeface="宋体" panose="02010600030101010101" pitchFamily="2" charset="-122"/>
                <a:sym typeface="+mn-ea"/>
              </a:rPr>
              <a:t>人。</a:t>
            </a:r>
            <a:r>
              <a:rPr sz="2400" dirty="0">
                <a:latin typeface="宋体" panose="02010600030101010101" pitchFamily="2" charset="-122"/>
                <a:cs typeface="宋体" panose="02010600030101010101" pitchFamily="2" charset="-122"/>
                <a:sym typeface="+mn-ea"/>
              </a:rPr>
              <a:t>全国优秀教师4人，“全国模范教师”1人，省级教学名师2</a:t>
            </a:r>
            <a:r>
              <a:rPr lang="en-US" sz="2400" dirty="0">
                <a:latin typeface="宋体" panose="02010600030101010101" pitchFamily="2" charset="-122"/>
                <a:cs typeface="宋体" panose="02010600030101010101" pitchFamily="2" charset="-122"/>
                <a:sym typeface="+mn-ea"/>
              </a:rPr>
              <a:t>8</a:t>
            </a:r>
            <a:r>
              <a:rPr sz="2400" dirty="0">
                <a:latin typeface="宋体" panose="02010600030101010101" pitchFamily="2" charset="-122"/>
                <a:cs typeface="宋体" panose="02010600030101010101" pitchFamily="2" charset="-122"/>
                <a:sym typeface="+mn-ea"/>
              </a:rPr>
              <a:t>人，省级教坛新秀</a:t>
            </a:r>
            <a:r>
              <a:rPr lang="en-US" sz="2400" dirty="0">
                <a:latin typeface="宋体" panose="02010600030101010101" pitchFamily="2" charset="-122"/>
                <a:cs typeface="宋体" panose="02010600030101010101" pitchFamily="2" charset="-122"/>
                <a:sym typeface="+mn-ea"/>
              </a:rPr>
              <a:t>47</a:t>
            </a:r>
            <a:r>
              <a:rPr sz="2400" dirty="0">
                <a:latin typeface="宋体" panose="02010600030101010101" pitchFamily="2" charset="-122"/>
                <a:cs typeface="宋体" panose="02010600030101010101" pitchFamily="2" charset="-122"/>
                <a:sym typeface="+mn-ea"/>
              </a:rPr>
              <a:t>人，2</a:t>
            </a:r>
            <a:r>
              <a:rPr lang="en-US" sz="2400" dirty="0">
                <a:latin typeface="宋体" panose="02010600030101010101" pitchFamily="2" charset="-122"/>
                <a:cs typeface="宋体" panose="02010600030101010101" pitchFamily="2" charset="-122"/>
                <a:sym typeface="+mn-ea"/>
              </a:rPr>
              <a:t>1</a:t>
            </a:r>
            <a:r>
              <a:rPr sz="2400" dirty="0">
                <a:latin typeface="宋体" panose="02010600030101010101" pitchFamily="2" charset="-122"/>
                <a:cs typeface="宋体" panose="02010600030101010101" pitchFamily="2" charset="-122"/>
                <a:sym typeface="+mn-ea"/>
              </a:rPr>
              <a:t>个省级教学团队。涌现出一批师德高尚、爱岗敬业、开拓创新的优秀教师。2017年学校荣获中华全国总工会授予的“全国五一劳动奖状”荣誉称号，成为当年安徽省教育系统唯一获此殊荣的单位。</a:t>
            </a:r>
            <a:endParaRPr sz="2400" dirty="0">
              <a:latin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7310755" y="3550920"/>
            <a:ext cx="4340225" cy="2941320"/>
          </a:xfrm>
          <a:prstGeom prst="rect">
            <a:avLst/>
          </a:prstGeom>
        </p:spPr>
      </p:pic>
    </p:spTree>
  </p:cSld>
  <p:clrMapOvr>
    <a:masterClrMapping/>
  </p:clrMapOvr>
  <p:transition advTm="9672"/>
</p:sld>
</file>

<file path=ppt/tags/tag1.xml><?xml version="1.0" encoding="utf-8"?>
<p:tagLst xmlns:p="http://schemas.openxmlformats.org/presentationml/2006/main">
  <p:tag name="REFSHAPE" val="370970420"/>
</p:tagLst>
</file>

<file path=ppt/tags/tag2.xml><?xml version="1.0" encoding="utf-8"?>
<p:tagLst xmlns:p="http://schemas.openxmlformats.org/presentationml/2006/main">
  <p:tag name="REFSHAPE" val="370970692"/>
</p:tagLst>
</file>

<file path=ppt/tags/tag3.xml><?xml version="1.0" encoding="utf-8"?>
<p:tagLst xmlns:p="http://schemas.openxmlformats.org/presentationml/2006/main">
  <p:tag name="KSO_WM_UNIT_PLACING_PICTURE_USER_VIEWPORT" val="{&quot;height&quot;:2835,&quot;width&quot;:9270}"/>
</p:tagLst>
</file>

<file path=ppt/tags/tag4.xml><?xml version="1.0" encoding="utf-8"?>
<p:tagLst xmlns:p="http://schemas.openxmlformats.org/presentationml/2006/main">
  <p:tag name="KSO_WPP_MARK_KEY" val="9f8950cb-3a11-4c21-b6ff-a30036a90402"/>
  <p:tag name="COMMONDATA" val="eyJoZGlkIjoiMjliN2Y0NGRjMjIzMDY1ZTAxNzUwMzI1MGI3MzJjMGEifQ=="/>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0070C0"/>
      </a:accent1>
      <a:accent2>
        <a:srgbClr val="ED7D31"/>
      </a:accent2>
      <a:accent3>
        <a:srgbClr val="FFFFFF"/>
      </a:accent3>
      <a:accent4>
        <a:srgbClr val="000000"/>
      </a:accent4>
      <a:accent5>
        <a:srgbClr val="AABBDC"/>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0070C0"/>
        </a:accent1>
        <a:accent2>
          <a:srgbClr val="ED7D31"/>
        </a:accent2>
        <a:accent3>
          <a:srgbClr val="FFFFFF"/>
        </a:accent3>
        <a:accent4>
          <a:srgbClr val="000000"/>
        </a:accent4>
        <a:accent5>
          <a:srgbClr val="AABBDC"/>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1">
      <a:dk1>
        <a:srgbClr val="000000"/>
      </a:dk1>
      <a:lt1>
        <a:srgbClr val="FFFFFF"/>
      </a:lt1>
      <a:dk2>
        <a:srgbClr val="44546A"/>
      </a:dk2>
      <a:lt2>
        <a:srgbClr val="E7E6E6"/>
      </a:lt2>
      <a:accent1>
        <a:srgbClr val="0070C0"/>
      </a:accent1>
      <a:accent2>
        <a:srgbClr val="ED7D31"/>
      </a:accent2>
      <a:accent3>
        <a:srgbClr val="FFFFFF"/>
      </a:accent3>
      <a:accent4>
        <a:srgbClr val="000000"/>
      </a:accent4>
      <a:accent5>
        <a:srgbClr val="AABBDC"/>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0070C0"/>
        </a:accent1>
        <a:accent2>
          <a:srgbClr val="ED7D31"/>
        </a:accent2>
        <a:accent3>
          <a:srgbClr val="FFFFFF"/>
        </a:accent3>
        <a:accent4>
          <a:srgbClr val="000000"/>
        </a:accent4>
        <a:accent5>
          <a:srgbClr val="AABBDC"/>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6580</Words>
  <Application>WPS 演示</Application>
  <PresentationFormat>宽屏</PresentationFormat>
  <Paragraphs>351</Paragraphs>
  <Slides>44</Slides>
  <Notes>6</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44</vt:i4>
      </vt:variant>
    </vt:vector>
  </HeadingPairs>
  <TitlesOfParts>
    <vt:vector size="66" baseType="lpstr">
      <vt:lpstr>Arial</vt:lpstr>
      <vt:lpstr>宋体</vt:lpstr>
      <vt:lpstr>Wingdings</vt:lpstr>
      <vt:lpstr>Calibri</vt:lpstr>
      <vt:lpstr>Calibri Light</vt:lpstr>
      <vt:lpstr>微软雅黑</vt:lpstr>
      <vt:lpstr>华文细黑</vt:lpstr>
      <vt:lpstr>Times New Roman</vt:lpstr>
      <vt:lpstr>黑体</vt:lpstr>
      <vt:lpstr>楷体</vt:lpstr>
      <vt:lpstr>楷体_GB2312</vt:lpstr>
      <vt:lpstr>新宋体</vt:lpstr>
      <vt:lpstr>Arial Unicode MS</vt:lpstr>
      <vt:lpstr>仿宋_GB2312</vt:lpstr>
      <vt:lpstr>Wingdings</vt:lpstr>
      <vt:lpstr>华文楷体</vt:lpstr>
      <vt:lpstr>方正正粗黑简体</vt:lpstr>
      <vt:lpstr>华文彩云</vt:lpstr>
      <vt:lpstr>Arial</vt:lpstr>
      <vt:lpstr>仿宋</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婧婧婧</cp:lastModifiedBy>
  <cp:revision>773</cp:revision>
  <dcterms:created xsi:type="dcterms:W3CDTF">2015-03-26T07:55:00Z</dcterms:created>
  <dcterms:modified xsi:type="dcterms:W3CDTF">2023-04-17T06:16:37Z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33C704EC553F434C87FE416ACFDE6906</vt:lpwstr>
  </property>
</Properties>
</file>