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xml" ContentType="application/vnd.openxmlformats-officedocument.presentationml.slideLayout+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3.xml" ContentType="application/vnd.openxmlformats-officedocument.presentationml.slideLayout+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4.xml" ContentType="application/vnd.openxmlformats-officedocument.presentationml.slideLayout+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5.xml" ContentType="application/vnd.openxmlformats-officedocument.presentationml.slideLayout+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6.xml" ContentType="application/vnd.openxmlformats-officedocument.presentationml.slideLayout+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slideLayouts/slideLayout7.xml" ContentType="application/vnd.openxmlformats-officedocument.presentationml.slideLayout+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8.xml" ContentType="application/vnd.openxmlformats-officedocument.presentationml.slideLayout+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9.xml" ContentType="application/vnd.openxmlformats-officedocument.presentationml.slideLayout+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10.xml" ContentType="application/vnd.openxmlformats-officedocument.presentationml.slideLayout+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slideLayouts/slideLayout11.xml" ContentType="application/vnd.openxmlformats-officedocument.presentationml.slideLayout+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slideLayouts/slideLayout12.xml" ContentType="application/vnd.openxmlformats-officedocument.presentationml.slideLayout+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13.xml" ContentType="application/vnd.openxmlformats-officedocument.presentationml.slideLayout+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14.xml" ContentType="application/vnd.openxmlformats-officedocument.presentationml.slideLayout+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slideLayouts/slideLayout15.xml" ContentType="application/vnd.openxmlformats-officedocument.presentationml.slideLayout+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slideLayouts/slideLayout16.xml" ContentType="application/vnd.openxmlformats-officedocument.presentationml.slideLayout+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7.xml" ContentType="application/vnd.openxmlformats-officedocument.presentationml.slideLayout+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18.xml" ContentType="application/vnd.openxmlformats-officedocument.presentationml.slideLayout+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heme/theme1.xml" ContentType="application/vnd.openxmlformats-officedocument.theme+xml"/>
  <Override PartName="/ppt/slideMasters/slideMaster2.xml" ContentType="application/vnd.openxmlformats-officedocument.presentationml.slideMaster+xml"/>
  <Override PartName="/ppt/slideLayouts/slideLayout19.xml" ContentType="application/vnd.openxmlformats-officedocument.presentationml.slideLayout+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20.xml" ContentType="application/vnd.openxmlformats-officedocument.presentationml.slideLayout+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slideLayouts/slideLayout21.xml" ContentType="application/vnd.openxmlformats-officedocument.presentationml.slideLayout+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slideLayouts/slideLayout22.xml" ContentType="application/vnd.openxmlformats-officedocument.presentationml.slideLayout+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slideLayouts/slideLayout23.xml" ContentType="application/vnd.openxmlformats-officedocument.presentationml.slideLayout+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slideLayouts/slideLayout24.xml" ContentType="application/vnd.openxmlformats-officedocument.presentationml.slideLayout+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slideLayouts/slideLayout25.xml" ContentType="application/vnd.openxmlformats-officedocument.presentationml.slideLayout+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slideLayouts/slideLayout26.xml" ContentType="application/vnd.openxmlformats-officedocument.presentationml.slideLayout+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slideLayouts/slideLayout27.xml" ContentType="application/vnd.openxmlformats-officedocument.presentationml.slideLayout+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slideLayouts/slideLayout28.xml" ContentType="application/vnd.openxmlformats-officedocument.presentationml.slideLayout+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slideLayouts/slideLayout29.xml" ContentType="application/vnd.openxmlformats-officedocument.presentationml.slideLayout+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slideLayouts/slideLayout30.xml" ContentType="application/vnd.openxmlformats-officedocument.presentationml.slideLayout+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slideLayouts/slideLayout31.xml" ContentType="application/vnd.openxmlformats-officedocument.presentationml.slideLayout+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slideLayouts/slideLayout32.xml" ContentType="application/vnd.openxmlformats-officedocument.presentationml.slideLayout+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slideLayouts/slideLayout33.xml" ContentType="application/vnd.openxmlformats-officedocument.presentationml.slideLayout+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slideLayouts/slideLayout34.xml" ContentType="application/vnd.openxmlformats-officedocument.presentationml.slideLayout+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slideLayouts/slideLayout35.xml" ContentType="application/vnd.openxmlformats-officedocument.presentationml.slideLayout+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slideLayouts/slideLayout36.xml" ContentType="application/vnd.openxmlformats-officedocument.presentationml.slideLayout+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heme/theme2.xml" ContentType="application/vnd.openxmlformats-officedocument.theme+xml"/>
  <Override PartName="/ppt/slideMasters/slideMaster3.xml" ContentType="application/vnd.openxmlformats-officedocument.presentationml.slideMaster+xml"/>
  <Override PartName="/ppt/slideLayouts/slideLayout37.xml" ContentType="application/vnd.openxmlformats-officedocument.presentationml.slideLayout+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slideLayouts/slideLayout38.xml" ContentType="application/vnd.openxmlformats-officedocument.presentationml.slideLayout+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slideLayouts/slideLayout39.xml" ContentType="application/vnd.openxmlformats-officedocument.presentationml.slideLayout+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slideLayouts/slideLayout40.xml" ContentType="application/vnd.openxmlformats-officedocument.presentationml.slideLayout+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slideLayouts/slideLayout41.xml" ContentType="application/vnd.openxmlformats-officedocument.presentationml.slideLayout+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slideLayouts/slideLayout42.xml" ContentType="application/vnd.openxmlformats-officedocument.presentationml.slideLayout+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slideLayouts/slideLayout43.xml" ContentType="application/vnd.openxmlformats-officedocument.presentationml.slideLayout+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slideLayouts/slideLayout44.xml" ContentType="application/vnd.openxmlformats-officedocument.presentationml.slideLayout+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slideLayouts/slideLayout45.xml" ContentType="application/vnd.openxmlformats-officedocument.presentationml.slideLayout+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slideLayouts/slideLayout46.xml" ContentType="application/vnd.openxmlformats-officedocument.presentationml.slideLayout+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slideLayouts/slideLayout47.xml" ContentType="application/vnd.openxmlformats-officedocument.presentationml.slideLayout+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slideLayouts/slideLayout48.xml" ContentType="application/vnd.openxmlformats-officedocument.presentationml.slideLayout+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slideLayouts/slideLayout49.xml" ContentType="application/vnd.openxmlformats-officedocument.presentationml.slideLayout+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slideLayouts/slideLayout50.xml" ContentType="application/vnd.openxmlformats-officedocument.presentationml.slideLayout+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slideLayouts/slideLayout51.xml" ContentType="application/vnd.openxmlformats-officedocument.presentationml.slideLayout+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slideLayouts/slideLayout52.xml" ContentType="application/vnd.openxmlformats-officedocument.presentationml.slideLayout+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slideLayouts/slideLayout53.xml" ContentType="application/vnd.openxmlformats-officedocument.presentationml.slideLayout+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slideLayouts/slideLayout54.xml" ContentType="application/vnd.openxmlformats-officedocument.presentationml.slideLayout+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heme/theme3.xml" ContentType="application/vnd.openxmlformats-officedocument.theme+xml"/>
  <Override PartName="/ppt/slideMasters/slideMaster4.xml" ContentType="application/vnd.openxmlformats-officedocument.presentationml.slideMaster+xml"/>
  <Override PartName="/ppt/slideLayouts/slideLayout55.xml" ContentType="application/vnd.openxmlformats-officedocument.presentationml.slideLayout+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slideLayouts/slideLayout56.xml" ContentType="application/vnd.openxmlformats-officedocument.presentationml.slideLayout+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slideLayouts/slideLayout57.xml" ContentType="application/vnd.openxmlformats-officedocument.presentationml.slideLayout+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slideLayouts/slideLayout58.xml" ContentType="application/vnd.openxmlformats-officedocument.presentationml.slideLayout+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slideLayouts/slideLayout59.xml" ContentType="application/vnd.openxmlformats-officedocument.presentationml.slideLayout+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slideLayouts/slideLayout60.xml" ContentType="application/vnd.openxmlformats-officedocument.presentationml.slideLayout+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slideLayouts/slideLayout61.xml" ContentType="application/vnd.openxmlformats-officedocument.presentationml.slideLayout+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slideLayouts/slideLayout62.xml" ContentType="application/vnd.openxmlformats-officedocument.presentationml.slideLayout+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slideLayouts/slideLayout63.xml" ContentType="application/vnd.openxmlformats-officedocument.presentationml.slideLayout+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slideLayouts/slideLayout64.xml" ContentType="application/vnd.openxmlformats-officedocument.presentationml.slideLayout+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slideLayouts/slideLayout65.xml" ContentType="application/vnd.openxmlformats-officedocument.presentationml.slideLayout+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slideLayouts/slideLayout66.xml" ContentType="application/vnd.openxmlformats-officedocument.presentationml.slideLayout+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slideLayouts/slideLayout67.xml" ContentType="application/vnd.openxmlformats-officedocument.presentationml.slideLayout+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slideLayouts/slideLayout68.xml" ContentType="application/vnd.openxmlformats-officedocument.presentationml.slideLayout+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slideLayouts/slideLayout69.xml" ContentType="application/vnd.openxmlformats-officedocument.presentationml.slideLayout+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slideLayouts/slideLayout70.xml" ContentType="application/vnd.openxmlformats-officedocument.presentationml.slideLayout+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slideLayouts/slideLayout71.xml" ContentType="application/vnd.openxmlformats-officedocument.presentationml.slideLayout+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slideLayouts/slideLayout72.xml" ContentType="application/vnd.openxmlformats-officedocument.presentationml.slideLayout+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heme/theme4.xml" ContentType="application/vnd.openxmlformats-officedocument.theme+xml"/>
  <Override PartName="/ppt/notesMasters/notesMaster1.xml" ContentType="application/vnd.openxmlformats-officedocument.presentationml.notesMaster+xml"/>
  <Override PartName="/ppt/theme/theme5.xml" ContentType="application/vnd.openxmlformats-officedocument.theme+xml"/>
  <Override PartName="/ppt/slides/slide1.xml" ContentType="application/vnd.openxmlformats-officedocument.presentationml.slide+xml"/>
  <Override PartName="/ppt/tags/tag433.xml" ContentType="application/vnd.openxmlformats-officedocument.presentationml.tags+xml"/>
  <Override PartName="/ppt/notesSlides/notesSlide1.xml" ContentType="application/vnd.openxmlformats-officedocument.presentationml.notesSlide+xml"/>
  <Override PartName="/ppt/slides/slide2.xml" ContentType="application/vnd.openxmlformats-officedocument.presentationml.slide+xml"/>
  <Override PartName="/ppt/tags/tag434.xml" ContentType="application/vnd.openxmlformats-officedocument.presentationml.tags+xml"/>
  <Override PartName="/ppt/notesSlides/notesSlide2.xml" ContentType="application/vnd.openxmlformats-officedocument.presentationml.notesSlide+xml"/>
  <Override PartName="/ppt/slides/slide3.xml" ContentType="application/vnd.openxmlformats-officedocument.presentationml.slide+xml"/>
  <Override PartName="/ppt/tags/tag435.xml" ContentType="application/vnd.openxmlformats-officedocument.presentationml.tags+xml"/>
  <Override PartName="/ppt/notesSlides/notesSlide3.xml" ContentType="application/vnd.openxmlformats-officedocument.presentationml.notesSlide+xml"/>
  <Override PartName="/ppt/slides/slide4.xml" ContentType="application/vnd.openxmlformats-officedocument.presentationml.slide+xml"/>
  <Override PartName="/ppt/tags/tag436.xml" ContentType="application/vnd.openxmlformats-officedocument.presentationml.tags+xml"/>
  <Override PartName="/ppt/notesSlides/notesSlide4.xml" ContentType="application/vnd.openxmlformats-officedocument.presentationml.notesSlide+xml"/>
  <Override PartName="/ppt/slides/slide5.xml" ContentType="application/vnd.openxmlformats-officedocument.presentationml.slide+xml"/>
  <Override PartName="/ppt/tags/tag437.xml" ContentType="application/vnd.openxmlformats-officedocument.presentationml.tags+xml"/>
  <Override PartName="/ppt/notesSlides/notesSlide5.xml" ContentType="application/vnd.openxmlformats-officedocument.presentationml.notesSlide+xml"/>
  <Override PartName="/ppt/slides/slide6.xml" ContentType="application/vnd.openxmlformats-officedocument.presentationml.slide+xml"/>
  <Override PartName="/ppt/tags/tag438.xml" ContentType="application/vnd.openxmlformats-officedocument.presentationml.tags+xml"/>
  <Override PartName="/ppt/notesSlides/notesSlide6.xml" ContentType="application/vnd.openxmlformats-officedocument.presentationml.notesSlide+xml"/>
  <Override PartName="/ppt/slides/slide7.xml" ContentType="application/vnd.openxmlformats-officedocument.presentationml.slide+xml"/>
  <Override PartName="/ppt/tags/tag439.xml" ContentType="application/vnd.openxmlformats-officedocument.presentationml.tags+xml"/>
  <Override PartName="/ppt/notesSlides/notesSlide7.xml" ContentType="application/vnd.openxmlformats-officedocument.presentationml.notesSlide+xml"/>
  <Override PartName="/ppt/slides/slide8.xml" ContentType="application/vnd.openxmlformats-officedocument.presentationml.slide+xml"/>
  <Override PartName="/ppt/tags/tag440.xml" ContentType="application/vnd.openxmlformats-officedocument.presentationml.tags+xml"/>
  <Override PartName="/ppt/notesSlides/notesSlide8.xml" ContentType="application/vnd.openxmlformats-officedocument.presentationml.notesSlide+xml"/>
  <Override PartName="/ppt/slides/slide9.xml" ContentType="application/vnd.openxmlformats-officedocument.presentationml.slide+xml"/>
  <Override PartName="/ppt/tags/tag441.xml" ContentType="application/vnd.openxmlformats-officedocument.presentationml.tags+xml"/>
  <Override PartName="/ppt/notesSlides/notesSlide9.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notesSlides/notesSlide10.xml" ContentType="application/vnd.openxmlformats-officedocument.presentationml.notesSlide+xml"/>
  <Override PartName="/ppt/slides/slide12.xml" ContentType="application/vnd.openxmlformats-officedocument.presentationml.slide+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slides/slide13.xml" ContentType="application/vnd.openxmlformats-officedocument.presentationml.slid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slides/slide14.xml" ContentType="application/vnd.openxmlformats-officedocument.presentationml.slide+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slides/slide15.xml" ContentType="application/vnd.openxmlformats-officedocument.presentationml.slide+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notesSlides/notesSlide11.xml" ContentType="application/vnd.openxmlformats-officedocument.presentationml.notesSlide+xml"/>
  <Override PartName="/ppt/slides/slide16.xml" ContentType="application/vnd.openxmlformats-officedocument.presentationml.slide+xml"/>
  <Override PartName="/ppt/tags/tag468.xml" ContentType="application/vnd.openxmlformats-officedocument.presentationml.tags+xml"/>
  <Override PartName="/ppt/tags/tag469.xml" ContentType="application/vnd.openxmlformats-officedocument.presentationml.tags+xml"/>
  <Override PartName="/ppt/notesSlides/notesSlide12.xml" ContentType="application/vnd.openxmlformats-officedocument.presentationml.notesSlide+xml"/>
  <Override PartName="/ppt/slides/slide17.xml" ContentType="application/vnd.openxmlformats-officedocument.presentationml.slide+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slides/slide18.xml" ContentType="application/vnd.openxmlformats-officedocument.presentationml.slide+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notesSlides/notesSlide13.xml" ContentType="application/vnd.openxmlformats-officedocument.presentationml.notesSlide+xml"/>
  <Override PartName="/ppt/slides/slide19.xml" ContentType="application/vnd.openxmlformats-officedocument.presentationml.slide+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slides/slide20.xml" ContentType="application/vnd.openxmlformats-officedocument.presentationml.slide+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p:sldMasterIdLst>
    <p:sldMasterId id="2147483648" r:id="rId1"/>
    <p:sldMasterId id="2147483649" r:id="rId2"/>
    <p:sldMasterId id="2147483650" r:id="rId3"/>
    <p:sldMasterId id="2147483736" r:id="rId4"/>
  </p:sldMasterIdLst>
  <p:notesMasterIdLst>
    <p:notesMasterId r:id="rId5"/>
  </p:notesMasterIdLst>
  <p:sldIdLst>
    <p:sldId id="257" r:id="rId6"/>
    <p:sldId id="258" r:id="rId7"/>
    <p:sldId id="259" r:id="rId8"/>
    <p:sldId id="260" r:id="rId9"/>
    <p:sldId id="261" r:id="rId10"/>
    <p:sldId id="262" r:id="rId11"/>
    <p:sldId id="263" r:id="rId12"/>
    <p:sldId id="264" r:id="rId13"/>
    <p:sldId id="265" r:id="rId14"/>
    <p:sldId id="266" r:id="rId15"/>
    <p:sldId id="268" r:id="rId16"/>
    <p:sldId id="269" r:id="rId17"/>
    <p:sldId id="270" r:id="rId18"/>
    <p:sldId id="271" r:id="rId19"/>
    <p:sldId id="272" r:id="rId20"/>
    <p:sldId id="292" r:id="rId21"/>
    <p:sldId id="273" r:id="rId22"/>
    <p:sldId id="274" r:id="rId23"/>
    <p:sldId id="275" r:id="rId24"/>
    <p:sldId id="296" r:id="rId25"/>
  </p:sldIdLst>
  <p:sldSz type="screen16x9" cy="6858000" cx="12192000"/>
  <p:notesSz cx="6858000" cy="9144000"/>
  <p:defaultText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clrMru>
    <a:srgbClr val="093B5C"/>
    <a:srgbClr val="006699"/>
    <a:srgbClr val="0C3048"/>
    <a:srgbClr val="0A2B42"/>
    <a:srgbClr val="062A42"/>
    <a:srgbClr val="282B42"/>
    <a:srgbClr val="083451"/>
    <a:srgbClr val="0A2E46"/>
    <a:srgbClr val="0E4061"/>
    <a:srgbClr val="0D4262"/>
  </p:clrMru>
</p:presentationPr>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p:normalViewPr>
    <p:restoredLeft sz="12867" autoAdjust="0"/>
    <p:restoredTop sz="94630" autoAdjust="0"/>
  </p:normalViewPr>
  <p:slideViewPr>
    <p:cSldViewPr snapToGrid="0">
      <p:cViewPr varScale="1">
        <p:scale>
          <a:sx n="67" d="100"/>
          <a:sy n="67" d="100"/>
        </p:scale>
        <p:origin x="-948" y="-102"/>
      </p:cViewPr>
      <p:guideLst>
        <p:guide orient="horz" pos="2159"/>
        <p:guide pos="3822"/>
      </p:guideLst>
    </p:cSldViewPr>
  </p:slideViewPr>
  <p:notesTextViewPr>
    <p:cViewPr>
      <p:scale>
        <a:sx n="1" d="1"/>
        <a:sy n="1" d="1"/>
      </p:scale>
      <p:origin x="0" y="0"/>
    </p:cViewPr>
  </p:notesTextViewPr>
  <p:sorterViewPr>
    <p:cViewPr>
      <p:scale>
        <a:sx n="44" d="100"/>
        <a:sy n="44"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tableStyles" Target="tableStyles.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75" name=""/>
        <p:cNvGrpSpPr/>
        <p:nvPr/>
      </p:nvGrpSpPr>
      <p:grpSpPr>
        <a:xfrm>
          <a:off x="0" y="0"/>
          <a:ext cx="0" cy="0"/>
          <a:chOff x="0" y="0"/>
          <a:chExt cx="0" cy="0"/>
        </a:xfrm>
      </p:grpSpPr>
      <p:sp>
        <p:nvSpPr>
          <p:cNvPr id="1049000" name="页眉占位符 1"/>
          <p:cNvSpPr>
            <a:spLocks noGrp="1"/>
          </p:cNvSpPr>
          <p:nvPr>
            <p:ph type="hdr" sz="quarter"/>
          </p:nvPr>
        </p:nvSpPr>
        <p:spPr>
          <a:xfrm>
            <a:off x="0" y="0"/>
            <a:ext cx="2971800" cy="458788"/>
          </a:xfrm>
          <a:prstGeom prst="rect"/>
        </p:spPr>
        <p:txBody>
          <a:bodyPr bIns="45720" lIns="91440" rIns="91440" rtlCol="0" tIns="45720" vert="horz"/>
          <a:lstStyle>
            <a:lvl1pPr algn="l">
              <a:defRPr sz="1200"/>
            </a:lvl1pPr>
          </a:lstStyle>
          <a:p>
            <a:endParaRPr altLang="en-US" lang="zh-CN"/>
          </a:p>
        </p:txBody>
      </p:sp>
      <p:sp>
        <p:nvSpPr>
          <p:cNvPr id="1049001" name="日期占位符 2"/>
          <p:cNvSpPr>
            <a:spLocks noGrp="1"/>
          </p:cNvSpPr>
          <p:nvPr>
            <p:ph type="dt" idx="1"/>
          </p:nvPr>
        </p:nvSpPr>
        <p:spPr>
          <a:xfrm>
            <a:off x="3884613" y="0"/>
            <a:ext cx="2971800" cy="458788"/>
          </a:xfrm>
          <a:prstGeom prst="rect"/>
        </p:spPr>
        <p:txBody>
          <a:bodyPr bIns="45720" lIns="91440" rIns="91440" rtlCol="0" tIns="45720" vert="horz"/>
          <a:lstStyle>
            <a:lvl1pPr algn="r">
              <a:defRPr sz="1200"/>
            </a:lvl1pPr>
          </a:lstStyle>
          <a:p>
            <a:fld id="{F865DBC6-38D0-498A-8F0B-8BC9AF8263A6}" type="datetimeFigureOut">
              <a:rPr altLang="en-US" lang="zh-CN" smtClean="0"/>
            </a:fld>
            <a:endParaRPr altLang="en-US" lang="zh-CN"/>
          </a:p>
        </p:txBody>
      </p:sp>
      <p:sp>
        <p:nvSpPr>
          <p:cNvPr id="1049002" name="幻灯片图像占位符 3"/>
          <p:cNvSpPr>
            <a:spLocks noChangeAspect="1" noRot="1" noGrp="1"/>
          </p:cNvSpPr>
          <p:nvPr>
            <p:ph type="sldImg" idx="2"/>
          </p:nvPr>
        </p:nvSpPr>
        <p:spPr>
          <a:xfrm>
            <a:off x="685800" y="1143000"/>
            <a:ext cx="5486400" cy="3086100"/>
          </a:xfrm>
          <a:prstGeom prst="rect"/>
          <a:noFill/>
          <a:ln w="12700">
            <a:solidFill>
              <a:prstClr val="black"/>
            </a:solidFill>
          </a:ln>
        </p:spPr>
        <p:txBody>
          <a:bodyPr anchor="ctr" bIns="45720" lIns="91440" rIns="91440" rtlCol="0" tIns="45720" vert="horz"/>
          <a:p>
            <a:endParaRPr altLang="en-US" lang="zh-CN"/>
          </a:p>
        </p:txBody>
      </p:sp>
      <p:sp>
        <p:nvSpPr>
          <p:cNvPr id="1049003" name="备注占位符 4"/>
          <p:cNvSpPr>
            <a:spLocks noGrp="1"/>
          </p:cNvSpPr>
          <p:nvPr>
            <p:ph type="body" sz="quarter" idx="3"/>
          </p:nvPr>
        </p:nvSpPr>
        <p:spPr>
          <a:xfrm>
            <a:off x="685800" y="4400550"/>
            <a:ext cx="5486400" cy="3600450"/>
          </a:xfrm>
          <a:prstGeom prst="rect"/>
        </p:spPr>
        <p:txBody>
          <a:bodyPr bIns="45720" lIns="91440" rIns="91440" rtlCol="0" tIns="45720" vert="horz"/>
          <a:p>
            <a:pPr lvl="0"/>
            <a:r>
              <a:rPr altLang="en-US" lang="zh-CN" smtClean="0"/>
              <a:t>单击此处编辑母版文本样式</a:t>
            </a:r>
            <a:endParaRPr altLang="en-US" lang="zh-CN" smtClean="0"/>
          </a:p>
          <a:p>
            <a:pPr lvl="1"/>
            <a:r>
              <a:rPr altLang="en-US" lang="zh-CN" smtClean="0"/>
              <a:t>第二级</a:t>
            </a:r>
            <a:endParaRPr altLang="en-US" lang="zh-CN" smtClean="0"/>
          </a:p>
          <a:p>
            <a:pPr lvl="2"/>
            <a:r>
              <a:rPr altLang="en-US" lang="zh-CN" smtClean="0"/>
              <a:t>第三级</a:t>
            </a:r>
            <a:endParaRPr altLang="en-US" lang="zh-CN" smtClean="0"/>
          </a:p>
          <a:p>
            <a:pPr lvl="3"/>
            <a:r>
              <a:rPr altLang="en-US" lang="zh-CN" smtClean="0"/>
              <a:t>第四级</a:t>
            </a:r>
            <a:endParaRPr altLang="en-US" lang="zh-CN" smtClean="0"/>
          </a:p>
          <a:p>
            <a:pPr lvl="4"/>
            <a:r>
              <a:rPr altLang="en-US" lang="zh-CN" smtClean="0"/>
              <a:t>第五级</a:t>
            </a:r>
            <a:endParaRPr altLang="en-US" lang="zh-CN"/>
          </a:p>
        </p:txBody>
      </p:sp>
      <p:sp>
        <p:nvSpPr>
          <p:cNvPr id="1049004" name="页脚占位符 5"/>
          <p:cNvSpPr>
            <a:spLocks noGrp="1"/>
          </p:cNvSpPr>
          <p:nvPr>
            <p:ph type="ftr" sz="quarter" idx="4"/>
          </p:nvPr>
        </p:nvSpPr>
        <p:spPr>
          <a:xfrm>
            <a:off x="0" y="8685213"/>
            <a:ext cx="2971800" cy="458787"/>
          </a:xfrm>
          <a:prstGeom prst="rect"/>
        </p:spPr>
        <p:txBody>
          <a:bodyPr anchor="b" bIns="45720" lIns="91440" rIns="91440" rtlCol="0" tIns="45720" vert="horz"/>
          <a:lstStyle>
            <a:lvl1pPr algn="l">
              <a:defRPr sz="1200"/>
            </a:lvl1pPr>
          </a:lstStyle>
          <a:p>
            <a:endParaRPr altLang="en-US" lang="zh-CN"/>
          </a:p>
        </p:txBody>
      </p:sp>
      <p:sp>
        <p:nvSpPr>
          <p:cNvPr id="1049005" name="灯片编号占位符 6"/>
          <p:cNvSpPr>
            <a:spLocks noGrp="1"/>
          </p:cNvSpPr>
          <p:nvPr>
            <p:ph type="sldNum" sz="quarter" idx="5"/>
          </p:nvPr>
        </p:nvSpPr>
        <p:spPr>
          <a:xfrm>
            <a:off x="3884613" y="8685213"/>
            <a:ext cx="2971800" cy="458787"/>
          </a:xfrm>
          <a:prstGeom prst="rect"/>
        </p:spPr>
        <p:txBody>
          <a:bodyPr anchor="b" bIns="45720" lIns="91440" rIns="91440" rtlCol="0" tIns="45720" vert="horz"/>
          <a:lstStyle>
            <a:lvl1pPr algn="r">
              <a:defRPr sz="1200"/>
            </a:lvl1pPr>
          </a:lstStyle>
          <a:p>
            <a:fld id="{E44DF715-C661-4A4B-BB5A-CE67FF753190}" type="slidenum">
              <a:rPr altLang="en-US" lang="zh-CN" smtClean="0"/>
            </a:fld>
            <a:endParaRPr altLang="en-US" lang="zh-CN"/>
          </a:p>
        </p:txBody>
      </p:sp>
    </p:spTree>
  </p:cSld>
  <p:clrMap accent1="accent1" accent2="accent2" accent3="accent3" accent4="accent4" accent5="accent5" accent6="accent6" bg1="lt1" bg2="lt2" tx1="dk1" tx2="dk2" hlink="hlink" folHlink="folHlink"/>
  <p:notesStyle>
    <a:lvl1pPr algn="l" defTabSz="914400" eaLnBrk="1" hangingPunct="1" latinLnBrk="0" marL="0" rtl="0">
      <a:defRPr sz="1200" kern="1200">
        <a:solidFill>
          <a:schemeClr val="tx1"/>
        </a:solidFill>
        <a:latin typeface="+mn-lt"/>
        <a:ea typeface="+mn-ea"/>
        <a:cs typeface="+mn-cs"/>
      </a:defRPr>
    </a:lvl1pPr>
    <a:lvl2pPr algn="l" defTabSz="914400" eaLnBrk="1" hangingPunct="1" latinLnBrk="0" marL="457200" rtl="0">
      <a:defRPr sz="1200" kern="1200">
        <a:solidFill>
          <a:schemeClr val="tx1"/>
        </a:solidFill>
        <a:latin typeface="+mn-lt"/>
        <a:ea typeface="+mn-ea"/>
        <a:cs typeface="+mn-cs"/>
      </a:defRPr>
    </a:lvl2pPr>
    <a:lvl3pPr algn="l" defTabSz="914400" eaLnBrk="1" hangingPunct="1" latinLnBrk="0" marL="914400" rtl="0">
      <a:defRPr sz="1200" kern="1200">
        <a:solidFill>
          <a:schemeClr val="tx1"/>
        </a:solidFill>
        <a:latin typeface="+mn-lt"/>
        <a:ea typeface="+mn-ea"/>
        <a:cs typeface="+mn-cs"/>
      </a:defRPr>
    </a:lvl3pPr>
    <a:lvl4pPr algn="l" defTabSz="914400" eaLnBrk="1" hangingPunct="1" latinLnBrk="0" marL="1371600" rtl="0">
      <a:defRPr sz="1200" kern="1200">
        <a:solidFill>
          <a:schemeClr val="tx1"/>
        </a:solidFill>
        <a:latin typeface="+mn-lt"/>
        <a:ea typeface="+mn-ea"/>
        <a:cs typeface="+mn-cs"/>
      </a:defRPr>
    </a:lvl4pPr>
    <a:lvl5pPr algn="l" defTabSz="914400" eaLnBrk="1" hangingPunct="1" latinLnBrk="0" marL="1828800" rtl="0">
      <a:defRPr sz="1200" kern="1200">
        <a:solidFill>
          <a:schemeClr val="tx1"/>
        </a:solidFill>
        <a:latin typeface="+mn-lt"/>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36" name=""/>
        <p:cNvGrpSpPr/>
        <p:nvPr/>
      </p:nvGrpSpPr>
      <p:grpSpPr>
        <a:xfrm>
          <a:off x="0" y="0"/>
          <a:ext cx="0" cy="0"/>
          <a:chOff x="0" y="0"/>
          <a:chExt cx="0" cy="0"/>
        </a:xfrm>
      </p:grpSpPr>
      <p:sp>
        <p:nvSpPr>
          <p:cNvPr id="1048592" name="幻灯片图像占位符 1"/>
          <p:cNvSpPr>
            <a:spLocks noChangeAspect="1" noRot="1" noGrp="1"/>
          </p:cNvSpPr>
          <p:nvPr>
            <p:ph type="sldImg"/>
          </p:nvPr>
        </p:nvSpPr>
        <p:spPr/>
      </p:sp>
      <p:sp>
        <p:nvSpPr>
          <p:cNvPr id="1048593" name="备注占位符 2"/>
          <p:cNvSpPr>
            <a:spLocks noGrp="1"/>
          </p:cNvSpPr>
          <p:nvPr>
            <p:ph type="body" idx="1"/>
          </p:nvPr>
        </p:nvSpPr>
        <p:spPr/>
        <p:txBody>
          <a:bodyPr/>
          <a:p>
            <a:endParaRPr altLang="en-US" lang="zh-CN"/>
          </a:p>
        </p:txBody>
      </p:sp>
      <p:sp>
        <p:nvSpPr>
          <p:cNvPr id="1048594" name="灯片编号占位符 3"/>
          <p:cNvSpPr>
            <a:spLocks noGrp="1"/>
          </p:cNvSpPr>
          <p:nvPr>
            <p:ph type="sldNum" sz="quarter" idx="10"/>
          </p:nvPr>
        </p:nvSpPr>
        <p:spPr/>
        <p:txBody>
          <a:bodyPr/>
          <a:p>
            <a:fld id="{E44DF715-C661-4A4B-BB5A-CE67FF753190}" type="slidenum">
              <a:rPr altLang="en-US" lang="zh-CN" smtClean="0"/>
            </a:fld>
            <a:endParaRPr altLang="en-US" 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93" name=""/>
        <p:cNvGrpSpPr/>
        <p:nvPr/>
      </p:nvGrpSpPr>
      <p:grpSpPr>
        <a:xfrm>
          <a:off x="0" y="0"/>
          <a:ext cx="0" cy="0"/>
          <a:chOff x="0" y="0"/>
          <a:chExt cx="0" cy="0"/>
        </a:xfrm>
      </p:grpSpPr>
      <p:sp>
        <p:nvSpPr>
          <p:cNvPr id="1048674" name="幻灯片图像占位符 1"/>
          <p:cNvSpPr>
            <a:spLocks noChangeAspect="1" noRot="1" noGrp="1"/>
          </p:cNvSpPr>
          <p:nvPr>
            <p:ph type="sldImg" idx="2"/>
          </p:nvPr>
        </p:nvSpPr>
        <p:spPr>
          <a:xfrm>
            <a:off x="481013" y="1279525"/>
            <a:ext cx="6140450" cy="3454400"/>
          </a:xfrm>
        </p:spPr>
      </p:sp>
      <p:sp>
        <p:nvSpPr>
          <p:cNvPr id="1048675" name="文本占位符 2"/>
          <p:cNvSpPr>
            <a:spLocks noGrp="1"/>
          </p:cNvSpPr>
          <p:nvPr>
            <p:ph type="body" idx="3"/>
          </p:nvPr>
        </p:nvSpPr>
        <p:spPr/>
        <p:txBody>
          <a:bodyPr/>
          <a:p>
            <a:endParaRPr altLang="en-US" 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01" name=""/>
        <p:cNvGrpSpPr/>
        <p:nvPr/>
      </p:nvGrpSpPr>
      <p:grpSpPr>
        <a:xfrm>
          <a:off x="0" y="0"/>
          <a:ext cx="0" cy="0"/>
          <a:chOff x="0" y="0"/>
          <a:chExt cx="0" cy="0"/>
        </a:xfrm>
      </p:grpSpPr>
      <p:sp>
        <p:nvSpPr>
          <p:cNvPr id="1048695" name="幻灯片图像占位符 1"/>
          <p:cNvSpPr>
            <a:spLocks noChangeAspect="1" noRot="1" noGrp="1"/>
          </p:cNvSpPr>
          <p:nvPr>
            <p:ph type="sldImg"/>
          </p:nvPr>
        </p:nvSpPr>
        <p:spPr>
          <a:xfrm>
            <a:off x="481013" y="1279525"/>
            <a:ext cx="6140450" cy="3454400"/>
          </a:xfrm>
        </p:spPr>
      </p:sp>
      <p:sp>
        <p:nvSpPr>
          <p:cNvPr id="1048696" name="备注占位符 2"/>
          <p:cNvSpPr>
            <a:spLocks noGrp="1"/>
          </p:cNvSpPr>
          <p:nvPr>
            <p:ph type="body" idx="1"/>
          </p:nvPr>
        </p:nvSpPr>
        <p:spPr/>
        <p:txBody>
          <a:bodyPr/>
          <a:p>
            <a:endParaRPr altLang="en-US" dirty="0" lang="zh-CN"/>
          </a:p>
        </p:txBody>
      </p:sp>
      <p:sp>
        <p:nvSpPr>
          <p:cNvPr id="1048697" name="灯片编号占位符 3"/>
          <p:cNvSpPr>
            <a:spLocks noGrp="1"/>
          </p:cNvSpPr>
          <p:nvPr>
            <p:ph type="sldNum" sz="quarter" idx="5"/>
          </p:nvPr>
        </p:nvSpPr>
        <p:spPr/>
        <p:txBody>
          <a:bodyPr/>
          <a:p>
            <a:fld id="{A6837353-30EB-4A48-80EB-173D804AEFBD}" type="slidenum">
              <a:rPr altLang="en-US" lang="zh-CN" smtClean="0"/>
            </a:fld>
            <a:endParaRPr altLang="en-US" 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45" name=""/>
        <p:cNvGrpSpPr/>
        <p:nvPr/>
      </p:nvGrpSpPr>
      <p:grpSpPr>
        <a:xfrm>
          <a:off x="0" y="0"/>
          <a:ext cx="0" cy="0"/>
          <a:chOff x="0" y="0"/>
          <a:chExt cx="0" cy="0"/>
        </a:xfrm>
      </p:grpSpPr>
      <p:sp>
        <p:nvSpPr>
          <p:cNvPr id="1048698" name="幻灯片图像占位符 1"/>
          <p:cNvSpPr>
            <a:spLocks noChangeAspect="1" noRot="1" noGrp="1"/>
          </p:cNvSpPr>
          <p:nvPr>
            <p:ph type="sldImg"/>
          </p:nvPr>
        </p:nvSpPr>
        <p:spPr>
          <a:xfrm>
            <a:off x="481013" y="1279525"/>
            <a:ext cx="6140450" cy="3454400"/>
          </a:xfrm>
        </p:spPr>
      </p:sp>
      <p:sp>
        <p:nvSpPr>
          <p:cNvPr id="1048700" name="备注占位符 2"/>
          <p:cNvSpPr>
            <a:spLocks noGrp="1"/>
          </p:cNvSpPr>
          <p:nvPr>
            <p:ph type="body" idx="1"/>
          </p:nvPr>
        </p:nvSpPr>
        <p:spPr/>
        <p:txBody>
          <a:bodyPr/>
          <a:p>
            <a:endParaRPr altLang="en-US" dirty="0" lang="zh-CN"/>
          </a:p>
        </p:txBody>
      </p:sp>
      <p:sp>
        <p:nvSpPr>
          <p:cNvPr id="1048702" name="灯片编号占位符 3"/>
          <p:cNvSpPr>
            <a:spLocks noGrp="1"/>
          </p:cNvSpPr>
          <p:nvPr>
            <p:ph type="sldNum" sz="quarter" idx="5"/>
          </p:nvPr>
        </p:nvSpPr>
        <p:spPr/>
        <p:txBody>
          <a:bodyPr/>
          <a:p>
            <a:fld id="{A6837353-30EB-4A48-80EB-173D804AEFBD}" type="slidenum">
              <a:rPr altLang="en-US" lang="zh-CN" smtClean="0"/>
            </a:fld>
            <a:endParaRPr altLang="en-US" 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25" name=""/>
        <p:cNvGrpSpPr/>
        <p:nvPr/>
      </p:nvGrpSpPr>
      <p:grpSpPr>
        <a:xfrm>
          <a:off x="0" y="0"/>
          <a:ext cx="0" cy="0"/>
          <a:chOff x="0" y="0"/>
          <a:chExt cx="0" cy="0"/>
        </a:xfrm>
      </p:grpSpPr>
      <p:sp>
        <p:nvSpPr>
          <p:cNvPr id="1048715" name="幻灯片图像占位符 1"/>
          <p:cNvSpPr>
            <a:spLocks noChangeAspect="1" noRot="1" noGrp="1"/>
          </p:cNvSpPr>
          <p:nvPr>
            <p:ph type="sldImg"/>
          </p:nvPr>
        </p:nvSpPr>
        <p:spPr>
          <a:xfrm>
            <a:off x="481013" y="1279525"/>
            <a:ext cx="6140450" cy="3454400"/>
          </a:xfrm>
        </p:spPr>
      </p:sp>
      <p:sp>
        <p:nvSpPr>
          <p:cNvPr id="1048716" name="备注占位符 2"/>
          <p:cNvSpPr>
            <a:spLocks noGrp="1"/>
          </p:cNvSpPr>
          <p:nvPr>
            <p:ph type="body" idx="1"/>
          </p:nvPr>
        </p:nvSpPr>
        <p:spPr/>
        <p:txBody>
          <a:bodyPr/>
          <a:p>
            <a:endParaRPr altLang="en-US" dirty="0" lang="zh-CN"/>
          </a:p>
        </p:txBody>
      </p:sp>
      <p:sp>
        <p:nvSpPr>
          <p:cNvPr id="1048717" name="灯片编号占位符 3"/>
          <p:cNvSpPr>
            <a:spLocks noGrp="1"/>
          </p:cNvSpPr>
          <p:nvPr>
            <p:ph type="sldNum" sz="quarter" idx="5"/>
          </p:nvPr>
        </p:nvSpPr>
        <p:spPr/>
        <p:txBody>
          <a:bodyPr/>
          <a:p>
            <a:fld id="{A6837353-30EB-4A48-80EB-173D804AEFBD}" type="slidenum">
              <a:rPr altLang="en-US" lang="zh-CN" smtClean="0"/>
            </a:fld>
            <a:endParaRPr altLang="en-US" 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47" name=""/>
        <p:cNvGrpSpPr/>
        <p:nvPr/>
      </p:nvGrpSpPr>
      <p:grpSpPr>
        <a:xfrm>
          <a:off x="0" y="0"/>
          <a:ext cx="0" cy="0"/>
          <a:chOff x="0" y="0"/>
          <a:chExt cx="0" cy="0"/>
        </a:xfrm>
      </p:grpSpPr>
      <p:sp>
        <p:nvSpPr>
          <p:cNvPr id="1048604" name="幻灯片图像占位符 1"/>
          <p:cNvSpPr>
            <a:spLocks noChangeAspect="1" noRot="1" noGrp="1"/>
          </p:cNvSpPr>
          <p:nvPr>
            <p:ph type="sldImg"/>
          </p:nvPr>
        </p:nvSpPr>
        <p:spPr/>
      </p:sp>
      <p:sp>
        <p:nvSpPr>
          <p:cNvPr id="1048605" name="备注占位符 2"/>
          <p:cNvSpPr>
            <a:spLocks noGrp="1"/>
          </p:cNvSpPr>
          <p:nvPr>
            <p:ph type="body" idx="1"/>
          </p:nvPr>
        </p:nvSpPr>
        <p:spPr/>
        <p:txBody>
          <a:bodyPr/>
          <a:p>
            <a:endParaRPr altLang="en-US" lang="zh-CN"/>
          </a:p>
        </p:txBody>
      </p:sp>
      <p:sp>
        <p:nvSpPr>
          <p:cNvPr id="1048606" name="灯片编号占位符 3"/>
          <p:cNvSpPr>
            <a:spLocks noGrp="1"/>
          </p:cNvSpPr>
          <p:nvPr>
            <p:ph type="sldNum" sz="quarter" idx="10"/>
          </p:nvPr>
        </p:nvSpPr>
        <p:spPr/>
        <p:txBody>
          <a:bodyPr/>
          <a:p>
            <a:fld id="{E44DF715-C661-4A4B-BB5A-CE67FF753190}" type="slidenum">
              <a:rPr altLang="en-US" lang="zh-CN" smtClean="0"/>
            </a:fld>
            <a:endParaRPr altLang="en-US" 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51" name=""/>
        <p:cNvGrpSpPr/>
        <p:nvPr/>
      </p:nvGrpSpPr>
      <p:grpSpPr>
        <a:xfrm>
          <a:off x="0" y="0"/>
          <a:ext cx="0" cy="0"/>
          <a:chOff x="0" y="0"/>
          <a:chExt cx="0" cy="0"/>
        </a:xfrm>
      </p:grpSpPr>
      <p:sp>
        <p:nvSpPr>
          <p:cNvPr id="1048615" name="幻灯片图像占位符 1"/>
          <p:cNvSpPr>
            <a:spLocks noChangeAspect="1" noRot="1" noGrp="1"/>
          </p:cNvSpPr>
          <p:nvPr>
            <p:ph type="sldImg"/>
          </p:nvPr>
        </p:nvSpPr>
        <p:spPr/>
      </p:sp>
      <p:sp>
        <p:nvSpPr>
          <p:cNvPr id="1048616" name="备注占位符 2"/>
          <p:cNvSpPr>
            <a:spLocks noGrp="1"/>
          </p:cNvSpPr>
          <p:nvPr>
            <p:ph type="body" idx="1"/>
          </p:nvPr>
        </p:nvSpPr>
        <p:spPr/>
        <p:txBody>
          <a:bodyPr/>
          <a:p>
            <a:endParaRPr altLang="en-US" lang="zh-CN"/>
          </a:p>
        </p:txBody>
      </p:sp>
      <p:sp>
        <p:nvSpPr>
          <p:cNvPr id="1048617" name="灯片编号占位符 3"/>
          <p:cNvSpPr>
            <a:spLocks noGrp="1"/>
          </p:cNvSpPr>
          <p:nvPr>
            <p:ph type="sldNum" sz="quarter" idx="10"/>
          </p:nvPr>
        </p:nvSpPr>
        <p:spPr/>
        <p:txBody>
          <a:bodyPr/>
          <a:p>
            <a:fld id="{E44DF715-C661-4A4B-BB5A-CE67FF753190}" type="slidenum">
              <a:rPr altLang="en-US" lang="zh-CN" smtClean="0"/>
            </a:fld>
            <a:endParaRPr altLang="en-US" 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54" name=""/>
        <p:cNvGrpSpPr/>
        <p:nvPr/>
      </p:nvGrpSpPr>
      <p:grpSpPr>
        <a:xfrm>
          <a:off x="0" y="0"/>
          <a:ext cx="0" cy="0"/>
          <a:chOff x="0" y="0"/>
          <a:chExt cx="0" cy="0"/>
        </a:xfrm>
      </p:grpSpPr>
      <p:sp>
        <p:nvSpPr>
          <p:cNvPr id="1048621" name="幻灯片图像占位符 1"/>
          <p:cNvSpPr>
            <a:spLocks noChangeAspect="1" noRot="1" noGrp="1"/>
          </p:cNvSpPr>
          <p:nvPr>
            <p:ph type="sldImg"/>
          </p:nvPr>
        </p:nvSpPr>
        <p:spPr/>
      </p:sp>
      <p:sp>
        <p:nvSpPr>
          <p:cNvPr id="1048622" name="备注占位符 2"/>
          <p:cNvSpPr>
            <a:spLocks noGrp="1"/>
          </p:cNvSpPr>
          <p:nvPr>
            <p:ph type="body" idx="1"/>
          </p:nvPr>
        </p:nvSpPr>
        <p:spPr/>
        <p:txBody>
          <a:bodyPr/>
          <a:p>
            <a:endParaRPr altLang="en-US" lang="zh-CN"/>
          </a:p>
        </p:txBody>
      </p:sp>
      <p:sp>
        <p:nvSpPr>
          <p:cNvPr id="1048623" name="灯片编号占位符 3"/>
          <p:cNvSpPr>
            <a:spLocks noGrp="1"/>
          </p:cNvSpPr>
          <p:nvPr>
            <p:ph type="sldNum" sz="quarter" idx="10"/>
          </p:nvPr>
        </p:nvSpPr>
        <p:spPr/>
        <p:txBody>
          <a:bodyPr/>
          <a:p>
            <a:fld id="{E44DF715-C661-4A4B-BB5A-CE67FF753190}" type="slidenum">
              <a:rPr altLang="en-US" lang="zh-CN" smtClean="0">
                <a:solidFill>
                  <a:prstClr val="black"/>
                </a:solidFill>
              </a:rPr>
            </a:fld>
            <a:endParaRPr altLang="en-US" lang="zh-CN">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57" name=""/>
        <p:cNvGrpSpPr/>
        <p:nvPr/>
      </p:nvGrpSpPr>
      <p:grpSpPr>
        <a:xfrm>
          <a:off x="0" y="0"/>
          <a:ext cx="0" cy="0"/>
          <a:chOff x="0" y="0"/>
          <a:chExt cx="0" cy="0"/>
        </a:xfrm>
      </p:grpSpPr>
      <p:sp>
        <p:nvSpPr>
          <p:cNvPr id="1048627" name="幻灯片图像占位符 1"/>
          <p:cNvSpPr>
            <a:spLocks noChangeAspect="1" noRot="1" noGrp="1"/>
          </p:cNvSpPr>
          <p:nvPr>
            <p:ph type="sldImg"/>
          </p:nvPr>
        </p:nvSpPr>
        <p:spPr/>
      </p:sp>
      <p:sp>
        <p:nvSpPr>
          <p:cNvPr id="1048628" name="备注占位符 2"/>
          <p:cNvSpPr>
            <a:spLocks noGrp="1"/>
          </p:cNvSpPr>
          <p:nvPr>
            <p:ph type="body" idx="1"/>
          </p:nvPr>
        </p:nvSpPr>
        <p:spPr/>
        <p:txBody>
          <a:bodyPr/>
          <a:p>
            <a:endParaRPr altLang="en-US" lang="zh-CN"/>
          </a:p>
        </p:txBody>
      </p:sp>
      <p:sp>
        <p:nvSpPr>
          <p:cNvPr id="1048629" name="灯片编号占位符 3"/>
          <p:cNvSpPr>
            <a:spLocks noGrp="1"/>
          </p:cNvSpPr>
          <p:nvPr>
            <p:ph type="sldNum" sz="quarter" idx="10"/>
          </p:nvPr>
        </p:nvSpPr>
        <p:spPr/>
        <p:txBody>
          <a:bodyPr/>
          <a:p>
            <a:fld id="{E44DF715-C661-4A4B-BB5A-CE67FF753190}" type="slidenum">
              <a:rPr altLang="en-US" lang="zh-CN" smtClean="0">
                <a:solidFill>
                  <a:prstClr val="black"/>
                </a:solidFill>
              </a:rPr>
            </a:fld>
            <a:endParaRPr altLang="en-US" lang="zh-CN">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60" name=""/>
        <p:cNvGrpSpPr/>
        <p:nvPr/>
      </p:nvGrpSpPr>
      <p:grpSpPr>
        <a:xfrm>
          <a:off x="0" y="0"/>
          <a:ext cx="0" cy="0"/>
          <a:chOff x="0" y="0"/>
          <a:chExt cx="0" cy="0"/>
        </a:xfrm>
      </p:grpSpPr>
      <p:sp>
        <p:nvSpPr>
          <p:cNvPr id="1048633" name="幻灯片图像占位符 1"/>
          <p:cNvSpPr>
            <a:spLocks noChangeAspect="1" noRot="1" noGrp="1"/>
          </p:cNvSpPr>
          <p:nvPr>
            <p:ph type="sldImg"/>
          </p:nvPr>
        </p:nvSpPr>
        <p:spPr/>
      </p:sp>
      <p:sp>
        <p:nvSpPr>
          <p:cNvPr id="1048634" name="备注占位符 2"/>
          <p:cNvSpPr>
            <a:spLocks noGrp="1"/>
          </p:cNvSpPr>
          <p:nvPr>
            <p:ph type="body" idx="1"/>
          </p:nvPr>
        </p:nvSpPr>
        <p:spPr/>
        <p:txBody>
          <a:bodyPr/>
          <a:p>
            <a:endParaRPr altLang="en-US" lang="zh-CN"/>
          </a:p>
        </p:txBody>
      </p:sp>
      <p:sp>
        <p:nvSpPr>
          <p:cNvPr id="1048635" name="灯片编号占位符 3"/>
          <p:cNvSpPr>
            <a:spLocks noGrp="1"/>
          </p:cNvSpPr>
          <p:nvPr>
            <p:ph type="sldNum" sz="quarter" idx="10"/>
          </p:nvPr>
        </p:nvSpPr>
        <p:spPr/>
        <p:txBody>
          <a:bodyPr/>
          <a:p>
            <a:fld id="{E44DF715-C661-4A4B-BB5A-CE67FF753190}" type="slidenum">
              <a:rPr altLang="en-US" lang="zh-CN" smtClean="0">
                <a:solidFill>
                  <a:prstClr val="black"/>
                </a:solidFill>
              </a:rPr>
            </a:fld>
            <a:endParaRPr altLang="en-US" lang="zh-CN">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63" name=""/>
        <p:cNvGrpSpPr/>
        <p:nvPr/>
      </p:nvGrpSpPr>
      <p:grpSpPr>
        <a:xfrm>
          <a:off x="0" y="0"/>
          <a:ext cx="0" cy="0"/>
          <a:chOff x="0" y="0"/>
          <a:chExt cx="0" cy="0"/>
        </a:xfrm>
      </p:grpSpPr>
      <p:sp>
        <p:nvSpPr>
          <p:cNvPr id="1048639" name="幻灯片图像占位符 1"/>
          <p:cNvSpPr>
            <a:spLocks noChangeAspect="1" noRot="1" noGrp="1"/>
          </p:cNvSpPr>
          <p:nvPr>
            <p:ph type="sldImg"/>
          </p:nvPr>
        </p:nvSpPr>
        <p:spPr/>
      </p:sp>
      <p:sp>
        <p:nvSpPr>
          <p:cNvPr id="1048640" name="备注占位符 2"/>
          <p:cNvSpPr>
            <a:spLocks noGrp="1"/>
          </p:cNvSpPr>
          <p:nvPr>
            <p:ph type="body" idx="1"/>
          </p:nvPr>
        </p:nvSpPr>
        <p:spPr/>
        <p:txBody>
          <a:bodyPr/>
          <a:p>
            <a:endParaRPr altLang="en-US" lang="zh-CN"/>
          </a:p>
        </p:txBody>
      </p:sp>
      <p:sp>
        <p:nvSpPr>
          <p:cNvPr id="1048641" name="灯片编号占位符 3"/>
          <p:cNvSpPr>
            <a:spLocks noGrp="1"/>
          </p:cNvSpPr>
          <p:nvPr>
            <p:ph type="sldNum" sz="quarter" idx="10"/>
          </p:nvPr>
        </p:nvSpPr>
        <p:spPr/>
        <p:txBody>
          <a:bodyPr/>
          <a:p>
            <a:fld id="{E44DF715-C661-4A4B-BB5A-CE67FF753190}" type="slidenum">
              <a:rPr altLang="en-US" lang="zh-CN" smtClean="0">
                <a:solidFill>
                  <a:prstClr val="black"/>
                </a:solidFill>
              </a:rPr>
            </a:fld>
            <a:endParaRPr altLang="en-US" lang="zh-CN">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66" name=""/>
        <p:cNvGrpSpPr/>
        <p:nvPr/>
      </p:nvGrpSpPr>
      <p:grpSpPr>
        <a:xfrm>
          <a:off x="0" y="0"/>
          <a:ext cx="0" cy="0"/>
          <a:chOff x="0" y="0"/>
          <a:chExt cx="0" cy="0"/>
        </a:xfrm>
      </p:grpSpPr>
      <p:sp>
        <p:nvSpPr>
          <p:cNvPr id="1048645" name="幻灯片图像占位符 1"/>
          <p:cNvSpPr>
            <a:spLocks noChangeAspect="1" noRot="1" noGrp="1"/>
          </p:cNvSpPr>
          <p:nvPr>
            <p:ph type="sldImg"/>
          </p:nvPr>
        </p:nvSpPr>
        <p:spPr/>
      </p:sp>
      <p:sp>
        <p:nvSpPr>
          <p:cNvPr id="1048646" name="备注占位符 2"/>
          <p:cNvSpPr>
            <a:spLocks noGrp="1"/>
          </p:cNvSpPr>
          <p:nvPr>
            <p:ph type="body" idx="1"/>
          </p:nvPr>
        </p:nvSpPr>
        <p:spPr/>
        <p:txBody>
          <a:bodyPr/>
          <a:p>
            <a:endParaRPr altLang="en-US" lang="zh-CN"/>
          </a:p>
        </p:txBody>
      </p:sp>
      <p:sp>
        <p:nvSpPr>
          <p:cNvPr id="1048647" name="灯片编号占位符 3"/>
          <p:cNvSpPr>
            <a:spLocks noGrp="1"/>
          </p:cNvSpPr>
          <p:nvPr>
            <p:ph type="sldNum" sz="quarter" idx="10"/>
          </p:nvPr>
        </p:nvSpPr>
        <p:spPr/>
        <p:txBody>
          <a:bodyPr/>
          <a:p>
            <a:fld id="{E44DF715-C661-4A4B-BB5A-CE67FF753190}" type="slidenum">
              <a:rPr altLang="en-US" lang="zh-CN" smtClean="0"/>
            </a:fld>
            <a:endParaRPr altLang="en-US" 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69" name=""/>
        <p:cNvGrpSpPr/>
        <p:nvPr/>
      </p:nvGrpSpPr>
      <p:grpSpPr>
        <a:xfrm>
          <a:off x="0" y="0"/>
          <a:ext cx="0" cy="0"/>
          <a:chOff x="0" y="0"/>
          <a:chExt cx="0" cy="0"/>
        </a:xfrm>
      </p:grpSpPr>
      <p:sp>
        <p:nvSpPr>
          <p:cNvPr id="1048651" name="幻灯片图像占位符 1"/>
          <p:cNvSpPr>
            <a:spLocks noChangeAspect="1" noRot="1" noGrp="1"/>
          </p:cNvSpPr>
          <p:nvPr>
            <p:ph type="sldImg"/>
          </p:nvPr>
        </p:nvSpPr>
        <p:spPr/>
      </p:sp>
      <p:sp>
        <p:nvSpPr>
          <p:cNvPr id="1048652" name="备注占位符 2"/>
          <p:cNvSpPr>
            <a:spLocks noGrp="1"/>
          </p:cNvSpPr>
          <p:nvPr>
            <p:ph type="body" idx="1"/>
          </p:nvPr>
        </p:nvSpPr>
        <p:spPr/>
        <p:txBody>
          <a:bodyPr/>
          <a:p>
            <a:endParaRPr altLang="en-US" lang="zh-CN"/>
          </a:p>
        </p:txBody>
      </p:sp>
      <p:sp>
        <p:nvSpPr>
          <p:cNvPr id="1048653" name="灯片编号占位符 3"/>
          <p:cNvSpPr>
            <a:spLocks noGrp="1"/>
          </p:cNvSpPr>
          <p:nvPr>
            <p:ph type="sldNum" sz="quarter" idx="10"/>
          </p:nvPr>
        </p:nvSpPr>
        <p:spPr/>
        <p:txBody>
          <a:bodyPr/>
          <a:p>
            <a:fld id="{E44DF715-C661-4A4B-BB5A-CE67FF753190}" type="slidenum">
              <a:rPr altLang="en-US" lang="zh-CN" smtClean="0">
                <a:solidFill>
                  <a:prstClr val="black"/>
                </a:solidFill>
              </a:rPr>
            </a:fld>
            <a:endParaRPr altLang="en-US" lang="zh-CN">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tags" Target="../tags/tag1.xml"/><Relationship Id="rId3" Type="http://schemas.openxmlformats.org/officeDocument/2006/relationships/image" Target="../media/image2.png"/><Relationship Id="rId4" Type="http://schemas.openxmlformats.org/officeDocument/2006/relationships/tags" Target="../tags/tag2.xml"/><Relationship Id="rId5" Type="http://schemas.openxmlformats.org/officeDocument/2006/relationships/tags" Target="../tags/tag3.xml"/><Relationship Id="rId6" Type="http://schemas.openxmlformats.org/officeDocument/2006/relationships/tags" Target="../tags/tag4.xml"/><Relationship Id="rId7" Type="http://schemas.openxmlformats.org/officeDocument/2006/relationships/tags" Target="../tags/tag5.xml"/><Relationship Id="rId8" Type="http://schemas.openxmlformats.org/officeDocument/2006/relationships/tags" Target="../tags/tag6.xml"/><Relationship Id="rId9"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tags" Target="../tags/tag49.xml"/><Relationship Id="rId2" Type="http://schemas.openxmlformats.org/officeDocument/2006/relationships/tags" Target="../tags/tag50.xml"/><Relationship Id="rId3" Type="http://schemas.openxmlformats.org/officeDocument/2006/relationships/tags" Target="../tags/tag51.xml"/><Relationship Id="rId4" Type="http://schemas.openxmlformats.org/officeDocument/2006/relationships/tags" Target="../tags/tag52.xml"/><Relationship Id="rId5"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tags" Target="../tags/tag53.xml"/><Relationship Id="rId3" Type="http://schemas.openxmlformats.org/officeDocument/2006/relationships/tags" Target="../tags/tag54.xml"/><Relationship Id="rId4" Type="http://schemas.openxmlformats.org/officeDocument/2006/relationships/tags" Target="../tags/tag55.xml"/><Relationship Id="rId5" Type="http://schemas.openxmlformats.org/officeDocument/2006/relationships/tags" Target="../tags/tag56.xml"/><Relationship Id="rId6"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tags" Target="../tags/tag58.xml"/><Relationship Id="rId3" Type="http://schemas.openxmlformats.org/officeDocument/2006/relationships/tags" Target="../tags/tag59.xml"/><Relationship Id="rId4" Type="http://schemas.openxmlformats.org/officeDocument/2006/relationships/tags" Target="../tags/tag60.xml"/><Relationship Id="rId5"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tags" Target="../tags/tag61.xml"/><Relationship Id="rId2" Type="http://schemas.openxmlformats.org/officeDocument/2006/relationships/tags" Target="../tags/tag62.xml"/><Relationship Id="rId3" Type="http://schemas.openxmlformats.org/officeDocument/2006/relationships/tags" Target="../tags/tag63.xml"/><Relationship Id="rId4" Type="http://schemas.openxmlformats.org/officeDocument/2006/relationships/tags" Target="../tags/tag64.xml"/><Relationship Id="rId5" Type="http://schemas.openxmlformats.org/officeDocument/2006/relationships/tags" Target="../tags/tag65.xml"/><Relationship Id="rId6" Type="http://schemas.openxmlformats.org/officeDocument/2006/relationships/tags" Target="../tags/tag66.xml"/><Relationship Id="rId7"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tags" Target="../tags/tag67.xml"/><Relationship Id="rId2" Type="http://schemas.openxmlformats.org/officeDocument/2006/relationships/tags" Target="../tags/tag68.xml"/><Relationship Id="rId3" Type="http://schemas.openxmlformats.org/officeDocument/2006/relationships/tags" Target="../tags/tag69.xml"/><Relationship Id="rId4" Type="http://schemas.openxmlformats.org/officeDocument/2006/relationships/tags" Target="../tags/tag70.xml"/><Relationship Id="rId5" Type="http://schemas.openxmlformats.org/officeDocument/2006/relationships/tags" Target="../tags/tag71.xml"/><Relationship Id="rId6" Type="http://schemas.openxmlformats.org/officeDocument/2006/relationships/tags" Target="../tags/tag72.xml"/><Relationship Id="rId7" Type="http://schemas.openxmlformats.org/officeDocument/2006/relationships/tags" Target="../tags/tag73.xml"/><Relationship Id="rId8"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tags" Target="../tags/tag74.xml"/><Relationship Id="rId2" Type="http://schemas.openxmlformats.org/officeDocument/2006/relationships/tags" Target="../tags/tag75.xml"/><Relationship Id="rId3" Type="http://schemas.openxmlformats.org/officeDocument/2006/relationships/tags" Target="../tags/tag76.xml"/><Relationship Id="rId4" Type="http://schemas.openxmlformats.org/officeDocument/2006/relationships/tags" Target="../tags/tag77.xml"/><Relationship Id="rId5" Type="http://schemas.openxmlformats.org/officeDocument/2006/relationships/tags" Target="../tags/tag78.xml"/><Relationship Id="rId6" Type="http://schemas.openxmlformats.org/officeDocument/2006/relationships/tags" Target="../tags/tag79.xml"/><Relationship Id="rId7" Type="http://schemas.openxmlformats.org/officeDocument/2006/relationships/tags" Target="../tags/tag80.xml"/><Relationship Id="rId8"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tags" Target="../tags/tag81.xml"/><Relationship Id="rId2" Type="http://schemas.openxmlformats.org/officeDocument/2006/relationships/tags" Target="../tags/tag82.xml"/><Relationship Id="rId3" Type="http://schemas.openxmlformats.org/officeDocument/2006/relationships/tags" Target="../tags/tag83.xml"/><Relationship Id="rId4" Type="http://schemas.openxmlformats.org/officeDocument/2006/relationships/tags" Target="../tags/tag84.xml"/><Relationship Id="rId5" Type="http://schemas.openxmlformats.org/officeDocument/2006/relationships/tags" Target="../tags/tag85.xml"/><Relationship Id="rId6" Type="http://schemas.openxmlformats.org/officeDocument/2006/relationships/tags" Target="../tags/tag86.xml"/><Relationship Id="rId7" Type="http://schemas.openxmlformats.org/officeDocument/2006/relationships/tags" Target="../tags/tag87.xml"/><Relationship Id="rId8"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tags" Target="../tags/tag88.xml"/><Relationship Id="rId2" Type="http://schemas.openxmlformats.org/officeDocument/2006/relationships/tags" Target="../tags/tag89.xml"/><Relationship Id="rId3" Type="http://schemas.openxmlformats.org/officeDocument/2006/relationships/tags" Target="../tags/tag90.xml"/><Relationship Id="rId4" Type="http://schemas.openxmlformats.org/officeDocument/2006/relationships/tags" Target="../tags/tag91.xml"/><Relationship Id="rId5" Type="http://schemas.openxmlformats.org/officeDocument/2006/relationships/tags" Target="../tags/tag92.xml"/><Relationship Id="rId6" Type="http://schemas.openxmlformats.org/officeDocument/2006/relationships/tags" Target="../tags/tag93.xml"/><Relationship Id="rId7" Type="http://schemas.openxmlformats.org/officeDocument/2006/relationships/tags" Target="../tags/tag94.xml"/><Relationship Id="rId8" Type="http://schemas.openxmlformats.org/officeDocument/2006/relationships/tags" Target="../tags/tag95.xml"/><Relationship Id="rId9" Type="http://schemas.openxmlformats.org/officeDocument/2006/relationships/tags" Target="../tags/tag96.xml"/><Relationship Id="rId10"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tags" Target="../tags/tag97.xml"/><Relationship Id="rId2" Type="http://schemas.openxmlformats.org/officeDocument/2006/relationships/tags" Target="../tags/tag98.xml"/><Relationship Id="rId3" Type="http://schemas.openxmlformats.org/officeDocument/2006/relationships/tags" Target="../tags/tag99.xml"/><Relationship Id="rId4" Type="http://schemas.openxmlformats.org/officeDocument/2006/relationships/tags" Target="../tags/tag100.xml"/><Relationship Id="rId5" Type="http://schemas.openxmlformats.org/officeDocument/2006/relationships/tags" Target="../tags/tag101.xml"/><Relationship Id="rId6" Type="http://schemas.openxmlformats.org/officeDocument/2006/relationships/tags" Target="../tags/tag102.xml"/><Relationship Id="rId7"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tags" Target="../tags/tag109.xml"/><Relationship Id="rId3" Type="http://schemas.openxmlformats.org/officeDocument/2006/relationships/image" Target="../media/image7.png"/><Relationship Id="rId4" Type="http://schemas.openxmlformats.org/officeDocument/2006/relationships/tags" Target="../tags/tag110.xml"/><Relationship Id="rId5" Type="http://schemas.openxmlformats.org/officeDocument/2006/relationships/tags" Target="../tags/tag111.xml"/><Relationship Id="rId6" Type="http://schemas.openxmlformats.org/officeDocument/2006/relationships/tags" Target="../tags/tag112.xml"/><Relationship Id="rId7" Type="http://schemas.openxmlformats.org/officeDocument/2006/relationships/tags" Target="../tags/tag113.xml"/><Relationship Id="rId8" Type="http://schemas.openxmlformats.org/officeDocument/2006/relationships/tags" Target="../tags/tag114.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tags" Target="../tags/tag8.xml"/><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tags" Target="../tags/tag11.xml"/><Relationship Id="rId6"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tags" Target="../tags/tag115.xml"/><Relationship Id="rId2" Type="http://schemas.openxmlformats.org/officeDocument/2006/relationships/tags" Target="../tags/tag116.xml"/><Relationship Id="rId3" Type="http://schemas.openxmlformats.org/officeDocument/2006/relationships/tags" Target="../tags/tag117.xml"/><Relationship Id="rId4" Type="http://schemas.openxmlformats.org/officeDocument/2006/relationships/tags" Target="../tags/tag118.xml"/><Relationship Id="rId5" Type="http://schemas.openxmlformats.org/officeDocument/2006/relationships/tags" Target="../tags/tag119.xml"/><Relationship Id="rId6"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8.jpeg"/><Relationship Id="rId2" Type="http://schemas.openxmlformats.org/officeDocument/2006/relationships/tags" Target="../tags/tag120.xml"/><Relationship Id="rId3" Type="http://schemas.openxmlformats.org/officeDocument/2006/relationships/tags" Target="../tags/tag121.xml"/><Relationship Id="rId4" Type="http://schemas.openxmlformats.org/officeDocument/2006/relationships/tags" Target="../tags/tag122.xml"/><Relationship Id="rId5" Type="http://schemas.openxmlformats.org/officeDocument/2006/relationships/tags" Target="../tags/tag123.xml"/><Relationship Id="rId6" Type="http://schemas.openxmlformats.org/officeDocument/2006/relationships/tags" Target="../tags/tag124.xml"/><Relationship Id="rId7"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tags" Target="../tags/tag125.xml"/><Relationship Id="rId2" Type="http://schemas.openxmlformats.org/officeDocument/2006/relationships/tags" Target="../tags/tag126.xml"/><Relationship Id="rId3" Type="http://schemas.openxmlformats.org/officeDocument/2006/relationships/tags" Target="../tags/tag127.xml"/><Relationship Id="rId4" Type="http://schemas.openxmlformats.org/officeDocument/2006/relationships/tags" Target="../tags/tag128.xml"/><Relationship Id="rId5" Type="http://schemas.openxmlformats.org/officeDocument/2006/relationships/tags" Target="../tags/tag129.xml"/><Relationship Id="rId6" Type="http://schemas.openxmlformats.org/officeDocument/2006/relationships/tags" Target="../tags/tag130.xml"/><Relationship Id="rId7"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tags" Target="../tags/tag131.xml"/><Relationship Id="rId2" Type="http://schemas.openxmlformats.org/officeDocument/2006/relationships/tags" Target="../tags/tag132.xml"/><Relationship Id="rId3" Type="http://schemas.openxmlformats.org/officeDocument/2006/relationships/tags" Target="../tags/tag133.xml"/><Relationship Id="rId4" Type="http://schemas.openxmlformats.org/officeDocument/2006/relationships/tags" Target="../tags/tag134.xml"/><Relationship Id="rId5" Type="http://schemas.openxmlformats.org/officeDocument/2006/relationships/tags" Target="../tags/tag135.xml"/><Relationship Id="rId6" Type="http://schemas.openxmlformats.org/officeDocument/2006/relationships/tags" Target="../tags/tag136.xml"/><Relationship Id="rId7" Type="http://schemas.openxmlformats.org/officeDocument/2006/relationships/tags" Target="../tags/tag137.xml"/><Relationship Id="rId8" Type="http://schemas.openxmlformats.org/officeDocument/2006/relationships/tags" Target="../tags/tag138.xml"/><Relationship Id="rId9"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image" Target="../media/image9.jpeg"/><Relationship Id="rId2" Type="http://schemas.openxmlformats.org/officeDocument/2006/relationships/tags" Target="../tags/tag139.xml"/><Relationship Id="rId3" Type="http://schemas.openxmlformats.org/officeDocument/2006/relationships/tags" Target="../tags/tag140.xml"/><Relationship Id="rId4" Type="http://schemas.openxmlformats.org/officeDocument/2006/relationships/tags" Target="../tags/tag141.xml"/><Relationship Id="rId5" Type="http://schemas.openxmlformats.org/officeDocument/2006/relationships/tags" Target="../tags/tag142.xml"/><Relationship Id="rId6"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143.xml"/><Relationship Id="rId2" Type="http://schemas.openxmlformats.org/officeDocument/2006/relationships/tags" Target="../tags/tag144.xml"/><Relationship Id="rId3" Type="http://schemas.openxmlformats.org/officeDocument/2006/relationships/tags" Target="../tags/tag145.xml"/><Relationship Id="rId4"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tags" Target="../tags/tag146.xml"/><Relationship Id="rId2" Type="http://schemas.openxmlformats.org/officeDocument/2006/relationships/tags" Target="../tags/tag147.xml"/><Relationship Id="rId3" Type="http://schemas.openxmlformats.org/officeDocument/2006/relationships/tags" Target="../tags/tag148.xml"/><Relationship Id="rId4" Type="http://schemas.openxmlformats.org/officeDocument/2006/relationships/tags" Target="../tags/tag149.xml"/><Relationship Id="rId5" Type="http://schemas.openxmlformats.org/officeDocument/2006/relationships/tags" Target="../tags/tag150.xml"/><Relationship Id="rId6" Type="http://schemas.openxmlformats.org/officeDocument/2006/relationships/tags" Target="../tags/tag151.xml"/><Relationship Id="rId7"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tags" Target="../tags/tag152.xml"/><Relationship Id="rId2" Type="http://schemas.openxmlformats.org/officeDocument/2006/relationships/tags" Target="../tags/tag153.xml"/><Relationship Id="rId3" Type="http://schemas.openxmlformats.org/officeDocument/2006/relationships/tags" Target="../tags/tag154.xml"/><Relationship Id="rId4" Type="http://schemas.openxmlformats.org/officeDocument/2006/relationships/tags" Target="../tags/tag155.xml"/><Relationship Id="rId5" Type="http://schemas.openxmlformats.org/officeDocument/2006/relationships/tags" Target="../tags/tag156.xml"/><Relationship Id="rId6"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tags" Target="../tags/tag157.xml"/><Relationship Id="rId2" Type="http://schemas.openxmlformats.org/officeDocument/2006/relationships/tags" Target="../tags/tag158.xml"/><Relationship Id="rId3" Type="http://schemas.openxmlformats.org/officeDocument/2006/relationships/tags" Target="../tags/tag159.xml"/><Relationship Id="rId4" Type="http://schemas.openxmlformats.org/officeDocument/2006/relationships/tags" Target="../tags/tag160.xml"/><Relationship Id="rId5"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image" Target="../media/image10.jpeg"/><Relationship Id="rId2" Type="http://schemas.openxmlformats.org/officeDocument/2006/relationships/tags" Target="../tags/tag161.xml"/><Relationship Id="rId3" Type="http://schemas.openxmlformats.org/officeDocument/2006/relationships/tags" Target="../tags/tag162.xml"/><Relationship Id="rId4" Type="http://schemas.openxmlformats.org/officeDocument/2006/relationships/tags" Target="../tags/tag163.xml"/><Relationship Id="rId5" Type="http://schemas.openxmlformats.org/officeDocument/2006/relationships/tags" Target="../tags/tag164.xml"/><Relationship Id="rId6"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tags" Target="../tags/tag12.xml"/><Relationship Id="rId3" Type="http://schemas.openxmlformats.org/officeDocument/2006/relationships/tags" Target="../tags/tag13.xml"/><Relationship Id="rId4" Type="http://schemas.openxmlformats.org/officeDocument/2006/relationships/tags" Target="../tags/tag14.xml"/><Relationship Id="rId5" Type="http://schemas.openxmlformats.org/officeDocument/2006/relationships/tags" Target="../tags/tag15.xml"/><Relationship Id="rId6" Type="http://schemas.openxmlformats.org/officeDocument/2006/relationships/tags" Target="../tags/tag16.xml"/><Relationship Id="rId7"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tags" Target="../tags/tag165.xml"/><Relationship Id="rId2" Type="http://schemas.openxmlformats.org/officeDocument/2006/relationships/tags" Target="../tags/tag166.xml"/><Relationship Id="rId3" Type="http://schemas.openxmlformats.org/officeDocument/2006/relationships/tags" Target="../tags/tag167.xml"/><Relationship Id="rId4" Type="http://schemas.openxmlformats.org/officeDocument/2006/relationships/tags" Target="../tags/tag168.xml"/><Relationship Id="rId5"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tags" Target="../tags/tag169.xml"/><Relationship Id="rId2" Type="http://schemas.openxmlformats.org/officeDocument/2006/relationships/tags" Target="../tags/tag170.xml"/><Relationship Id="rId3" Type="http://schemas.openxmlformats.org/officeDocument/2006/relationships/tags" Target="../tags/tag171.xml"/><Relationship Id="rId4" Type="http://schemas.openxmlformats.org/officeDocument/2006/relationships/tags" Target="../tags/tag172.xml"/><Relationship Id="rId5" Type="http://schemas.openxmlformats.org/officeDocument/2006/relationships/tags" Target="../tags/tag173.xml"/><Relationship Id="rId6" Type="http://schemas.openxmlformats.org/officeDocument/2006/relationships/tags" Target="../tags/tag174.xml"/><Relationship Id="rId7"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tags" Target="../tags/tag175.xml"/><Relationship Id="rId2" Type="http://schemas.openxmlformats.org/officeDocument/2006/relationships/tags" Target="../tags/tag176.xml"/><Relationship Id="rId3" Type="http://schemas.openxmlformats.org/officeDocument/2006/relationships/tags" Target="../tags/tag177.xml"/><Relationship Id="rId4" Type="http://schemas.openxmlformats.org/officeDocument/2006/relationships/tags" Target="../tags/tag178.xml"/><Relationship Id="rId5" Type="http://schemas.openxmlformats.org/officeDocument/2006/relationships/tags" Target="../tags/tag179.xml"/><Relationship Id="rId6" Type="http://schemas.openxmlformats.org/officeDocument/2006/relationships/tags" Target="../tags/tag180.xml"/><Relationship Id="rId7" Type="http://schemas.openxmlformats.org/officeDocument/2006/relationships/tags" Target="../tags/tag181.xml"/><Relationship Id="rId8"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tags" Target="../tags/tag182.xml"/><Relationship Id="rId2" Type="http://schemas.openxmlformats.org/officeDocument/2006/relationships/tags" Target="../tags/tag183.xml"/><Relationship Id="rId3" Type="http://schemas.openxmlformats.org/officeDocument/2006/relationships/tags" Target="../tags/tag184.xml"/><Relationship Id="rId4" Type="http://schemas.openxmlformats.org/officeDocument/2006/relationships/tags" Target="../tags/tag185.xml"/><Relationship Id="rId5" Type="http://schemas.openxmlformats.org/officeDocument/2006/relationships/tags" Target="../tags/tag186.xml"/><Relationship Id="rId6" Type="http://schemas.openxmlformats.org/officeDocument/2006/relationships/tags" Target="../tags/tag187.xml"/><Relationship Id="rId7" Type="http://schemas.openxmlformats.org/officeDocument/2006/relationships/tags" Target="../tags/tag188.xml"/><Relationship Id="rId8"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tags" Target="../tags/tag189.xml"/><Relationship Id="rId2" Type="http://schemas.openxmlformats.org/officeDocument/2006/relationships/tags" Target="../tags/tag190.xml"/><Relationship Id="rId3" Type="http://schemas.openxmlformats.org/officeDocument/2006/relationships/tags" Target="../tags/tag191.xml"/><Relationship Id="rId4" Type="http://schemas.openxmlformats.org/officeDocument/2006/relationships/tags" Target="../tags/tag192.xml"/><Relationship Id="rId5" Type="http://schemas.openxmlformats.org/officeDocument/2006/relationships/tags" Target="../tags/tag193.xml"/><Relationship Id="rId6" Type="http://schemas.openxmlformats.org/officeDocument/2006/relationships/tags" Target="../tags/tag194.xml"/><Relationship Id="rId7" Type="http://schemas.openxmlformats.org/officeDocument/2006/relationships/tags" Target="../tags/tag195.xml"/><Relationship Id="rId8"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tags" Target="../tags/tag196.xml"/><Relationship Id="rId2" Type="http://schemas.openxmlformats.org/officeDocument/2006/relationships/tags" Target="../tags/tag197.xml"/><Relationship Id="rId3" Type="http://schemas.openxmlformats.org/officeDocument/2006/relationships/tags" Target="../tags/tag198.xml"/><Relationship Id="rId4" Type="http://schemas.openxmlformats.org/officeDocument/2006/relationships/tags" Target="../tags/tag199.xml"/><Relationship Id="rId5" Type="http://schemas.openxmlformats.org/officeDocument/2006/relationships/tags" Target="../tags/tag200.xml"/><Relationship Id="rId6" Type="http://schemas.openxmlformats.org/officeDocument/2006/relationships/tags" Target="../tags/tag201.xml"/><Relationship Id="rId7" Type="http://schemas.openxmlformats.org/officeDocument/2006/relationships/tags" Target="../tags/tag202.xml"/><Relationship Id="rId8" Type="http://schemas.openxmlformats.org/officeDocument/2006/relationships/tags" Target="../tags/tag203.xml"/><Relationship Id="rId9" Type="http://schemas.openxmlformats.org/officeDocument/2006/relationships/tags" Target="../tags/tag204.xml"/><Relationship Id="rId10"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tags" Target="../tags/tag205.xml"/><Relationship Id="rId2" Type="http://schemas.openxmlformats.org/officeDocument/2006/relationships/tags" Target="../tags/tag206.xml"/><Relationship Id="rId3" Type="http://schemas.openxmlformats.org/officeDocument/2006/relationships/tags" Target="../tags/tag207.xml"/><Relationship Id="rId4" Type="http://schemas.openxmlformats.org/officeDocument/2006/relationships/tags" Target="../tags/tag208.xml"/><Relationship Id="rId5" Type="http://schemas.openxmlformats.org/officeDocument/2006/relationships/tags" Target="../tags/tag209.xml"/><Relationship Id="rId6" Type="http://schemas.openxmlformats.org/officeDocument/2006/relationships/tags" Target="../tags/tag210.xml"/><Relationship Id="rId7"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image" Target="../media/image11.jpeg"/><Relationship Id="rId2" Type="http://schemas.openxmlformats.org/officeDocument/2006/relationships/tags" Target="../tags/tag217.xml"/><Relationship Id="rId3" Type="http://schemas.openxmlformats.org/officeDocument/2006/relationships/image" Target="../media/image12.png"/><Relationship Id="rId4" Type="http://schemas.openxmlformats.org/officeDocument/2006/relationships/tags" Target="../tags/tag218.xml"/><Relationship Id="rId5" Type="http://schemas.openxmlformats.org/officeDocument/2006/relationships/tags" Target="../tags/tag219.xml"/><Relationship Id="rId6" Type="http://schemas.openxmlformats.org/officeDocument/2006/relationships/tags" Target="../tags/tag220.xml"/><Relationship Id="rId7" Type="http://schemas.openxmlformats.org/officeDocument/2006/relationships/tags" Target="../tags/tag221.xml"/><Relationship Id="rId8" Type="http://schemas.openxmlformats.org/officeDocument/2006/relationships/tags" Target="../tags/tag222.xml"/><Relationship Id="rId9"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tags" Target="../tags/tag223.xml"/><Relationship Id="rId2" Type="http://schemas.openxmlformats.org/officeDocument/2006/relationships/tags" Target="../tags/tag224.xml"/><Relationship Id="rId3" Type="http://schemas.openxmlformats.org/officeDocument/2006/relationships/tags" Target="../tags/tag225.xml"/><Relationship Id="rId4" Type="http://schemas.openxmlformats.org/officeDocument/2006/relationships/tags" Target="../tags/tag226.xml"/><Relationship Id="rId5" Type="http://schemas.openxmlformats.org/officeDocument/2006/relationships/tags" Target="../tags/tag227.xml"/><Relationship Id="rId6"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image" Target="../media/image13.jpeg"/><Relationship Id="rId2" Type="http://schemas.openxmlformats.org/officeDocument/2006/relationships/tags" Target="../tags/tag228.xml"/><Relationship Id="rId3" Type="http://schemas.openxmlformats.org/officeDocument/2006/relationships/tags" Target="../tags/tag229.xml"/><Relationship Id="rId4" Type="http://schemas.openxmlformats.org/officeDocument/2006/relationships/tags" Target="../tags/tag230.xml"/><Relationship Id="rId5" Type="http://schemas.openxmlformats.org/officeDocument/2006/relationships/tags" Target="../tags/tag231.xml"/><Relationship Id="rId6" Type="http://schemas.openxmlformats.org/officeDocument/2006/relationships/tags" Target="../tags/tag232.xml"/><Relationship Id="rId7"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tags" Target="../tags/tag18.xml"/><Relationship Id="rId3" Type="http://schemas.openxmlformats.org/officeDocument/2006/relationships/tags" Target="../tags/tag19.xml"/><Relationship Id="rId4" Type="http://schemas.openxmlformats.org/officeDocument/2006/relationships/tags" Target="../tags/tag20.xml"/><Relationship Id="rId5" Type="http://schemas.openxmlformats.org/officeDocument/2006/relationships/tags" Target="../tags/tag21.xml"/><Relationship Id="rId6" Type="http://schemas.openxmlformats.org/officeDocument/2006/relationships/tags" Target="../tags/tag22.xml"/><Relationship Id="rId7"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tags" Target="../tags/tag233.xml"/><Relationship Id="rId2" Type="http://schemas.openxmlformats.org/officeDocument/2006/relationships/tags" Target="../tags/tag234.xml"/><Relationship Id="rId3" Type="http://schemas.openxmlformats.org/officeDocument/2006/relationships/tags" Target="../tags/tag235.xml"/><Relationship Id="rId4" Type="http://schemas.openxmlformats.org/officeDocument/2006/relationships/tags" Target="../tags/tag236.xml"/><Relationship Id="rId5" Type="http://schemas.openxmlformats.org/officeDocument/2006/relationships/tags" Target="../tags/tag237.xml"/><Relationship Id="rId6" Type="http://schemas.openxmlformats.org/officeDocument/2006/relationships/tags" Target="../tags/tag238.xml"/><Relationship Id="rId7"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tags" Target="../tags/tag239.xml"/><Relationship Id="rId2" Type="http://schemas.openxmlformats.org/officeDocument/2006/relationships/tags" Target="../tags/tag240.xml"/><Relationship Id="rId3" Type="http://schemas.openxmlformats.org/officeDocument/2006/relationships/tags" Target="../tags/tag241.xml"/><Relationship Id="rId4" Type="http://schemas.openxmlformats.org/officeDocument/2006/relationships/tags" Target="../tags/tag242.xml"/><Relationship Id="rId5" Type="http://schemas.openxmlformats.org/officeDocument/2006/relationships/tags" Target="../tags/tag243.xml"/><Relationship Id="rId6" Type="http://schemas.openxmlformats.org/officeDocument/2006/relationships/tags" Target="../tags/tag244.xml"/><Relationship Id="rId7" Type="http://schemas.openxmlformats.org/officeDocument/2006/relationships/tags" Target="../tags/tag245.xml"/><Relationship Id="rId8" Type="http://schemas.openxmlformats.org/officeDocument/2006/relationships/tags" Target="../tags/tag246.xml"/><Relationship Id="rId9"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image" Target="../media/image14.jpeg"/><Relationship Id="rId2" Type="http://schemas.openxmlformats.org/officeDocument/2006/relationships/tags" Target="../tags/tag247.xml"/><Relationship Id="rId3" Type="http://schemas.openxmlformats.org/officeDocument/2006/relationships/tags" Target="../tags/tag248.xml"/><Relationship Id="rId4" Type="http://schemas.openxmlformats.org/officeDocument/2006/relationships/tags" Target="../tags/tag249.xml"/><Relationship Id="rId5" Type="http://schemas.openxmlformats.org/officeDocument/2006/relationships/tags" Target="../tags/tag250.xml"/><Relationship Id="rId6"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tags" Target="../tags/tag251.xml"/><Relationship Id="rId2" Type="http://schemas.openxmlformats.org/officeDocument/2006/relationships/tags" Target="../tags/tag252.xml"/><Relationship Id="rId3" Type="http://schemas.openxmlformats.org/officeDocument/2006/relationships/tags" Target="../tags/tag253.xml"/><Relationship Id="rId4"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tags" Target="../tags/tag254.xml"/><Relationship Id="rId2" Type="http://schemas.openxmlformats.org/officeDocument/2006/relationships/tags" Target="../tags/tag255.xml"/><Relationship Id="rId3" Type="http://schemas.openxmlformats.org/officeDocument/2006/relationships/tags" Target="../tags/tag256.xml"/><Relationship Id="rId4" Type="http://schemas.openxmlformats.org/officeDocument/2006/relationships/tags" Target="../tags/tag257.xml"/><Relationship Id="rId5" Type="http://schemas.openxmlformats.org/officeDocument/2006/relationships/tags" Target="../tags/tag258.xml"/><Relationship Id="rId6" Type="http://schemas.openxmlformats.org/officeDocument/2006/relationships/tags" Target="../tags/tag259.xml"/><Relationship Id="rId7"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tags" Target="../tags/tag260.xml"/><Relationship Id="rId2" Type="http://schemas.openxmlformats.org/officeDocument/2006/relationships/tags" Target="../tags/tag261.xml"/><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6"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tags" Target="../tags/tag265.xml"/><Relationship Id="rId2" Type="http://schemas.openxmlformats.org/officeDocument/2006/relationships/tags" Target="../tags/tag266.xml"/><Relationship Id="rId3" Type="http://schemas.openxmlformats.org/officeDocument/2006/relationships/tags" Target="../tags/tag267.xml"/><Relationship Id="rId4" Type="http://schemas.openxmlformats.org/officeDocument/2006/relationships/tags" Target="../tags/tag268.xml"/><Relationship Id="rId5"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image" Target="../media/image15.jpeg"/><Relationship Id="rId2" Type="http://schemas.openxmlformats.org/officeDocument/2006/relationships/tags" Target="../tags/tag269.xml"/><Relationship Id="rId3" Type="http://schemas.openxmlformats.org/officeDocument/2006/relationships/tags" Target="../tags/tag270.xml"/><Relationship Id="rId4" Type="http://schemas.openxmlformats.org/officeDocument/2006/relationships/tags" Target="../tags/tag271.xml"/><Relationship Id="rId5" Type="http://schemas.openxmlformats.org/officeDocument/2006/relationships/tags" Target="../tags/tag272.xml"/><Relationship Id="rId6"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tags" Target="../tags/tag273.xml"/><Relationship Id="rId2" Type="http://schemas.openxmlformats.org/officeDocument/2006/relationships/tags" Target="../tags/tag274.xml"/><Relationship Id="rId3" Type="http://schemas.openxmlformats.org/officeDocument/2006/relationships/tags" Target="../tags/tag275.xml"/><Relationship Id="rId4" Type="http://schemas.openxmlformats.org/officeDocument/2006/relationships/tags" Target="../tags/tag276.xml"/><Relationship Id="rId5"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tags" Target="../tags/tag277.xml"/><Relationship Id="rId2" Type="http://schemas.openxmlformats.org/officeDocument/2006/relationships/tags" Target="../tags/tag278.xml"/><Relationship Id="rId3" Type="http://schemas.openxmlformats.org/officeDocument/2006/relationships/tags" Target="../tags/tag279.xml"/><Relationship Id="rId4" Type="http://schemas.openxmlformats.org/officeDocument/2006/relationships/tags" Target="../tags/tag280.xml"/><Relationship Id="rId5" Type="http://schemas.openxmlformats.org/officeDocument/2006/relationships/tags" Target="../tags/tag281.xml"/><Relationship Id="rId6" Type="http://schemas.openxmlformats.org/officeDocument/2006/relationships/tags" Target="../tags/tag282.xml"/><Relationship Id="rId7"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tags" Target="../tags/tag23.xml"/><Relationship Id="rId2" Type="http://schemas.openxmlformats.org/officeDocument/2006/relationships/tags" Target="../tags/tag24.xml"/><Relationship Id="rId3" Type="http://schemas.openxmlformats.org/officeDocument/2006/relationships/tags" Target="../tags/tag25.xml"/><Relationship Id="rId4" Type="http://schemas.openxmlformats.org/officeDocument/2006/relationships/tags" Target="../tags/tag26.xml"/><Relationship Id="rId5" Type="http://schemas.openxmlformats.org/officeDocument/2006/relationships/tags" Target="../tags/tag27.xml"/><Relationship Id="rId6" Type="http://schemas.openxmlformats.org/officeDocument/2006/relationships/tags" Target="../tags/tag28.xml"/><Relationship Id="rId7" Type="http://schemas.openxmlformats.org/officeDocument/2006/relationships/tags" Target="../tags/tag29.xml"/><Relationship Id="rId8" Type="http://schemas.openxmlformats.org/officeDocument/2006/relationships/tags" Target="../tags/tag30.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tags" Target="../tags/tag283.xml"/><Relationship Id="rId2" Type="http://schemas.openxmlformats.org/officeDocument/2006/relationships/tags" Target="../tags/tag284.xml"/><Relationship Id="rId3" Type="http://schemas.openxmlformats.org/officeDocument/2006/relationships/tags" Target="../tags/tag285.xml"/><Relationship Id="rId4" Type="http://schemas.openxmlformats.org/officeDocument/2006/relationships/tags" Target="../tags/tag286.xml"/><Relationship Id="rId5" Type="http://schemas.openxmlformats.org/officeDocument/2006/relationships/tags" Target="../tags/tag287.xml"/><Relationship Id="rId6" Type="http://schemas.openxmlformats.org/officeDocument/2006/relationships/tags" Target="../tags/tag288.xml"/><Relationship Id="rId7" Type="http://schemas.openxmlformats.org/officeDocument/2006/relationships/tags" Target="../tags/tag289.xml"/><Relationship Id="rId8"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tags" Target="../tags/tag292.xml"/><Relationship Id="rId4" Type="http://schemas.openxmlformats.org/officeDocument/2006/relationships/tags" Target="../tags/tag293.xml"/><Relationship Id="rId5" Type="http://schemas.openxmlformats.org/officeDocument/2006/relationships/tags" Target="../tags/tag294.xml"/><Relationship Id="rId6" Type="http://schemas.openxmlformats.org/officeDocument/2006/relationships/tags" Target="../tags/tag295.xml"/><Relationship Id="rId7" Type="http://schemas.openxmlformats.org/officeDocument/2006/relationships/tags" Target="../tags/tag296.xml"/><Relationship Id="rId8"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tags" Target="../tags/tag297.xml"/><Relationship Id="rId2" Type="http://schemas.openxmlformats.org/officeDocument/2006/relationships/tags" Target="../tags/tag298.xml"/><Relationship Id="rId3" Type="http://schemas.openxmlformats.org/officeDocument/2006/relationships/tags" Target="../tags/tag299.xml"/><Relationship Id="rId4" Type="http://schemas.openxmlformats.org/officeDocument/2006/relationships/tags" Target="../tags/tag300.xml"/><Relationship Id="rId5" Type="http://schemas.openxmlformats.org/officeDocument/2006/relationships/tags" Target="../tags/tag301.xml"/><Relationship Id="rId6" Type="http://schemas.openxmlformats.org/officeDocument/2006/relationships/tags" Target="../tags/tag302.xml"/><Relationship Id="rId7" Type="http://schemas.openxmlformats.org/officeDocument/2006/relationships/tags" Target="../tags/tag303.xml"/><Relationship Id="rId8"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304.xml"/><Relationship Id="rId2" Type="http://schemas.openxmlformats.org/officeDocument/2006/relationships/tags" Target="../tags/tag305.xml"/><Relationship Id="rId3" Type="http://schemas.openxmlformats.org/officeDocument/2006/relationships/tags" Target="../tags/tag306.xml"/><Relationship Id="rId4" Type="http://schemas.openxmlformats.org/officeDocument/2006/relationships/tags" Target="../tags/tag307.xml"/><Relationship Id="rId5" Type="http://schemas.openxmlformats.org/officeDocument/2006/relationships/tags" Target="../tags/tag308.xml"/><Relationship Id="rId6" Type="http://schemas.openxmlformats.org/officeDocument/2006/relationships/tags" Target="../tags/tag309.xml"/><Relationship Id="rId7" Type="http://schemas.openxmlformats.org/officeDocument/2006/relationships/tags" Target="../tags/tag310.xml"/><Relationship Id="rId8" Type="http://schemas.openxmlformats.org/officeDocument/2006/relationships/tags" Target="../tags/tag311.xml"/><Relationship Id="rId9" Type="http://schemas.openxmlformats.org/officeDocument/2006/relationships/tags" Target="../tags/tag312.xml"/><Relationship Id="rId10"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tags" Target="../tags/tag314.xml"/><Relationship Id="rId3" Type="http://schemas.openxmlformats.org/officeDocument/2006/relationships/tags" Target="../tags/tag315.xml"/><Relationship Id="rId4" Type="http://schemas.openxmlformats.org/officeDocument/2006/relationships/tags" Target="../tags/tag316.xml"/><Relationship Id="rId5" Type="http://schemas.openxmlformats.org/officeDocument/2006/relationships/tags" Target="../tags/tag317.xml"/><Relationship Id="rId6" Type="http://schemas.openxmlformats.org/officeDocument/2006/relationships/tags" Target="../tags/tag318.xml"/><Relationship Id="rId7"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image" Target="../media/image16.jpeg"/><Relationship Id="rId2" Type="http://schemas.openxmlformats.org/officeDocument/2006/relationships/tags" Target="../tags/tag325.xml"/><Relationship Id="rId3" Type="http://schemas.openxmlformats.org/officeDocument/2006/relationships/image" Target="../media/image17.png"/><Relationship Id="rId4" Type="http://schemas.openxmlformats.org/officeDocument/2006/relationships/tags" Target="../tags/tag326.xml"/><Relationship Id="rId5" Type="http://schemas.openxmlformats.org/officeDocument/2006/relationships/tags" Target="../tags/tag327.xml"/><Relationship Id="rId6" Type="http://schemas.openxmlformats.org/officeDocument/2006/relationships/tags" Target="../tags/tag328.xml"/><Relationship Id="rId7" Type="http://schemas.openxmlformats.org/officeDocument/2006/relationships/tags" Target="../tags/tag329.xml"/><Relationship Id="rId8" Type="http://schemas.openxmlformats.org/officeDocument/2006/relationships/tags" Target="../tags/tag330.xml"/><Relationship Id="rId9"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tags" Target="../tags/tag331.xml"/><Relationship Id="rId2" Type="http://schemas.openxmlformats.org/officeDocument/2006/relationships/tags" Target="../tags/tag332.xml"/><Relationship Id="rId3" Type="http://schemas.openxmlformats.org/officeDocument/2006/relationships/tags" Target="../tags/tag333.xml"/><Relationship Id="rId4" Type="http://schemas.openxmlformats.org/officeDocument/2006/relationships/tags" Target="../tags/tag334.xml"/><Relationship Id="rId5" Type="http://schemas.openxmlformats.org/officeDocument/2006/relationships/tags" Target="../tags/tag335.xml"/><Relationship Id="rId6"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image" Target="../media/image18.jpeg"/><Relationship Id="rId2" Type="http://schemas.openxmlformats.org/officeDocument/2006/relationships/tags" Target="../tags/tag336.xml"/><Relationship Id="rId3" Type="http://schemas.openxmlformats.org/officeDocument/2006/relationships/tags" Target="../tags/tag337.xml"/><Relationship Id="rId4" Type="http://schemas.openxmlformats.org/officeDocument/2006/relationships/tags" Target="../tags/tag338.xml"/><Relationship Id="rId5" Type="http://schemas.openxmlformats.org/officeDocument/2006/relationships/tags" Target="../tags/tag339.xml"/><Relationship Id="rId6" Type="http://schemas.openxmlformats.org/officeDocument/2006/relationships/tags" Target="../tags/tag340.xml"/><Relationship Id="rId7"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tags" Target="../tags/tag341.xml"/><Relationship Id="rId2" Type="http://schemas.openxmlformats.org/officeDocument/2006/relationships/tags" Target="../tags/tag342.xml"/><Relationship Id="rId3" Type="http://schemas.openxmlformats.org/officeDocument/2006/relationships/tags" Target="../tags/tag343.xml"/><Relationship Id="rId4" Type="http://schemas.openxmlformats.org/officeDocument/2006/relationships/tags" Target="../tags/tag344.xml"/><Relationship Id="rId5" Type="http://schemas.openxmlformats.org/officeDocument/2006/relationships/tags" Target="../tags/tag345.xml"/><Relationship Id="rId6" Type="http://schemas.openxmlformats.org/officeDocument/2006/relationships/tags" Target="../tags/tag346.xml"/><Relationship Id="rId7"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tags" Target="../tags/tag347.xml"/><Relationship Id="rId2" Type="http://schemas.openxmlformats.org/officeDocument/2006/relationships/tags" Target="../tags/tag348.xml"/><Relationship Id="rId3" Type="http://schemas.openxmlformats.org/officeDocument/2006/relationships/tags" Target="../tags/tag349.xml"/><Relationship Id="rId4" Type="http://schemas.openxmlformats.org/officeDocument/2006/relationships/tags" Target="../tags/tag350.xml"/><Relationship Id="rId5" Type="http://schemas.openxmlformats.org/officeDocument/2006/relationships/tags" Target="../tags/tag351.xml"/><Relationship Id="rId6" Type="http://schemas.openxmlformats.org/officeDocument/2006/relationships/tags" Target="../tags/tag352.xml"/><Relationship Id="rId7" Type="http://schemas.openxmlformats.org/officeDocument/2006/relationships/tags" Target="../tags/tag353.xml"/><Relationship Id="rId8" Type="http://schemas.openxmlformats.org/officeDocument/2006/relationships/tags" Target="../tags/tag354.xml"/><Relationship Id="rId9"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4.jpeg"/><Relationship Id="rId2" Type="http://schemas.openxmlformats.org/officeDocument/2006/relationships/tags" Target="../tags/tag31.xml"/><Relationship Id="rId3" Type="http://schemas.openxmlformats.org/officeDocument/2006/relationships/tags" Target="../tags/tag32.xml"/><Relationship Id="rId4" Type="http://schemas.openxmlformats.org/officeDocument/2006/relationships/tags" Target="../tags/tag33.xml"/><Relationship Id="rId5" Type="http://schemas.openxmlformats.org/officeDocument/2006/relationships/tags" Target="../tags/tag34.xml"/><Relationship Id="rId6"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image" Target="../media/image19.jpeg"/><Relationship Id="rId2" Type="http://schemas.openxmlformats.org/officeDocument/2006/relationships/tags" Target="../tags/tag355.xml"/><Relationship Id="rId3" Type="http://schemas.openxmlformats.org/officeDocument/2006/relationships/tags" Target="../tags/tag356.xml"/><Relationship Id="rId4" Type="http://schemas.openxmlformats.org/officeDocument/2006/relationships/tags" Target="../tags/tag357.xml"/><Relationship Id="rId5" Type="http://schemas.openxmlformats.org/officeDocument/2006/relationships/tags" Target="../tags/tag358.xml"/><Relationship Id="rId6"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tags" Target="../tags/tag359.xml"/><Relationship Id="rId2" Type="http://schemas.openxmlformats.org/officeDocument/2006/relationships/tags" Target="../tags/tag360.xml"/><Relationship Id="rId3" Type="http://schemas.openxmlformats.org/officeDocument/2006/relationships/tags" Target="../tags/tag361.xml"/><Relationship Id="rId4"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tags" Target="../tags/tag362.xml"/><Relationship Id="rId2" Type="http://schemas.openxmlformats.org/officeDocument/2006/relationships/tags" Target="../tags/tag363.xml"/><Relationship Id="rId3" Type="http://schemas.openxmlformats.org/officeDocument/2006/relationships/tags" Target="../tags/tag364.xml"/><Relationship Id="rId4" Type="http://schemas.openxmlformats.org/officeDocument/2006/relationships/tags" Target="../tags/tag365.xml"/><Relationship Id="rId5" Type="http://schemas.openxmlformats.org/officeDocument/2006/relationships/tags" Target="../tags/tag366.xml"/><Relationship Id="rId6" Type="http://schemas.openxmlformats.org/officeDocument/2006/relationships/tags" Target="../tags/tag367.xml"/><Relationship Id="rId7"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tags" Target="../tags/tag368.xml"/><Relationship Id="rId2" Type="http://schemas.openxmlformats.org/officeDocument/2006/relationships/tags" Target="../tags/tag369.xml"/><Relationship Id="rId3" Type="http://schemas.openxmlformats.org/officeDocument/2006/relationships/tags" Target="../tags/tag370.xml"/><Relationship Id="rId4" Type="http://schemas.openxmlformats.org/officeDocument/2006/relationships/tags" Target="../tags/tag371.xml"/><Relationship Id="rId5" Type="http://schemas.openxmlformats.org/officeDocument/2006/relationships/tags" Target="../tags/tag372.xml"/><Relationship Id="rId6"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tags" Target="../tags/tag373.xml"/><Relationship Id="rId2" Type="http://schemas.openxmlformats.org/officeDocument/2006/relationships/tags" Target="../tags/tag374.xml"/><Relationship Id="rId3" Type="http://schemas.openxmlformats.org/officeDocument/2006/relationships/tags" Target="../tags/tag375.xml"/><Relationship Id="rId4" Type="http://schemas.openxmlformats.org/officeDocument/2006/relationships/tags" Target="../tags/tag376.xml"/><Relationship Id="rId5"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image" Target="../media/image20.jpeg"/><Relationship Id="rId2" Type="http://schemas.openxmlformats.org/officeDocument/2006/relationships/tags" Target="../tags/tag377.xml"/><Relationship Id="rId3" Type="http://schemas.openxmlformats.org/officeDocument/2006/relationships/tags" Target="../tags/tag378.xml"/><Relationship Id="rId4" Type="http://schemas.openxmlformats.org/officeDocument/2006/relationships/tags" Target="../tags/tag379.xml"/><Relationship Id="rId5" Type="http://schemas.openxmlformats.org/officeDocument/2006/relationships/tags" Target="../tags/tag380.xml"/><Relationship Id="rId6"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tags" Target="../tags/tag381.xml"/><Relationship Id="rId2" Type="http://schemas.openxmlformats.org/officeDocument/2006/relationships/tags" Target="../tags/tag382.xml"/><Relationship Id="rId3" Type="http://schemas.openxmlformats.org/officeDocument/2006/relationships/tags" Target="../tags/tag383.xml"/><Relationship Id="rId4" Type="http://schemas.openxmlformats.org/officeDocument/2006/relationships/tags" Target="../tags/tag384.xml"/><Relationship Id="rId5"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tags" Target="../tags/tag385.xml"/><Relationship Id="rId2" Type="http://schemas.openxmlformats.org/officeDocument/2006/relationships/tags" Target="../tags/tag386.xml"/><Relationship Id="rId3" Type="http://schemas.openxmlformats.org/officeDocument/2006/relationships/tags" Target="../tags/tag387.xml"/><Relationship Id="rId4" Type="http://schemas.openxmlformats.org/officeDocument/2006/relationships/tags" Target="../tags/tag388.xml"/><Relationship Id="rId5" Type="http://schemas.openxmlformats.org/officeDocument/2006/relationships/tags" Target="../tags/tag389.xml"/><Relationship Id="rId6" Type="http://schemas.openxmlformats.org/officeDocument/2006/relationships/tags" Target="../tags/tag390.xml"/><Relationship Id="rId7"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tags" Target="../tags/tag391.xml"/><Relationship Id="rId2" Type="http://schemas.openxmlformats.org/officeDocument/2006/relationships/tags" Target="../tags/tag392.xml"/><Relationship Id="rId3" Type="http://schemas.openxmlformats.org/officeDocument/2006/relationships/tags" Target="../tags/tag393.xml"/><Relationship Id="rId4" Type="http://schemas.openxmlformats.org/officeDocument/2006/relationships/tags" Target="../tags/tag394.xml"/><Relationship Id="rId5" Type="http://schemas.openxmlformats.org/officeDocument/2006/relationships/tags" Target="../tags/tag395.xml"/><Relationship Id="rId6" Type="http://schemas.openxmlformats.org/officeDocument/2006/relationships/tags" Target="../tags/tag396.xml"/><Relationship Id="rId7" Type="http://schemas.openxmlformats.org/officeDocument/2006/relationships/tags" Target="../tags/tag397.xml"/><Relationship Id="rId8"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tags" Target="../tags/tag398.xml"/><Relationship Id="rId2" Type="http://schemas.openxmlformats.org/officeDocument/2006/relationships/tags" Target="../tags/tag399.xml"/><Relationship Id="rId3" Type="http://schemas.openxmlformats.org/officeDocument/2006/relationships/tags" Target="../tags/tag400.xml"/><Relationship Id="rId4" Type="http://schemas.openxmlformats.org/officeDocument/2006/relationships/tags" Target="../tags/tag401.xml"/><Relationship Id="rId5" Type="http://schemas.openxmlformats.org/officeDocument/2006/relationships/tags" Target="../tags/tag402.xml"/><Relationship Id="rId6" Type="http://schemas.openxmlformats.org/officeDocument/2006/relationships/tags" Target="../tags/tag403.xml"/><Relationship Id="rId7" Type="http://schemas.openxmlformats.org/officeDocument/2006/relationships/tags" Target="../tags/tag404.xml"/><Relationship Id="rId8"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tags" Target="../tags/tag35.xml"/><Relationship Id="rId2" Type="http://schemas.openxmlformats.org/officeDocument/2006/relationships/tags" Target="../tags/tag36.xml"/><Relationship Id="rId3" Type="http://schemas.openxmlformats.org/officeDocument/2006/relationships/tags" Target="../tags/tag37.xml"/><Relationship Id="rId4"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tags" Target="../tags/tag405.xml"/><Relationship Id="rId2" Type="http://schemas.openxmlformats.org/officeDocument/2006/relationships/tags" Target="../tags/tag406.xml"/><Relationship Id="rId3" Type="http://schemas.openxmlformats.org/officeDocument/2006/relationships/tags" Target="../tags/tag407.xml"/><Relationship Id="rId4" Type="http://schemas.openxmlformats.org/officeDocument/2006/relationships/tags" Target="../tags/tag408.xml"/><Relationship Id="rId5" Type="http://schemas.openxmlformats.org/officeDocument/2006/relationships/tags" Target="../tags/tag409.xml"/><Relationship Id="rId6" Type="http://schemas.openxmlformats.org/officeDocument/2006/relationships/tags" Target="../tags/tag410.xml"/><Relationship Id="rId7" Type="http://schemas.openxmlformats.org/officeDocument/2006/relationships/tags" Target="../tags/tag411.xml"/><Relationship Id="rId8"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tags" Target="../tags/tag412.xml"/><Relationship Id="rId2" Type="http://schemas.openxmlformats.org/officeDocument/2006/relationships/tags" Target="../tags/tag413.xml"/><Relationship Id="rId3" Type="http://schemas.openxmlformats.org/officeDocument/2006/relationships/tags" Target="../tags/tag414.xml"/><Relationship Id="rId4" Type="http://schemas.openxmlformats.org/officeDocument/2006/relationships/tags" Target="../tags/tag415.xml"/><Relationship Id="rId5" Type="http://schemas.openxmlformats.org/officeDocument/2006/relationships/tags" Target="../tags/tag416.xml"/><Relationship Id="rId6" Type="http://schemas.openxmlformats.org/officeDocument/2006/relationships/tags" Target="../tags/tag417.xml"/><Relationship Id="rId7" Type="http://schemas.openxmlformats.org/officeDocument/2006/relationships/tags" Target="../tags/tag418.xml"/><Relationship Id="rId8" Type="http://schemas.openxmlformats.org/officeDocument/2006/relationships/tags" Target="../tags/tag419.xml"/><Relationship Id="rId9" Type="http://schemas.openxmlformats.org/officeDocument/2006/relationships/tags" Target="../tags/tag420.xml"/><Relationship Id="rId10"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tags" Target="../tags/tag423.xml"/><Relationship Id="rId4" Type="http://schemas.openxmlformats.org/officeDocument/2006/relationships/tags" Target="../tags/tag424.xml"/><Relationship Id="rId5" Type="http://schemas.openxmlformats.org/officeDocument/2006/relationships/tags" Target="../tags/tag425.xml"/><Relationship Id="rId6" Type="http://schemas.openxmlformats.org/officeDocument/2006/relationships/tags" Target="../tags/tag426.xml"/><Relationship Id="rId7"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tags" Target="../tags/tag38.xml"/><Relationship Id="rId2" Type="http://schemas.openxmlformats.org/officeDocument/2006/relationships/tags" Target="../tags/tag39.xml"/><Relationship Id="rId3" Type="http://schemas.openxmlformats.org/officeDocument/2006/relationships/tags" Target="../tags/tag40.xml"/><Relationship Id="rId4" Type="http://schemas.openxmlformats.org/officeDocument/2006/relationships/tags" Target="../tags/tag41.xml"/><Relationship Id="rId5" Type="http://schemas.openxmlformats.org/officeDocument/2006/relationships/tags" Target="../tags/tag42.xml"/><Relationship Id="rId6" Type="http://schemas.openxmlformats.org/officeDocument/2006/relationships/tags" Target="../tags/tag43.xml"/><Relationship Id="rId7"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tags" Target="../tags/tag44.xml"/><Relationship Id="rId2" Type="http://schemas.openxmlformats.org/officeDocument/2006/relationships/tags" Target="../tags/tag45.xml"/><Relationship Id="rId3" Type="http://schemas.openxmlformats.org/officeDocument/2006/relationships/tags" Target="../tags/tag46.xml"/><Relationship Id="rId4" Type="http://schemas.openxmlformats.org/officeDocument/2006/relationships/tags" Target="../tags/tag47.xml"/><Relationship Id="rId5" Type="http://schemas.openxmlformats.org/officeDocument/2006/relationships/tags" Target="../tags/tag48.xml"/><Relationship Id="rId6"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标题幻灯片">
    <p:bg>
      <p:bgPr>
        <a:blipFill rotWithShape="1" dpi="0">
          <a:blip xmlns:r="http://schemas.openxmlformats.org/officeDocument/2006/relationships" r:embed="rId1">
            <a:lum/>
          </a:blip>
          <a:srcRect/>
          <a:stretch>
            <a:fillRect/>
          </a:stretch>
        </a:blipFill>
      </p:bgPr>
    </p:bg>
    <p:spTree>
      <p:nvGrpSpPr>
        <p:cNvPr id="33" name=""/>
        <p:cNvGrpSpPr/>
        <p:nvPr/>
      </p:nvGrpSpPr>
      <p:grpSpPr>
        <a:xfrm>
          <a:off x="0" y="0"/>
          <a:ext cx="0" cy="0"/>
          <a:chOff x="0" y="0"/>
          <a:chExt cx="0" cy="0"/>
        </a:xfrm>
      </p:grpSpPr>
      <p:pic>
        <p:nvPicPr>
          <p:cNvPr id="2097152" name="image 103"/>
          <p:cNvPicPr>
            <a:picLocks noChangeAspect="1"/>
          </p:cNvPicPr>
          <p:nvPr>
            <p:custDataLst>
              <p:tags r:id="rId2"/>
            </p:custDataLst>
          </p:nvPr>
        </p:nvPicPr>
        <p:blipFill>
          <a:blip xmlns:r="http://schemas.openxmlformats.org/officeDocument/2006/relationships" r:embed="rId3"/>
          <a:srcRect/>
          <a:stretch>
            <a:fillRect/>
          </a:stretch>
        </p:blipFill>
        <p:spPr>
          <a:xfrm>
            <a:off x="781050" y="6375400"/>
            <a:ext cx="3975100" cy="12700"/>
          </a:xfrm>
          <a:prstGeom prst="rect"/>
        </p:spPr>
      </p:pic>
      <p:sp>
        <p:nvSpPr>
          <p:cNvPr id="1048582" name="标题 1"/>
          <p:cNvSpPr>
            <a:spLocks noGrp="1"/>
          </p:cNvSpPr>
          <p:nvPr>
            <p:ph type="ctrTitle" hasCustomPrompt="1"/>
            <p:custDataLst>
              <p:tags r:id="rId4"/>
            </p:custDataLst>
          </p:nvPr>
        </p:nvSpPr>
        <p:spPr>
          <a:xfrm>
            <a:off x="514351" y="2435225"/>
            <a:ext cx="8483600" cy="1419225"/>
          </a:xfrm>
        </p:spPr>
        <p:txBody>
          <a:bodyPr anchor="b" anchorCtr="0" bIns="46800" lIns="90000" rIns="90000" tIns="46800">
            <a:noAutofit/>
          </a:bodyPr>
          <a:lstStyle>
            <a:lvl1pPr algn="l">
              <a:defRPr baseline="0" sz="8000" spc="600">
                <a:solidFill>
                  <a:schemeClr val="accent1"/>
                </a:solidFill>
                <a:latin typeface="Arial" panose="020B0604020202020204" pitchFamily="34" charset="0"/>
              </a:defRPr>
            </a:lvl1pPr>
          </a:lstStyle>
          <a:p>
            <a:r>
              <a:rPr altLang="en-US" dirty="0" lang="zh-CN"/>
              <a:t>编辑标题</a:t>
            </a:r>
            <a:endParaRPr altLang="en-US" dirty="0" lang="zh-CN"/>
          </a:p>
        </p:txBody>
      </p:sp>
      <p:sp>
        <p:nvSpPr>
          <p:cNvPr id="1048583" name="副标题 2"/>
          <p:cNvSpPr>
            <a:spLocks noGrp="1"/>
          </p:cNvSpPr>
          <p:nvPr>
            <p:ph type="subTitle" idx="1" hasCustomPrompt="1"/>
            <p:custDataLst>
              <p:tags r:id="rId5"/>
            </p:custDataLst>
          </p:nvPr>
        </p:nvSpPr>
        <p:spPr>
          <a:xfrm>
            <a:off x="514350" y="5707353"/>
            <a:ext cx="3975100" cy="582640"/>
          </a:xfrm>
        </p:spPr>
        <p:txBody>
          <a:bodyPr bIns="46800" lIns="90000" rIns="90000" tIns="46800">
            <a:normAutofit/>
          </a:bodyPr>
          <a:lstStyle>
            <a:lvl1pPr algn="l" eaLnBrk="1" fontAlgn="auto" hangingPunct="1" indent="0" latinLnBrk="0" marL="0">
              <a:lnSpc>
                <a:spcPct val="100000"/>
              </a:lnSpc>
              <a:buNone/>
              <a:defRPr baseline="0" cap="none" sz="2400" kern="1200" normalizeH="0" spc="200" strike="noStrike" u="none">
                <a:solidFill>
                  <a:schemeClr val="accent1"/>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8584" name="日期占位符 15"/>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8585" name="页脚占位符 16"/>
          <p:cNvSpPr>
            <a:spLocks noGrp="1"/>
          </p:cNvSpPr>
          <p:nvPr>
            <p:ph type="ftr" sz="quarter" idx="11"/>
            <p:custDataLst>
              <p:tags r:id="rId7"/>
            </p:custDataLst>
          </p:nvPr>
        </p:nvSpPr>
        <p:spPr/>
        <p:txBody>
          <a:bodyPr/>
          <a:p>
            <a:endParaRPr altLang="en-US" dirty="0" lang="zh-CN"/>
          </a:p>
        </p:txBody>
      </p:sp>
      <p:sp>
        <p:nvSpPr>
          <p:cNvPr id="1048586" name="灯片编号占位符 17"/>
          <p:cNvSpPr>
            <a:spLocks noGrp="1"/>
          </p:cNvSpPr>
          <p:nvPr>
            <p:ph type="sldNum" sz="quarter" idx="12"/>
            <p:custDataLst>
              <p:tags r:id="rId8"/>
            </p:custDataLst>
          </p:nvPr>
        </p:nvSpPr>
        <p:spPr/>
        <p:txBody>
          <a:bodyPr/>
          <a:p>
            <a:fld id="{49AE70B2-8BF9-45C0-BB95-33D1B9D3A854}" type="slidenum">
              <a:rPr altLang="en-US" lang="zh-CN" smtClean="0"/>
            </a:fld>
            <a:endParaRPr altLang="en-US" dirty="0"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p:bgPr>
    </p:bg>
    <p:spTree>
      <p:nvGrpSpPr>
        <p:cNvPr id="153" name=""/>
        <p:cNvGrpSpPr/>
        <p:nvPr/>
      </p:nvGrpSpPr>
      <p:grpSpPr>
        <a:xfrm>
          <a:off x="0" y="0"/>
          <a:ext cx="0" cy="0"/>
          <a:chOff x="0" y="0"/>
          <a:chExt cx="0" cy="0"/>
        </a:xfrm>
      </p:grpSpPr>
      <p:sp>
        <p:nvSpPr>
          <p:cNvPr id="1048872"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873" name="页脚占位符 3"/>
          <p:cNvSpPr>
            <a:spLocks noGrp="1"/>
          </p:cNvSpPr>
          <p:nvPr>
            <p:ph type="ftr" sz="quarter" idx="11"/>
            <p:custDataLst>
              <p:tags r:id="rId2"/>
            </p:custDataLst>
          </p:nvPr>
        </p:nvSpPr>
        <p:spPr/>
        <p:txBody>
          <a:bodyPr/>
          <a:p>
            <a:endParaRPr altLang="en-US" lang="zh-CN"/>
          </a:p>
        </p:txBody>
      </p:sp>
      <p:sp>
        <p:nvSpPr>
          <p:cNvPr id="1048874"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8875" name="内容占位符 6"/>
          <p:cNvSpPr>
            <a:spLocks noGrp="1"/>
          </p:cNvSpPr>
          <p:nvPr>
            <p:ph sz="quarter" idx="13"/>
            <p:custDataLst>
              <p:tags r:id="rId4"/>
            </p:custDataLst>
          </p:nvPr>
        </p:nvSpPr>
        <p:spPr>
          <a:xfrm>
            <a:off x="669930" y="952508"/>
            <a:ext cx="10852237" cy="5388907"/>
          </a:xfrm>
        </p:spPr>
        <p:txBody>
          <a:bodyPr/>
          <a:lstStyle>
            <a:lvl1pPr>
              <a:defRPr baseline="0"/>
            </a:lvl1pPr>
            <a:lvl2pPr>
              <a:defRPr baseline="0"/>
            </a:lvl2pPr>
            <a:lvl3pPr>
              <a:defRPr baseline="0"/>
            </a:lvl3pPr>
            <a:lvl4pPr>
              <a:defRPr baseline="0"/>
            </a:lvl4pPr>
            <a:lvl5pPr>
              <a:defRPr baseline="0"/>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rotWithShape="1" dpi="0">
          <a:blip xmlns:r="http://schemas.openxmlformats.org/officeDocument/2006/relationships" r:embed="rId1">
            <a:lum/>
          </a:blip>
          <a:srcRect/>
          <a:stretch>
            <a:fillRect/>
          </a:stretch>
        </a:blipFill>
      </p:bgPr>
    </p:bg>
    <p:spTree>
      <p:nvGrpSpPr>
        <p:cNvPr id="145" name=""/>
        <p:cNvGrpSpPr/>
        <p:nvPr/>
      </p:nvGrpSpPr>
      <p:grpSpPr>
        <a:xfrm>
          <a:off x="0" y="0"/>
          <a:ext cx="0" cy="0"/>
          <a:chOff x="0" y="0"/>
          <a:chExt cx="0" cy="0"/>
        </a:xfrm>
      </p:grpSpPr>
      <p:sp>
        <p:nvSpPr>
          <p:cNvPr id="1048827" name="标题 1"/>
          <p:cNvSpPr>
            <a:spLocks noGrp="1"/>
          </p:cNvSpPr>
          <p:nvPr>
            <p:ph type="title" hasCustomPrompt="1"/>
            <p:custDataLst>
              <p:tags r:id="rId2"/>
            </p:custDataLst>
          </p:nvPr>
        </p:nvSpPr>
        <p:spPr>
          <a:xfrm>
            <a:off x="716280" y="4438650"/>
            <a:ext cx="7589520" cy="1652298"/>
          </a:xfrm>
        </p:spPr>
        <p:txBody>
          <a:bodyPr anchor="b"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9600" i="0" kern="1200" kumimoji="0" lang="zh-CN" noProof="1" normalizeH="0" spc="1500" strike="noStrike" u="none">
                <a:solidFill>
                  <a:schemeClr val="accent1"/>
                </a:solidFill>
                <a:latin typeface="Arial" panose="020B0604020202020204" pitchFamily="34" charset="0"/>
                <a:ea typeface="微软雅黑" panose="020B0503020204020204" pitchFamily="34" charset="-122"/>
                <a:cs typeface="+mj-cs"/>
                <a:sym typeface="+mn-ea"/>
              </a:defRPr>
            </a:lvl1pPr>
          </a:lstStyle>
          <a:p>
            <a:pPr lvl="0"/>
            <a:r>
              <a:rPr dirty="0">
                <a:sym typeface="+mn-ea"/>
              </a:rPr>
              <a:t>编辑标题</a:t>
            </a:r>
            <a:endParaRPr dirty="0">
              <a:sym typeface="+mn-ea"/>
            </a:endParaRPr>
          </a:p>
        </p:txBody>
      </p:sp>
      <p:sp>
        <p:nvSpPr>
          <p:cNvPr id="1048828"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829" name="页脚占位符 3"/>
          <p:cNvSpPr>
            <a:spLocks noGrp="1"/>
          </p:cNvSpPr>
          <p:nvPr>
            <p:ph type="ftr" sz="quarter" idx="11"/>
            <p:custDataLst>
              <p:tags r:id="rId4"/>
            </p:custDataLst>
          </p:nvPr>
        </p:nvSpPr>
        <p:spPr/>
        <p:txBody>
          <a:bodyPr/>
          <a:p>
            <a:endParaRPr altLang="en-US" lang="zh-CN"/>
          </a:p>
        </p:txBody>
      </p:sp>
      <p:sp>
        <p:nvSpPr>
          <p:cNvPr id="1048830"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p:bgPr>
    </p:bg>
    <p:spTree>
      <p:nvGrpSpPr>
        <p:cNvPr id="152" name=""/>
        <p:cNvGrpSpPr/>
        <p:nvPr/>
      </p:nvGrpSpPr>
      <p:grpSpPr>
        <a:xfrm>
          <a:off x="0" y="0"/>
          <a:ext cx="0" cy="0"/>
          <a:chOff x="0" y="0"/>
          <a:chExt cx="0" cy="0"/>
        </a:xfrm>
      </p:grpSpPr>
      <p:sp>
        <p:nvSpPr>
          <p:cNvPr id="1048868" name="标题 1"/>
          <p:cNvSpPr>
            <a:spLocks noGrp="1"/>
          </p:cNvSpPr>
          <p:nvPr>
            <p:ph type="title"/>
            <p:custDataLst>
              <p:tags r:id="rId1"/>
            </p:custDataLst>
          </p:nvPr>
        </p:nvSpPr>
        <p:spPr/>
        <p:txBody>
          <a:bodyPr/>
          <a:lstStyle>
            <a:lvl1pPr>
              <a:defRPr baseline="0">
                <a:latin typeface="Arial" panose="020B0604020202020204" pitchFamily="34" charset="0"/>
                <a:ea typeface="微软雅黑" panose="020B0503020204020204" pitchFamily="34" charset="-122"/>
              </a:defRPr>
            </a:lvl1pPr>
          </a:lstStyle>
          <a:p>
            <a:r>
              <a:rPr altLang="en-US" dirty="0" lang="zh-CN"/>
              <a:t>单击此处编辑母版标题样式</a:t>
            </a:r>
            <a:endParaRPr altLang="en-US" dirty="0" lang="zh-CN"/>
          </a:p>
        </p:txBody>
      </p:sp>
      <p:sp>
        <p:nvSpPr>
          <p:cNvPr id="1048869"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8870" name="页脚占位符 3"/>
          <p:cNvSpPr>
            <a:spLocks noGrp="1"/>
          </p:cNvSpPr>
          <p:nvPr>
            <p:ph type="ftr" sz="quarter" idx="11"/>
            <p:custDataLst>
              <p:tags r:id="rId3"/>
            </p:custDataLst>
          </p:nvPr>
        </p:nvSpPr>
        <p:spPr/>
        <p:txBody>
          <a:bodyPr/>
          <a:p>
            <a:endParaRPr altLang="en-US" dirty="0" lang="zh-CN"/>
          </a:p>
        </p:txBody>
      </p:sp>
      <p:sp>
        <p:nvSpPr>
          <p:cNvPr id="1048871"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dirty="0" 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p:bgPr>
    </p:bg>
    <p:spTree>
      <p:nvGrpSpPr>
        <p:cNvPr id="144" name=""/>
        <p:cNvGrpSpPr/>
        <p:nvPr/>
      </p:nvGrpSpPr>
      <p:grpSpPr>
        <a:xfrm>
          <a:off x="0" y="0"/>
          <a:ext cx="0" cy="0"/>
          <a:chOff x="0" y="0"/>
          <a:chExt cx="0" cy="0"/>
        </a:xfrm>
      </p:grpSpPr>
      <p:sp>
        <p:nvSpPr>
          <p:cNvPr id="1048821" name="矩形 7"/>
          <p:cNvSpPr/>
          <p:nvPr>
            <p:custDataLst>
              <p:tags r:id="rId1"/>
            </p:custDataLst>
          </p:nvPr>
        </p:nvSpPr>
        <p:spPr>
          <a:xfrm>
            <a:off x="292800" y="304200"/>
            <a:ext cx="11606400" cy="6249600"/>
          </a:xfrm>
          <a:prstGeom prst="rect"/>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822" name="标题 1"/>
          <p:cNvSpPr>
            <a:spLocks noGrp="1"/>
          </p:cNvSpPr>
          <p:nvPr>
            <p:ph type="title" hasCustomPrompt="1"/>
            <p:custDataLst>
              <p:tags r:id="rId2"/>
            </p:custDataLst>
          </p:nvPr>
        </p:nvSpPr>
        <p:spPr>
          <a:xfrm>
            <a:off x="1281600" y="1249200"/>
            <a:ext cx="9626400" cy="723600"/>
          </a:xfrm>
        </p:spPr>
        <p:txBody>
          <a:bodyPr anchor="ctr"/>
          <a:lstStyle>
            <a:lvl1pPr>
              <a:defRPr baseline="0" sz="3200">
                <a:solidFill>
                  <a:schemeClr val="tx1"/>
                </a:solidFill>
                <a:latin typeface="Arial" panose="020B0604020202020204" pitchFamily="34" charset="0"/>
                <a:ea typeface="微软雅黑" panose="020B0503020204020204" pitchFamily="34" charset="-122"/>
              </a:defRPr>
            </a:lvl1pPr>
          </a:lstStyle>
          <a:p>
            <a:r>
              <a:rPr altLang="en-US" dirty="0" lang="zh-CN"/>
              <a:t>单击此处编辑标题</a:t>
            </a:r>
            <a:endParaRPr altLang="en-US" dirty="0" lang="zh-CN"/>
          </a:p>
        </p:txBody>
      </p:sp>
      <p:sp>
        <p:nvSpPr>
          <p:cNvPr id="1048823" name="内容占位符 6"/>
          <p:cNvSpPr>
            <a:spLocks noGrp="1"/>
          </p:cNvSpPr>
          <p:nvPr>
            <p:ph sz="quarter" idx="13"/>
            <p:custDataLst>
              <p:tags r:id="rId3"/>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824" name="日期占位符 2"/>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8825" name="页脚占位符 3"/>
          <p:cNvSpPr>
            <a:spLocks noGrp="1"/>
          </p:cNvSpPr>
          <p:nvPr>
            <p:ph type="ftr" sz="quarter" idx="11"/>
            <p:custDataLst>
              <p:tags r:id="rId5"/>
            </p:custDataLst>
          </p:nvPr>
        </p:nvSpPr>
        <p:spPr/>
        <p:txBody>
          <a:bodyPr/>
          <a:p>
            <a:endParaRPr altLang="en-US" dirty="0" lang="zh-CN"/>
          </a:p>
        </p:txBody>
      </p:sp>
      <p:sp>
        <p:nvSpPr>
          <p:cNvPr id="1048826" name="灯片编号占位符 4"/>
          <p:cNvSpPr>
            <a:spLocks noGrp="1"/>
          </p:cNvSpPr>
          <p:nvPr>
            <p:ph type="sldNum" sz="quarter" idx="12"/>
            <p:custDataLst>
              <p:tags r:id="rId6"/>
            </p:custDataLst>
          </p:nvPr>
        </p:nvSpPr>
        <p:spPr/>
        <p:txBody>
          <a:bodyPr/>
          <a:p>
            <a:fld id="{49AE70B2-8BF9-45C0-BB95-33D1B9D3A854}" type="slidenum">
              <a:rPr altLang="en-US" lang="zh-CN" smtClean="0"/>
            </a:fld>
            <a:endParaRPr altLang="en-US" dirty="0" 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p:bgPr>
    </p:bg>
    <p:spTree>
      <p:nvGrpSpPr>
        <p:cNvPr id="155" name=""/>
        <p:cNvGrpSpPr/>
        <p:nvPr/>
      </p:nvGrpSpPr>
      <p:grpSpPr>
        <a:xfrm>
          <a:off x="0" y="0"/>
          <a:ext cx="0" cy="0"/>
          <a:chOff x="0" y="0"/>
          <a:chExt cx="0" cy="0"/>
        </a:xfrm>
      </p:grpSpPr>
      <p:sp>
        <p:nvSpPr>
          <p:cNvPr id="1048882" name="矩形 7"/>
          <p:cNvSpPr/>
          <p:nvPr>
            <p:custDataLst>
              <p:tags r:id="rId1"/>
            </p:custDataLst>
          </p:nvPr>
        </p:nvSpPr>
        <p:spPr>
          <a:xfrm>
            <a:off x="0" y="0"/>
            <a:ext cx="4823460" cy="6866255"/>
          </a:xfrm>
          <a:prstGeom prst="rect"/>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lvl="0"/>
            <a:endParaRPr altLang="zh-CN" dirty="0" lang="en-US">
              <a:sym typeface="+mn-ea"/>
            </a:endParaRPr>
          </a:p>
        </p:txBody>
      </p:sp>
      <p:sp>
        <p:nvSpPr>
          <p:cNvPr id="1048883" name="标题 1"/>
          <p:cNvSpPr>
            <a:spLocks noGrp="1"/>
          </p:cNvSpPr>
          <p:nvPr>
            <p:ph type="title" hasCustomPrompt="1"/>
            <p:custDataLst>
              <p:tags r:id="rId2"/>
            </p:custDataLst>
          </p:nvPr>
        </p:nvSpPr>
        <p:spPr>
          <a:xfrm>
            <a:off x="583200" y="770400"/>
            <a:ext cx="3960000" cy="882000"/>
          </a:xfrm>
        </p:spPr>
        <p:txBody>
          <a:bodyPr anchor="ctr"/>
          <a:lstStyle>
            <a:lvl1pPr>
              <a:defRPr baseline="0" sz="3600">
                <a:solidFill>
                  <a:schemeClr val="tx1"/>
                </a:solidFill>
                <a:latin typeface="Arial" panose="020B0604020202020204" pitchFamily="34" charset="0"/>
                <a:ea typeface="微软雅黑" panose="020B0503020204020204" pitchFamily="34" charset="-122"/>
              </a:defRPr>
            </a:lvl1pPr>
          </a:lstStyle>
          <a:p>
            <a:r>
              <a:rPr altLang="en-US" dirty="0" lang="zh-CN"/>
              <a:t>单击编辑标题</a:t>
            </a:r>
            <a:endParaRPr altLang="en-US" dirty="0" lang="zh-CN"/>
          </a:p>
        </p:txBody>
      </p:sp>
      <p:sp>
        <p:nvSpPr>
          <p:cNvPr id="1048884"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885" name="页脚占位符 3"/>
          <p:cNvSpPr>
            <a:spLocks noGrp="1"/>
          </p:cNvSpPr>
          <p:nvPr>
            <p:ph type="ftr" sz="quarter" idx="11"/>
            <p:custDataLst>
              <p:tags r:id="rId4"/>
            </p:custDataLst>
          </p:nvPr>
        </p:nvSpPr>
        <p:spPr/>
        <p:txBody>
          <a:bodyPr/>
          <a:p>
            <a:endParaRPr altLang="en-US" dirty="0" lang="zh-CN"/>
          </a:p>
        </p:txBody>
      </p:sp>
      <p:sp>
        <p:nvSpPr>
          <p:cNvPr id="1048886"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
        <p:nvSpPr>
          <p:cNvPr id="1048887" name="文本占位符 6"/>
          <p:cNvSpPr>
            <a:spLocks noGrp="1"/>
          </p:cNvSpPr>
          <p:nvPr>
            <p:ph type="body" sz="quarter" idx="13"/>
            <p:custDataLst>
              <p:tags r:id="rId6"/>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888" name="内容占位符 8"/>
          <p:cNvSpPr>
            <a:spLocks noGrp="1"/>
          </p:cNvSpPr>
          <p:nvPr>
            <p:ph sz="quarter" idx="14"/>
            <p:custDataLst>
              <p:tags r:id="rId7"/>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p:bgPr>
    </p:bg>
    <p:spTree>
      <p:nvGrpSpPr>
        <p:cNvPr id="147" name=""/>
        <p:cNvGrpSpPr/>
        <p:nvPr/>
      </p:nvGrpSpPr>
      <p:grpSpPr>
        <a:xfrm>
          <a:off x="0" y="0"/>
          <a:ext cx="0" cy="0"/>
          <a:chOff x="0" y="0"/>
          <a:chExt cx="0" cy="0"/>
        </a:xfrm>
      </p:grpSpPr>
      <p:sp>
        <p:nvSpPr>
          <p:cNvPr id="1048836" name="矩形 9"/>
          <p:cNvSpPr/>
          <p:nvPr>
            <p:custDataLst>
              <p:tags r:id="rId1"/>
            </p:custDataLst>
          </p:nvPr>
        </p:nvSpPr>
        <p:spPr>
          <a:xfrm>
            <a:off x="0" y="0"/>
            <a:ext cx="12192000" cy="2664000"/>
          </a:xfrm>
          <a:prstGeom prst="rect"/>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lvl="0"/>
            <a:endParaRPr altLang="zh-CN" lang="en-US">
              <a:sym typeface="+mn-ea"/>
            </a:endParaRPr>
          </a:p>
        </p:txBody>
      </p:sp>
      <p:sp>
        <p:nvSpPr>
          <p:cNvPr id="1048837" name="标题 1"/>
          <p:cNvSpPr>
            <a:spLocks noGrp="1"/>
          </p:cNvSpPr>
          <p:nvPr>
            <p:ph type="title"/>
            <p:custDataLst>
              <p:tags r:id="rId2"/>
            </p:custDataLst>
          </p:nvPr>
        </p:nvSpPr>
        <p:spPr>
          <a:xfrm>
            <a:off x="612000" y="781200"/>
            <a:ext cx="10976400" cy="626400"/>
          </a:xfrm>
        </p:spPr>
        <p:txBody>
          <a:bodyPr anchor="ctr"/>
          <a:lstStyle>
            <a:lvl1pPr algn="ctr">
              <a:defRPr baseline="0" sz="3600">
                <a:solidFill>
                  <a:schemeClr val="tx1"/>
                </a:solidFill>
                <a:latin typeface="Arial" panose="020B0604020202020204" pitchFamily="34" charset="0"/>
                <a:ea typeface="微软雅黑" panose="020B0503020204020204" pitchFamily="34" charset="-122"/>
              </a:defRPr>
            </a:lvl1pPr>
          </a:lstStyle>
          <a:p>
            <a:r>
              <a:rPr altLang="en-US" lang="zh-CN"/>
              <a:t>单击此处编辑母版标题样式</a:t>
            </a:r>
            <a:endParaRPr altLang="en-US" lang="zh-CN"/>
          </a:p>
        </p:txBody>
      </p:sp>
      <p:sp>
        <p:nvSpPr>
          <p:cNvPr id="1048838"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839" name="页脚占位符 3"/>
          <p:cNvSpPr>
            <a:spLocks noGrp="1"/>
          </p:cNvSpPr>
          <p:nvPr>
            <p:ph type="ftr" sz="quarter" idx="11"/>
            <p:custDataLst>
              <p:tags r:id="rId4"/>
            </p:custDataLst>
          </p:nvPr>
        </p:nvSpPr>
        <p:spPr/>
        <p:txBody>
          <a:bodyPr/>
          <a:p>
            <a:endParaRPr altLang="en-US" dirty="0" lang="zh-CN"/>
          </a:p>
        </p:txBody>
      </p:sp>
      <p:sp>
        <p:nvSpPr>
          <p:cNvPr id="1048840"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
        <p:nvSpPr>
          <p:cNvPr id="1048841" name="文本占位符 6"/>
          <p:cNvSpPr>
            <a:spLocks noGrp="1"/>
          </p:cNvSpPr>
          <p:nvPr>
            <p:ph type="body" sz="quarter" idx="13"/>
            <p:custDataLst>
              <p:tags r:id="rId6"/>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altLang="en-US" dirty="0" lang="zh-CN"/>
              <a:t>单击此处编辑母版文本样式</a:t>
            </a:r>
            <a:endParaRPr altLang="en-US" dirty="0" lang="zh-CN"/>
          </a:p>
        </p:txBody>
      </p:sp>
      <p:sp>
        <p:nvSpPr>
          <p:cNvPr id="1048842" name="内容占位符 8"/>
          <p:cNvSpPr>
            <a:spLocks noGrp="1"/>
          </p:cNvSpPr>
          <p:nvPr>
            <p:ph sz="quarter" idx="14"/>
            <p:custDataLst>
              <p:tags r:id="rId7"/>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p:bgPr>
    </p:bg>
    <p:spTree>
      <p:nvGrpSpPr>
        <p:cNvPr id="157" name=""/>
        <p:cNvGrpSpPr/>
        <p:nvPr/>
      </p:nvGrpSpPr>
      <p:grpSpPr>
        <a:xfrm>
          <a:off x="0" y="0"/>
          <a:ext cx="0" cy="0"/>
          <a:chOff x="0" y="0"/>
          <a:chExt cx="0" cy="0"/>
        </a:xfrm>
      </p:grpSpPr>
      <p:sp>
        <p:nvSpPr>
          <p:cNvPr id="1048895" name="矩形 7"/>
          <p:cNvSpPr/>
          <p:nvPr>
            <p:custDataLst>
              <p:tags r:id="rId1"/>
            </p:custDataLst>
          </p:nvPr>
        </p:nvSpPr>
        <p:spPr>
          <a:xfrm>
            <a:off x="0" y="5029201"/>
            <a:ext cx="12192000" cy="1828799"/>
          </a:xfrm>
          <a:prstGeom prst="rect"/>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lvl="0"/>
            <a:endParaRPr altLang="zh-CN" lang="en-US">
              <a:sym typeface="+mn-ea"/>
            </a:endParaRPr>
          </a:p>
        </p:txBody>
      </p:sp>
      <p:sp>
        <p:nvSpPr>
          <p:cNvPr id="1048896" name="标题 1"/>
          <p:cNvSpPr>
            <a:spLocks noGrp="1"/>
          </p:cNvSpPr>
          <p:nvPr>
            <p:ph type="title"/>
            <p:custDataLst>
              <p:tags r:id="rId2"/>
            </p:custDataLst>
          </p:nvPr>
        </p:nvSpPr>
        <p:spPr>
          <a:xfrm>
            <a:off x="604800" y="669600"/>
            <a:ext cx="10976400" cy="565200"/>
          </a:xfrm>
        </p:spPr>
        <p:txBody>
          <a:bodyPr anchor="ctr"/>
          <a:lstStyle>
            <a:lvl1pPr algn="ctr">
              <a:defRPr baseline="0" sz="3200">
                <a:solidFill>
                  <a:schemeClr val="tx1"/>
                </a:solidFill>
                <a:latin typeface="Arial" panose="020B0604020202020204" pitchFamily="34" charset="0"/>
                <a:ea typeface="微软雅黑" panose="020B0503020204020204" pitchFamily="34" charset="-122"/>
              </a:defRPr>
            </a:lvl1pPr>
          </a:lstStyle>
          <a:p>
            <a:r>
              <a:rPr altLang="en-US" dirty="0" lang="zh-CN"/>
              <a:t>单击此处编辑母版标题样式</a:t>
            </a:r>
            <a:endParaRPr altLang="en-US" dirty="0" lang="zh-CN"/>
          </a:p>
        </p:txBody>
      </p:sp>
      <p:sp>
        <p:nvSpPr>
          <p:cNvPr id="1048897"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898" name="页脚占位符 3"/>
          <p:cNvSpPr>
            <a:spLocks noGrp="1"/>
          </p:cNvSpPr>
          <p:nvPr>
            <p:ph type="ftr" sz="quarter" idx="11"/>
            <p:custDataLst>
              <p:tags r:id="rId4"/>
            </p:custDataLst>
          </p:nvPr>
        </p:nvSpPr>
        <p:spPr/>
        <p:txBody>
          <a:bodyPr/>
          <a:p>
            <a:endParaRPr altLang="en-US" dirty="0" lang="zh-CN"/>
          </a:p>
        </p:txBody>
      </p:sp>
      <p:sp>
        <p:nvSpPr>
          <p:cNvPr id="1048899"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
        <p:nvSpPr>
          <p:cNvPr id="1048900" name="内容占位符 6"/>
          <p:cNvSpPr>
            <a:spLocks noGrp="1"/>
          </p:cNvSpPr>
          <p:nvPr>
            <p:ph sz="quarter" idx="13"/>
            <p:custDataLst>
              <p:tags r:id="rId6"/>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901" name="文本占位符 8"/>
          <p:cNvSpPr>
            <a:spLocks noGrp="1"/>
          </p:cNvSpPr>
          <p:nvPr>
            <p:ph type="body" sz="quarter" idx="14"/>
            <p:custDataLst>
              <p:tags r:id="rId7"/>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altLang="en-US" dirty="0" lang="zh-CN"/>
              <a:t>单击此处编辑母版文本样式</a:t>
            </a:r>
            <a:endParaRPr altLang="en-US" dirty="0" 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p:bgPr>
    </p:bg>
    <p:spTree>
      <p:nvGrpSpPr>
        <p:cNvPr id="151" name=""/>
        <p:cNvGrpSpPr/>
        <p:nvPr/>
      </p:nvGrpSpPr>
      <p:grpSpPr>
        <a:xfrm>
          <a:off x="0" y="0"/>
          <a:ext cx="0" cy="0"/>
          <a:chOff x="0" y="0"/>
          <a:chExt cx="0" cy="0"/>
        </a:xfrm>
      </p:grpSpPr>
      <p:sp>
        <p:nvSpPr>
          <p:cNvPr id="1048859" name="矩形 9"/>
          <p:cNvSpPr/>
          <p:nvPr>
            <p:custDataLst>
              <p:tags r:id="rId1"/>
            </p:custDataLst>
          </p:nvPr>
        </p:nvSpPr>
        <p:spPr>
          <a:xfrm>
            <a:off x="0" y="0"/>
            <a:ext cx="12192000" cy="914400"/>
          </a:xfrm>
          <a:prstGeom prst="rect"/>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lvl="0"/>
            <a:endParaRPr altLang="zh-CN" lang="en-US">
              <a:sym typeface="+mn-ea"/>
            </a:endParaRPr>
          </a:p>
        </p:txBody>
      </p:sp>
      <p:sp>
        <p:nvSpPr>
          <p:cNvPr id="1048860" name="标题 1"/>
          <p:cNvSpPr>
            <a:spLocks noGrp="1"/>
          </p:cNvSpPr>
          <p:nvPr>
            <p:ph type="title"/>
            <p:custDataLst>
              <p:tags r:id="rId2"/>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altLang="en-US" dirty="0" lang="zh-CN"/>
              <a:t>单击此处编辑母版标题样式</a:t>
            </a:r>
            <a:endParaRPr altLang="en-US" dirty="0" lang="zh-CN"/>
          </a:p>
        </p:txBody>
      </p:sp>
      <p:sp>
        <p:nvSpPr>
          <p:cNvPr id="1048861"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862" name="页脚占位符 3"/>
          <p:cNvSpPr>
            <a:spLocks noGrp="1"/>
          </p:cNvSpPr>
          <p:nvPr>
            <p:ph type="ftr" sz="quarter" idx="11"/>
            <p:custDataLst>
              <p:tags r:id="rId4"/>
            </p:custDataLst>
          </p:nvPr>
        </p:nvSpPr>
        <p:spPr/>
        <p:txBody>
          <a:bodyPr/>
          <a:p>
            <a:endParaRPr altLang="en-US" dirty="0" lang="zh-CN"/>
          </a:p>
        </p:txBody>
      </p:sp>
      <p:sp>
        <p:nvSpPr>
          <p:cNvPr id="1048863"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
        <p:nvSpPr>
          <p:cNvPr id="1048864" name="内容占位符 6"/>
          <p:cNvSpPr>
            <a:spLocks noGrp="1"/>
          </p:cNvSpPr>
          <p:nvPr>
            <p:ph sz="quarter" idx="13"/>
            <p:custDataLst>
              <p:tags r:id="rId6"/>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865" name="内容占位符 8"/>
          <p:cNvSpPr>
            <a:spLocks noGrp="1"/>
          </p:cNvSpPr>
          <p:nvPr>
            <p:ph sz="quarter" idx="14"/>
            <p:custDataLst>
              <p:tags r:id="rId7"/>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866" name="文本占位符 10"/>
          <p:cNvSpPr>
            <a:spLocks noGrp="1"/>
          </p:cNvSpPr>
          <p:nvPr>
            <p:ph type="body" sz="quarter" idx="15"/>
            <p:custDataLst>
              <p:tags r:id="rId8"/>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altLang="en-US" dirty="0" lang="zh-CN"/>
              <a:t>单击此处编辑母版文本样式</a:t>
            </a:r>
            <a:endParaRPr altLang="en-US" dirty="0" lang="zh-CN"/>
          </a:p>
        </p:txBody>
      </p:sp>
      <p:sp>
        <p:nvSpPr>
          <p:cNvPr id="1048867" name="文本占位符 12"/>
          <p:cNvSpPr>
            <a:spLocks noGrp="1"/>
          </p:cNvSpPr>
          <p:nvPr>
            <p:ph type="body" sz="quarter" idx="16"/>
            <p:custDataLst>
              <p:tags r:id="rId9"/>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altLang="en-US" dirty="0" lang="zh-CN"/>
              <a:t>单击此处编辑母版文本样式</a:t>
            </a:r>
            <a:endParaRPr altLang="en-US" dirty="0" 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p:bgPr>
    </p:bg>
    <p:spTree>
      <p:nvGrpSpPr>
        <p:cNvPr id="142" name=""/>
        <p:cNvGrpSpPr/>
        <p:nvPr/>
      </p:nvGrpSpPr>
      <p:grpSpPr>
        <a:xfrm>
          <a:off x="0" y="0"/>
          <a:ext cx="0" cy="0"/>
          <a:chOff x="0" y="0"/>
          <a:chExt cx="0" cy="0"/>
        </a:xfrm>
      </p:grpSpPr>
      <p:sp>
        <p:nvSpPr>
          <p:cNvPr id="1048811" name="矩形 9"/>
          <p:cNvSpPr/>
          <p:nvPr>
            <p:custDataLst>
              <p:tags r:id="rId1"/>
            </p:custDataLst>
          </p:nvPr>
        </p:nvSpPr>
        <p:spPr>
          <a:xfrm>
            <a:off x="0" y="959224"/>
            <a:ext cx="12192000" cy="4939553"/>
          </a:xfrm>
          <a:prstGeom prst="rect"/>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lvl="0"/>
            <a:endParaRPr altLang="zh-CN" lang="en-US">
              <a:sym typeface="+mn-ea"/>
            </a:endParaRPr>
          </a:p>
        </p:txBody>
      </p:sp>
      <p:sp>
        <p:nvSpPr>
          <p:cNvPr id="1048812" name="标题 1"/>
          <p:cNvSpPr>
            <a:spLocks noGrp="1"/>
          </p:cNvSpPr>
          <p:nvPr>
            <p:ph type="title" hasCustomPrompt="1"/>
            <p:custDataLst>
              <p:tags r:id="rId2"/>
            </p:custDataLst>
          </p:nvPr>
        </p:nvSpPr>
        <p:spPr>
          <a:xfrm>
            <a:off x="1522800" y="1339200"/>
            <a:ext cx="9144000" cy="2386800"/>
          </a:xfrm>
        </p:spPr>
        <p:txBody>
          <a:bodyPr anchor="b"/>
          <a:lstStyle>
            <a:lvl1pPr algn="ctr">
              <a:defRPr baseline="0" sz="6000">
                <a:solidFill>
                  <a:schemeClr val="tx1"/>
                </a:solidFill>
                <a:latin typeface="Arial" panose="020B0604020202020204" pitchFamily="34" charset="0"/>
                <a:ea typeface="微软雅黑" panose="020B0503020204020204" pitchFamily="34" charset="-122"/>
              </a:defRPr>
            </a:lvl1pPr>
          </a:lstStyle>
          <a:p>
            <a:r>
              <a:rPr altLang="en-US" dirty="0" lang="zh-CN"/>
              <a:t>单击此处编辑标题</a:t>
            </a:r>
            <a:endParaRPr altLang="en-US" dirty="0" lang="zh-CN"/>
          </a:p>
        </p:txBody>
      </p:sp>
      <p:sp>
        <p:nvSpPr>
          <p:cNvPr id="1048813"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814" name="页脚占位符 3"/>
          <p:cNvSpPr>
            <a:spLocks noGrp="1"/>
          </p:cNvSpPr>
          <p:nvPr>
            <p:ph type="ftr" sz="quarter" idx="11"/>
            <p:custDataLst>
              <p:tags r:id="rId4"/>
            </p:custDataLst>
          </p:nvPr>
        </p:nvSpPr>
        <p:spPr/>
        <p:txBody>
          <a:bodyPr/>
          <a:p>
            <a:endParaRPr altLang="en-US" dirty="0" lang="zh-CN"/>
          </a:p>
        </p:txBody>
      </p:sp>
      <p:sp>
        <p:nvSpPr>
          <p:cNvPr id="1048815"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
        <p:nvSpPr>
          <p:cNvPr id="1048816" name="文本占位符 6"/>
          <p:cNvSpPr>
            <a:spLocks noGrp="1"/>
          </p:cNvSpPr>
          <p:nvPr>
            <p:ph type="body" sz="quarter" idx="13"/>
            <p:custDataLst>
              <p:tags r:id="rId6"/>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altLang="en-US" dirty="0" lang="zh-CN"/>
              <a:t>单击此处编辑母版文本样式</a:t>
            </a:r>
            <a:endParaRPr altLang="en-US" dirty="0" 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type="title">
  <p:cSld name="标题幻灯片">
    <p:bg>
      <p:bgPr>
        <a:blipFill rotWithShape="1" dpi="0">
          <a:blip xmlns:r="http://schemas.openxmlformats.org/officeDocument/2006/relationships" r:embed="rId1">
            <a:lum/>
          </a:blip>
          <a:srcRect/>
          <a:stretch>
            <a:fillRect/>
          </a:stretch>
        </a:blipFill>
      </p:bgPr>
    </p:bg>
    <p:spTree>
      <p:nvGrpSpPr>
        <p:cNvPr id="132" name=""/>
        <p:cNvGrpSpPr/>
        <p:nvPr/>
      </p:nvGrpSpPr>
      <p:grpSpPr>
        <a:xfrm>
          <a:off x="0" y="0"/>
          <a:ext cx="0" cy="0"/>
          <a:chOff x="0" y="0"/>
          <a:chExt cx="0" cy="0"/>
        </a:xfrm>
      </p:grpSpPr>
      <p:pic>
        <p:nvPicPr>
          <p:cNvPr id="2097159" name="image 103"/>
          <p:cNvPicPr>
            <a:picLocks noChangeAspect="1"/>
          </p:cNvPicPr>
          <p:nvPr userDrawn="1">
            <p:custDataLst>
              <p:tags r:id="rId2"/>
            </p:custDataLst>
          </p:nvPr>
        </p:nvPicPr>
        <p:blipFill>
          <a:blip xmlns:r="http://schemas.openxmlformats.org/officeDocument/2006/relationships" r:embed="rId3"/>
          <a:srcRect/>
          <a:stretch>
            <a:fillRect/>
          </a:stretch>
        </p:blipFill>
        <p:spPr>
          <a:xfrm>
            <a:off x="781050" y="6375400"/>
            <a:ext cx="3975100" cy="12700"/>
          </a:xfrm>
          <a:prstGeom prst="rect"/>
        </p:spPr>
      </p:pic>
      <p:sp>
        <p:nvSpPr>
          <p:cNvPr id="1048757" name="标题 1"/>
          <p:cNvSpPr>
            <a:spLocks noGrp="1"/>
          </p:cNvSpPr>
          <p:nvPr>
            <p:ph type="ctrTitle" hasCustomPrompt="1"/>
            <p:custDataLst>
              <p:tags r:id="rId4"/>
            </p:custDataLst>
          </p:nvPr>
        </p:nvSpPr>
        <p:spPr>
          <a:xfrm>
            <a:off x="514351" y="2435225"/>
            <a:ext cx="8483600" cy="1419225"/>
          </a:xfrm>
        </p:spPr>
        <p:txBody>
          <a:bodyPr anchor="b" anchorCtr="0" bIns="46800" lIns="90000" rIns="90000" tIns="46800">
            <a:noAutofit/>
          </a:bodyPr>
          <a:lstStyle>
            <a:lvl1pPr algn="l">
              <a:defRPr baseline="0" sz="8000" spc="600">
                <a:solidFill>
                  <a:schemeClr val="accent1"/>
                </a:solidFill>
                <a:latin typeface="Arial" panose="020B0604020202020204" pitchFamily="34" charset="0"/>
              </a:defRPr>
            </a:lvl1pPr>
          </a:lstStyle>
          <a:p>
            <a:r>
              <a:rPr altLang="en-US" dirty="0" lang="zh-CN"/>
              <a:t>编辑标题</a:t>
            </a:r>
            <a:endParaRPr altLang="en-US" dirty="0" lang="zh-CN"/>
          </a:p>
        </p:txBody>
      </p:sp>
      <p:sp>
        <p:nvSpPr>
          <p:cNvPr id="1048758" name="副标题 2"/>
          <p:cNvSpPr>
            <a:spLocks noGrp="1"/>
          </p:cNvSpPr>
          <p:nvPr>
            <p:ph type="subTitle" idx="1" hasCustomPrompt="1"/>
            <p:custDataLst>
              <p:tags r:id="rId5"/>
            </p:custDataLst>
          </p:nvPr>
        </p:nvSpPr>
        <p:spPr>
          <a:xfrm>
            <a:off x="514350" y="5707353"/>
            <a:ext cx="3975100" cy="582640"/>
          </a:xfrm>
        </p:spPr>
        <p:txBody>
          <a:bodyPr bIns="46800" lIns="90000" rIns="90000" tIns="46800">
            <a:normAutofit/>
          </a:bodyPr>
          <a:lstStyle>
            <a:lvl1pPr algn="l" eaLnBrk="1" fontAlgn="auto" hangingPunct="1" indent="0" latinLnBrk="0" marL="0">
              <a:lnSpc>
                <a:spcPct val="100000"/>
              </a:lnSpc>
              <a:buNone/>
              <a:defRPr baseline="0" cap="none" sz="2400" kern="1200" normalizeH="0" spc="200" strike="noStrike" u="none">
                <a:solidFill>
                  <a:schemeClr val="accent1"/>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8759" name="日期占位符 15"/>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8760" name="页脚占位符 16"/>
          <p:cNvSpPr>
            <a:spLocks noGrp="1"/>
          </p:cNvSpPr>
          <p:nvPr>
            <p:ph type="ftr" sz="quarter" idx="11"/>
            <p:custDataLst>
              <p:tags r:id="rId7"/>
            </p:custDataLst>
          </p:nvPr>
        </p:nvSpPr>
        <p:spPr/>
        <p:txBody>
          <a:bodyPr/>
          <a:p>
            <a:endParaRPr altLang="en-US" dirty="0" lang="zh-CN"/>
          </a:p>
        </p:txBody>
      </p:sp>
      <p:sp>
        <p:nvSpPr>
          <p:cNvPr id="1048761" name="灯片编号占位符 17"/>
          <p:cNvSpPr>
            <a:spLocks noGrp="1"/>
          </p:cNvSpPr>
          <p:nvPr>
            <p:ph type="sldNum" sz="quarter" idx="12"/>
            <p:custDataLst>
              <p:tags r:id="rId8"/>
            </p:custDataLst>
          </p:nvPr>
        </p:nvSpPr>
        <p:spPr/>
        <p:txBody>
          <a:bodyPr/>
          <a:p>
            <a:fld id="{49AE70B2-8BF9-45C0-BB95-33D1B9D3A854}" type="slidenum">
              <a:rPr altLang="en-US" lang="zh-CN" smtClean="0"/>
            </a:fld>
            <a:endParaRPr altLang="en-US" dirty="0" 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标题和内容">
    <p:bg>
      <p:bgPr>
        <a:solidFill>
          <a:schemeClr val="bg2"/>
        </a:solidFill>
      </p:bgPr>
    </p:bg>
    <p:spTree>
      <p:nvGrpSpPr>
        <p:cNvPr id="48" name=""/>
        <p:cNvGrpSpPr/>
        <p:nvPr/>
      </p:nvGrpSpPr>
      <p:grpSpPr>
        <a:xfrm>
          <a:off x="0" y="0"/>
          <a:ext cx="0" cy="0"/>
          <a:chOff x="0" y="0"/>
          <a:chExt cx="0" cy="0"/>
        </a:xfrm>
      </p:grpSpPr>
      <p:sp>
        <p:nvSpPr>
          <p:cNvPr id="1048607" name="标题 1"/>
          <p:cNvSpPr>
            <a:spLocks noGrp="1"/>
          </p:cNvSpPr>
          <p:nvPr>
            <p:ph type="title"/>
            <p:custDataLst>
              <p:tags r:id="rId1"/>
            </p:custDataLst>
          </p:nvPr>
        </p:nvSpPr>
        <p:spPr>
          <a:xfrm>
            <a:off x="669882" y="443234"/>
            <a:ext cx="10852237" cy="441964"/>
          </a:xfrm>
        </p:spPr>
        <p:txBody>
          <a:bodyPr anchor="t" anchorCtr="0" bIns="38100" lIns="101600" rIns="76200" rtlCol="0" tIns="38100" vert="horz">
            <a:noAutofit/>
          </a:bodyPr>
          <a:lstStyle>
            <a:lvl1pPr algn="l" defTabSz="914400" eaLnBrk="1" fontAlgn="auto" hangingPunct="1" latinLnBrk="0" marL="0" marR="0" rtl="0">
              <a:lnSpc>
                <a:spcPct val="100000"/>
              </a:lnSpc>
              <a:buNone/>
              <a:defRPr altLang="en-US" baseline="0" b="1" cap="none" dirty="0" sz="24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608" name="内容占位符 2"/>
          <p:cNvSpPr>
            <a:spLocks noGrp="1"/>
          </p:cNvSpPr>
          <p:nvPr>
            <p:ph idx="1"/>
            <p:custDataLst>
              <p:tags r:id="rId2"/>
            </p:custDataLst>
          </p:nvPr>
        </p:nvSpPr>
        <p:spPr>
          <a:xfrm>
            <a:off x="669882" y="952508"/>
            <a:ext cx="10852237" cy="5388907"/>
          </a:xfrm>
        </p:spPr>
        <p:txBody>
          <a:bodyPr bIns="0" lIns="101600" rIns="82550" rtlCol="0" tIns="0" vert="horz">
            <a:no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609"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610" name="页脚占位符 4"/>
          <p:cNvSpPr>
            <a:spLocks noGrp="1"/>
          </p:cNvSpPr>
          <p:nvPr>
            <p:ph type="ftr" sz="quarter" idx="11"/>
            <p:custDataLst>
              <p:tags r:id="rId4"/>
            </p:custDataLst>
          </p:nvPr>
        </p:nvSpPr>
        <p:spPr/>
        <p:txBody>
          <a:bodyPr/>
          <a:p>
            <a:endParaRPr altLang="en-US" lang="zh-CN"/>
          </a:p>
        </p:txBody>
      </p:sp>
      <p:sp>
        <p:nvSpPr>
          <p:cNvPr id="1048611"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type="obj">
  <p:cSld name="标题和内容">
    <p:bg>
      <p:bgPr>
        <a:solidFill>
          <a:schemeClr val="bg2"/>
        </a:solidFill>
      </p:bgPr>
    </p:bg>
    <p:spTree>
      <p:nvGrpSpPr>
        <p:cNvPr id="137" name=""/>
        <p:cNvGrpSpPr/>
        <p:nvPr/>
      </p:nvGrpSpPr>
      <p:grpSpPr>
        <a:xfrm>
          <a:off x="0" y="0"/>
          <a:ext cx="0" cy="0"/>
          <a:chOff x="0" y="0"/>
          <a:chExt cx="0" cy="0"/>
        </a:xfrm>
      </p:grpSpPr>
      <p:sp>
        <p:nvSpPr>
          <p:cNvPr id="1048784" name="标题 1"/>
          <p:cNvSpPr>
            <a:spLocks noGrp="1"/>
          </p:cNvSpPr>
          <p:nvPr>
            <p:ph type="title"/>
            <p:custDataLst>
              <p:tags r:id="rId1"/>
            </p:custDataLst>
          </p:nvPr>
        </p:nvSpPr>
        <p:spPr>
          <a:xfrm>
            <a:off x="669882" y="443234"/>
            <a:ext cx="10852237" cy="441964"/>
          </a:xfrm>
        </p:spPr>
        <p:txBody>
          <a:bodyPr anchor="t" anchorCtr="0" bIns="38100" lIns="101600" rIns="76200" rtlCol="0" tIns="38100" vert="horz">
            <a:noAutofit/>
          </a:bodyPr>
          <a:lstStyle>
            <a:lvl1pPr algn="l" defTabSz="914400" eaLnBrk="1" fontAlgn="auto" hangingPunct="1" latinLnBrk="0" marL="0" marR="0" rtl="0">
              <a:lnSpc>
                <a:spcPct val="100000"/>
              </a:lnSpc>
              <a:buNone/>
              <a:defRPr altLang="en-US" baseline="0" b="1" cap="none" dirty="0" sz="24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785" name="内容占位符 2"/>
          <p:cNvSpPr>
            <a:spLocks noGrp="1"/>
          </p:cNvSpPr>
          <p:nvPr>
            <p:ph idx="1"/>
            <p:custDataLst>
              <p:tags r:id="rId2"/>
            </p:custDataLst>
          </p:nvPr>
        </p:nvSpPr>
        <p:spPr>
          <a:xfrm>
            <a:off x="669882" y="952508"/>
            <a:ext cx="10852237" cy="5388907"/>
          </a:xfrm>
        </p:spPr>
        <p:txBody>
          <a:bodyPr bIns="0" lIns="101600" rIns="82550" rtlCol="0" tIns="0" vert="horz">
            <a:no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786"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787" name="页脚占位符 4"/>
          <p:cNvSpPr>
            <a:spLocks noGrp="1"/>
          </p:cNvSpPr>
          <p:nvPr>
            <p:ph type="ftr" sz="quarter" idx="11"/>
            <p:custDataLst>
              <p:tags r:id="rId4"/>
            </p:custDataLst>
          </p:nvPr>
        </p:nvSpPr>
        <p:spPr/>
        <p:txBody>
          <a:bodyPr/>
          <a:p>
            <a:endParaRPr altLang="en-US" lang="zh-CN"/>
          </a:p>
        </p:txBody>
      </p:sp>
      <p:sp>
        <p:nvSpPr>
          <p:cNvPr id="1048788"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type="secHead">
  <p:cSld name="节标题">
    <p:bg>
      <p:bgPr>
        <a:blipFill rotWithShape="1" dpi="0">
          <a:blip xmlns:r="http://schemas.openxmlformats.org/officeDocument/2006/relationships" r:embed="rId1">
            <a:lum/>
          </a:blip>
          <a:srcRect/>
          <a:stretch>
            <a:fillRect/>
          </a:stretch>
        </a:blipFill>
      </p:bgPr>
    </p:bg>
    <p:spTree>
      <p:nvGrpSpPr>
        <p:cNvPr id="94" name=""/>
        <p:cNvGrpSpPr/>
        <p:nvPr/>
      </p:nvGrpSpPr>
      <p:grpSpPr>
        <a:xfrm>
          <a:off x="0" y="0"/>
          <a:ext cx="0" cy="0"/>
          <a:chOff x="0" y="0"/>
          <a:chExt cx="0" cy="0"/>
        </a:xfrm>
      </p:grpSpPr>
      <p:sp>
        <p:nvSpPr>
          <p:cNvPr id="1048676" name="标题 1"/>
          <p:cNvSpPr>
            <a:spLocks noGrp="1"/>
          </p:cNvSpPr>
          <p:nvPr>
            <p:ph type="title" hasCustomPrompt="1"/>
            <p:custDataLst>
              <p:tags r:id="rId2"/>
            </p:custDataLst>
          </p:nvPr>
        </p:nvSpPr>
        <p:spPr>
          <a:xfrm>
            <a:off x="3251201" y="3030290"/>
            <a:ext cx="5689600" cy="863958"/>
          </a:xfrm>
        </p:spPr>
        <p:txBody>
          <a:bodyPr anchor="b" anchorCtr="0" bIns="0" lIns="90000" rIns="90000" tIns="46800">
            <a:normAutofit/>
          </a:bodyPr>
          <a:lstStyle>
            <a:lvl1pPr algn="ctr">
              <a:defRPr baseline="0" cap="none" sz="4400" kern="1200" normalizeH="0" spc="300" strike="noStrike" u="none">
                <a:solidFill>
                  <a:schemeClr val="accent1"/>
                </a:solidFill>
                <a:latin typeface="Arial" panose="020B0604020202020204" pitchFamily="34" charset="0"/>
                <a:ea typeface="微软雅黑" panose="020B0503020204020204" pitchFamily="34" charset="-122"/>
              </a:defRPr>
            </a:lvl1pPr>
          </a:lstStyle>
          <a:p>
            <a:r>
              <a:rPr altLang="en-US" dirty="0" lang="zh-CN"/>
              <a:t>单击此处编辑标题</a:t>
            </a:r>
            <a:endParaRPr altLang="en-US" dirty="0" lang="zh-CN"/>
          </a:p>
        </p:txBody>
      </p:sp>
      <p:sp>
        <p:nvSpPr>
          <p:cNvPr id="1048677" name="文本占位符 2"/>
          <p:cNvSpPr>
            <a:spLocks noGrp="1"/>
          </p:cNvSpPr>
          <p:nvPr>
            <p:ph type="body" idx="1" hasCustomPrompt="1"/>
            <p:custDataLst>
              <p:tags r:id="rId3"/>
            </p:custDataLst>
          </p:nvPr>
        </p:nvSpPr>
        <p:spPr>
          <a:xfrm>
            <a:off x="2816225" y="3906520"/>
            <a:ext cx="6559550" cy="934720"/>
          </a:xfrm>
        </p:spPr>
        <p:txBody>
          <a:bodyPr bIns="46800" lIns="90000" rIns="90000" tIns="0">
            <a:normAutofit/>
          </a:bodyPr>
          <a:lstStyle>
            <a:lvl1pPr algn="ctr" eaLnBrk="1" fontAlgn="auto" hangingPunct="1" indent="0" latinLnBrk="0" marL="0">
              <a:buNone/>
              <a:defRPr altLang="en-US" baseline="0" b="0" cap="none" sz="1600" i="0" kern="1200" kumimoji="0" lang="zh-CN" noProof="1" normalizeH="0" spc="150" strike="noStrike" u="none">
                <a:solidFill>
                  <a:schemeClr val="tx1">
                    <a:lumMod val="85000"/>
                    <a:lumOff val="1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8678" name="日期占位符 3"/>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8679" name="页脚占位符 4"/>
          <p:cNvSpPr>
            <a:spLocks noGrp="1"/>
          </p:cNvSpPr>
          <p:nvPr>
            <p:ph type="ftr" sz="quarter" idx="11"/>
            <p:custDataLst>
              <p:tags r:id="rId5"/>
            </p:custDataLst>
          </p:nvPr>
        </p:nvSpPr>
        <p:spPr/>
        <p:txBody>
          <a:bodyPr/>
          <a:p>
            <a:endParaRPr altLang="en-US" lang="zh-CN"/>
          </a:p>
        </p:txBody>
      </p:sp>
      <p:sp>
        <p:nvSpPr>
          <p:cNvPr id="1048680" name="灯片编号占位符 5"/>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type="twoObj">
  <p:cSld name="两栏内容">
    <p:bg>
      <p:bgPr>
        <a:solidFill>
          <a:schemeClr val="bg2"/>
        </a:solidFill>
      </p:bgPr>
    </p:bg>
    <p:spTree>
      <p:nvGrpSpPr>
        <p:cNvPr id="129" name=""/>
        <p:cNvGrpSpPr/>
        <p:nvPr/>
      </p:nvGrpSpPr>
      <p:grpSpPr>
        <a:xfrm>
          <a:off x="0" y="0"/>
          <a:ext cx="0" cy="0"/>
          <a:chOff x="0" y="0"/>
          <a:chExt cx="0" cy="0"/>
        </a:xfrm>
      </p:grpSpPr>
      <p:sp>
        <p:nvSpPr>
          <p:cNvPr id="1048738" name="标题 1"/>
          <p:cNvSpPr>
            <a:spLocks noGrp="1"/>
          </p:cNvSpPr>
          <p:nvPr>
            <p:ph type="title"/>
            <p:custDataLst>
              <p:tags r:id="rId1"/>
            </p:custDataLst>
          </p:nvPr>
        </p:nvSpPr>
        <p:spPr>
          <a:xfrm>
            <a:off x="669882" y="443234"/>
            <a:ext cx="10852237" cy="441964"/>
          </a:xfrm>
        </p:spPr>
        <p:txBody>
          <a:bodyPr anchor="t" anchorCtr="0" bIns="38100" lIns="101600" rIns="76200" rtlCol="0" tIns="38100" vert="horz">
            <a:noAutofit/>
          </a:bodyPr>
          <a:lstStyle>
            <a:lvl1pPr algn="l" defTabSz="914400" eaLnBrk="1" fontAlgn="auto" hangingPunct="1" latinLnBrk="0" lvl="0" marL="0" marR="0" rtl="0">
              <a:lnSpc>
                <a:spcPct val="100000"/>
              </a:lnSpc>
              <a:buNone/>
              <a:defRPr altLang="en-US" baseline="0" b="1" cap="none" dirty="0" sz="24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8739" name="内容占位符 2"/>
          <p:cNvSpPr>
            <a:spLocks noGrp="1"/>
          </p:cNvSpPr>
          <p:nvPr>
            <p:ph sz="half" idx="1"/>
            <p:custDataLst>
              <p:tags r:id="rId2"/>
            </p:custDataLst>
          </p:nvPr>
        </p:nvSpPr>
        <p:spPr>
          <a:xfrm>
            <a:off x="669930" y="952508"/>
            <a:ext cx="5283242" cy="5388907"/>
          </a:xfrm>
        </p:spPr>
        <p:txBody>
          <a:bodyPr bIns="0" lIns="101600" rIns="82550" rtlCol="0" tIns="0" vert="horz">
            <a:no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048740" name="内容占位符 3"/>
          <p:cNvSpPr>
            <a:spLocks noGrp="1"/>
          </p:cNvSpPr>
          <p:nvPr>
            <p:ph sz="half" idx="2"/>
            <p:custDataLst>
              <p:tags r:id="rId3"/>
            </p:custDataLst>
          </p:nvPr>
        </p:nvSpPr>
        <p:spPr>
          <a:xfrm>
            <a:off x="6238877" y="952508"/>
            <a:ext cx="5283242" cy="5388907"/>
          </a:xfrm>
        </p:spPr>
        <p:txBody>
          <a:bodyPr>
            <a:noAutofit/>
          </a:bodyPr>
          <a:lstStyle>
            <a:lvl1pPr>
              <a:defRPr baseline="0" sz="1600">
                <a:latin typeface="Arial" panose="020B0604020202020204" pitchFamily="34" charset="0"/>
                <a:ea typeface="微软雅黑" panose="020B0503020204020204" pitchFamily="34" charset="-122"/>
              </a:defRPr>
            </a:lvl1pPr>
            <a:lvl2pPr>
              <a:defRPr baseline="0" sz="1600">
                <a:latin typeface="Arial" panose="020B0604020202020204" pitchFamily="34" charset="0"/>
                <a:ea typeface="微软雅黑" panose="020B0503020204020204" pitchFamily="34" charset="-122"/>
              </a:defRPr>
            </a:lvl2pPr>
            <a:lvl3pPr>
              <a:defRPr baseline="0" sz="1600">
                <a:latin typeface="Arial" panose="020B0604020202020204" pitchFamily="34" charset="0"/>
                <a:ea typeface="微软雅黑" panose="020B0503020204020204" pitchFamily="34" charset="-122"/>
              </a:defRPr>
            </a:lvl3pPr>
            <a:lvl4pPr>
              <a:defRPr baseline="0" sz="1600">
                <a:latin typeface="Arial" panose="020B0604020202020204" pitchFamily="34" charset="0"/>
                <a:ea typeface="微软雅黑" panose="020B0503020204020204" pitchFamily="34" charset="-122"/>
              </a:defRPr>
            </a:lvl4pPr>
            <a:lvl5pPr>
              <a:defRPr baseline="0" sz="1600">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741"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8742" name="页脚占位符 5"/>
          <p:cNvSpPr>
            <a:spLocks noGrp="1"/>
          </p:cNvSpPr>
          <p:nvPr>
            <p:ph type="ftr" sz="quarter" idx="11"/>
            <p:custDataLst>
              <p:tags r:id="rId5"/>
            </p:custDataLst>
          </p:nvPr>
        </p:nvSpPr>
        <p:spPr/>
        <p:txBody>
          <a:bodyPr/>
          <a:p>
            <a:endParaRPr altLang="en-US" lang="zh-CN"/>
          </a:p>
        </p:txBody>
      </p:sp>
      <p:sp>
        <p:nvSpPr>
          <p:cNvPr id="1048743"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type="twoTxTwoObj">
  <p:cSld name="比较">
    <p:bg>
      <p:bgPr>
        <a:solidFill>
          <a:schemeClr val="bg2"/>
        </a:solidFill>
      </p:bgPr>
    </p:bg>
    <p:spTree>
      <p:nvGrpSpPr>
        <p:cNvPr id="136" name=""/>
        <p:cNvGrpSpPr/>
        <p:nvPr/>
      </p:nvGrpSpPr>
      <p:grpSpPr>
        <a:xfrm>
          <a:off x="0" y="0"/>
          <a:ext cx="0" cy="0"/>
          <a:chOff x="0" y="0"/>
          <a:chExt cx="0" cy="0"/>
        </a:xfrm>
      </p:grpSpPr>
      <p:sp>
        <p:nvSpPr>
          <p:cNvPr id="1048776" name="标题 1"/>
          <p:cNvSpPr>
            <a:spLocks noGrp="1"/>
          </p:cNvSpPr>
          <p:nvPr>
            <p:ph type="title"/>
            <p:custDataLst>
              <p:tags r:id="rId1"/>
            </p:custDataLst>
          </p:nvPr>
        </p:nvSpPr>
        <p:spPr>
          <a:xfrm>
            <a:off x="669882" y="443234"/>
            <a:ext cx="10852237" cy="441964"/>
          </a:xfrm>
        </p:spPr>
        <p:txBody>
          <a:bodyPr anchor="t" anchorCtr="0" bIns="38100" lIns="101600" rIns="76200" rtlCol="0" tIns="38100" vert="horz">
            <a:noAutofit/>
          </a:bodyPr>
          <a:lstStyle>
            <a:lvl1pPr algn="l" defTabSz="914400" eaLnBrk="1" fontAlgn="auto" hangingPunct="1" latinLnBrk="0" lvl="0" marL="0" marR="0" rtl="0">
              <a:lnSpc>
                <a:spcPct val="100000"/>
              </a:lnSpc>
              <a:buNone/>
              <a:defRPr altLang="en-US" baseline="0" b="1" cap="none" dirty="0" sz="24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777" name="文本占位符 2"/>
          <p:cNvSpPr>
            <a:spLocks noGrp="1"/>
          </p:cNvSpPr>
          <p:nvPr>
            <p:ph type="body" idx="1" hasCustomPrompt="1"/>
            <p:custDataLst>
              <p:tags r:id="rId2"/>
            </p:custDataLst>
          </p:nvPr>
        </p:nvSpPr>
        <p:spPr>
          <a:xfrm>
            <a:off x="669930" y="952508"/>
            <a:ext cx="5283242" cy="381003"/>
          </a:xfrm>
        </p:spPr>
        <p:txBody>
          <a:bodyPr anchor="t" anchorCtr="0" bIns="38100" lIns="101600" rIns="76200" tIns="38100">
            <a:noAutofit/>
          </a:bodyPr>
          <a:lstStyle>
            <a:lvl1pPr eaLnBrk="1" fontAlgn="auto" hangingPunct="1" indent="0" latinLnBrk="0" marL="0">
              <a:lnSpc>
                <a:spcPct val="100000"/>
              </a:lnSpc>
              <a:spcAft>
                <a:spcPts val="0"/>
              </a:spcAft>
              <a:buNone/>
              <a:defRPr baseline="0" b="0" cap="none" sz="2000" kern="1200" normalizeH="0" spc="200" strike="noStrike" u="none">
                <a:solidFill>
                  <a:schemeClr val="tx1"/>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8778" name="内容占位符 3"/>
          <p:cNvSpPr>
            <a:spLocks noGrp="1"/>
          </p:cNvSpPr>
          <p:nvPr>
            <p:ph sz="half" idx="2"/>
            <p:custDataLst>
              <p:tags r:id="rId3"/>
            </p:custDataLst>
          </p:nvPr>
        </p:nvSpPr>
        <p:spPr>
          <a:xfrm>
            <a:off x="669925" y="1406525"/>
            <a:ext cx="5283200" cy="4934752"/>
          </a:xfrm>
        </p:spPr>
        <p:txBody>
          <a:bodyPr bIns="0" lIns="101600" rIns="82550" rtlCol="0" tIns="0" vert="horz">
            <a:no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779" name="文本占位符 4"/>
          <p:cNvSpPr>
            <a:spLocks noGrp="1"/>
          </p:cNvSpPr>
          <p:nvPr>
            <p:ph type="body" sz="quarter" idx="3" hasCustomPrompt="1"/>
            <p:custDataLst>
              <p:tags r:id="rId4"/>
            </p:custDataLst>
          </p:nvPr>
        </p:nvSpPr>
        <p:spPr>
          <a:xfrm>
            <a:off x="6235750" y="952508"/>
            <a:ext cx="5283242" cy="381003"/>
          </a:xfrm>
        </p:spPr>
        <p:txBody>
          <a:bodyPr anchor="t" anchorCtr="0" bIns="38100" lIns="101600" rIns="76200" rtlCol="0" tIns="38100" vert="horz">
            <a:no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0" cap="none" dirty="0" sz="20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8780" name="内容占位符 5"/>
          <p:cNvSpPr>
            <a:spLocks noGrp="1"/>
          </p:cNvSpPr>
          <p:nvPr>
            <p:ph sz="quarter" idx="4"/>
            <p:custDataLst>
              <p:tags r:id="rId5"/>
            </p:custDataLst>
          </p:nvPr>
        </p:nvSpPr>
        <p:spPr>
          <a:xfrm>
            <a:off x="6235750" y="1406525"/>
            <a:ext cx="5283242" cy="4934752"/>
          </a:xfrm>
        </p:spPr>
        <p:txBody>
          <a:bodyPr bIns="0" lIns="101600" rIns="82550" rtlCol="0" tIns="0" vert="horz">
            <a:no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781"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8782" name="页脚占位符 7"/>
          <p:cNvSpPr>
            <a:spLocks noGrp="1"/>
          </p:cNvSpPr>
          <p:nvPr>
            <p:ph type="ftr" sz="quarter" idx="11"/>
            <p:custDataLst>
              <p:tags r:id="rId7"/>
            </p:custDataLst>
          </p:nvPr>
        </p:nvSpPr>
        <p:spPr/>
        <p:txBody>
          <a:bodyPr/>
          <a:p>
            <a:endParaRPr altLang="en-US" lang="zh-CN"/>
          </a:p>
        </p:txBody>
      </p:sp>
      <p:sp>
        <p:nvSpPr>
          <p:cNvPr id="1048783"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type="titleOnly">
  <p:cSld name="仅标题">
    <p:bg>
      <p:bgPr>
        <a:blipFill rotWithShape="1" dpi="0">
          <a:blip xmlns:r="http://schemas.openxmlformats.org/officeDocument/2006/relationships" r:embed="rId1">
            <a:lum/>
          </a:blip>
          <a:srcRect/>
          <a:stretch>
            <a:fillRect/>
          </a:stretch>
        </a:blipFill>
      </p:bgPr>
    </p:bg>
    <p:spTree>
      <p:nvGrpSpPr>
        <p:cNvPr id="90" name=""/>
        <p:cNvGrpSpPr/>
        <p:nvPr/>
      </p:nvGrpSpPr>
      <p:grpSpPr>
        <a:xfrm>
          <a:off x="0" y="0"/>
          <a:ext cx="0" cy="0"/>
          <a:chOff x="0" y="0"/>
          <a:chExt cx="0" cy="0"/>
        </a:xfrm>
      </p:grpSpPr>
      <p:sp>
        <p:nvSpPr>
          <p:cNvPr id="1048662" name="标题 1"/>
          <p:cNvSpPr>
            <a:spLocks noGrp="1"/>
          </p:cNvSpPr>
          <p:nvPr>
            <p:ph type="title"/>
            <p:custDataLst>
              <p:tags r:id="rId2"/>
            </p:custDataLst>
          </p:nvPr>
        </p:nvSpPr>
        <p:spPr/>
        <p:txBody>
          <a:bodyPr anchor="t" anchorCtr="0" bIns="38100" lIns="101600" rIns="76200" rtlCol="0" tIns="38100" vert="horz">
            <a:noAutofit/>
          </a:bodyPr>
          <a:lstStyle>
            <a:lvl1pPr algn="l" defTabSz="914400" eaLnBrk="1" fontAlgn="auto" hangingPunct="1" latinLnBrk="0" lvl="0" marL="0" marR="0" rtl="0">
              <a:lnSpc>
                <a:spcPct val="100000"/>
              </a:lnSpc>
              <a:buNone/>
              <a:defRPr altLang="en-US" baseline="0" b="1" cap="none" dirty="0" sz="2400" i="0" kern="1200" kumimoji="0" lang="zh-CN" noProof="1" normalizeH="0" spc="200" strike="noStrike" u="none">
                <a:solidFill>
                  <a:schemeClr val="tx1"/>
                </a:solidFill>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8663"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664" name="页脚占位符 3"/>
          <p:cNvSpPr>
            <a:spLocks noGrp="1"/>
          </p:cNvSpPr>
          <p:nvPr>
            <p:ph type="ftr" sz="quarter" idx="11"/>
            <p:custDataLst>
              <p:tags r:id="rId4"/>
            </p:custDataLst>
          </p:nvPr>
        </p:nvSpPr>
        <p:spPr/>
        <p:txBody>
          <a:bodyPr/>
          <a:p>
            <a:endParaRPr altLang="en-US" lang="zh-CN"/>
          </a:p>
        </p:txBody>
      </p:sp>
      <p:sp>
        <p:nvSpPr>
          <p:cNvPr id="1048665"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type="blank">
  <p:cSld name="空白">
    <p:bg>
      <p:bgPr>
        <a:solidFill>
          <a:schemeClr val="bg2"/>
        </a:solidFill>
      </p:bgPr>
    </p:bg>
    <p:spTree>
      <p:nvGrpSpPr>
        <p:cNvPr id="96" name=""/>
        <p:cNvGrpSpPr/>
        <p:nvPr/>
      </p:nvGrpSpPr>
      <p:grpSpPr>
        <a:xfrm>
          <a:off x="0" y="0"/>
          <a:ext cx="0" cy="0"/>
          <a:chOff x="0" y="0"/>
          <a:chExt cx="0" cy="0"/>
        </a:xfrm>
      </p:grpSpPr>
      <p:sp>
        <p:nvSpPr>
          <p:cNvPr id="1048683"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684" name="页脚占位符 2"/>
          <p:cNvSpPr>
            <a:spLocks noGrp="1"/>
          </p:cNvSpPr>
          <p:nvPr>
            <p:ph type="ftr" sz="quarter" idx="11"/>
            <p:custDataLst>
              <p:tags r:id="rId2"/>
            </p:custDataLst>
          </p:nvPr>
        </p:nvSpPr>
        <p:spPr/>
        <p:txBody>
          <a:bodyPr/>
          <a:p>
            <a:endParaRPr altLang="en-US" lang="zh-CN"/>
          </a:p>
        </p:txBody>
      </p:sp>
      <p:sp>
        <p:nvSpPr>
          <p:cNvPr id="1048685"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p:bgPr>
    </p:bg>
    <p:spTree>
      <p:nvGrpSpPr>
        <p:cNvPr id="131" name=""/>
        <p:cNvGrpSpPr/>
        <p:nvPr/>
      </p:nvGrpSpPr>
      <p:grpSpPr>
        <a:xfrm>
          <a:off x="0" y="0"/>
          <a:ext cx="0" cy="0"/>
          <a:chOff x="0" y="0"/>
          <a:chExt cx="0" cy="0"/>
        </a:xfrm>
      </p:grpSpPr>
      <p:sp>
        <p:nvSpPr>
          <p:cNvPr id="1048751" name="标题 1"/>
          <p:cNvSpPr>
            <a:spLocks noGrp="1"/>
          </p:cNvSpPr>
          <p:nvPr>
            <p:ph type="title"/>
            <p:custDataLst>
              <p:tags r:id="rId1"/>
            </p:custDataLst>
          </p:nvPr>
        </p:nvSpPr>
        <p:spPr>
          <a:xfrm>
            <a:off x="669930" y="443234"/>
            <a:ext cx="10852237" cy="441964"/>
          </a:xfrm>
        </p:spPr>
        <p:txBody>
          <a:bodyPr anchor="t" anchorCtr="0" bIns="38100" lIns="101600" rIns="76200" rtlCol="0" tIns="38100" vert="horz">
            <a:noAutofit/>
          </a:bodyPr>
          <a:lstStyle>
            <a:lvl1pPr algn="l" defTabSz="914400" eaLnBrk="1" fontAlgn="auto" hangingPunct="1" latinLnBrk="0" lvl="0" marL="0" marR="0" rtl="0">
              <a:lnSpc>
                <a:spcPct val="100000"/>
              </a:lnSpc>
              <a:buNone/>
              <a:defRPr altLang="en-US" baseline="0" b="1" cap="none" dirty="0" sz="24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752" name="图片占位符 2"/>
          <p:cNvSpPr>
            <a:spLocks noGrp="1"/>
          </p:cNvSpPr>
          <p:nvPr>
            <p:ph type="pic" idx="1"/>
            <p:custDataLst>
              <p:tags r:id="rId2"/>
            </p:custDataLst>
          </p:nvPr>
        </p:nvSpPr>
        <p:spPr>
          <a:xfrm>
            <a:off x="669930" y="952508"/>
            <a:ext cx="5283242" cy="5388907"/>
          </a:xfrm>
        </p:spPr>
        <p:txBody>
          <a:bodyPr bIns="0" lIns="101600" rIns="82550" rtlCol="0" tIns="0" vert="horz">
            <a:no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8753" name="文本占位符 3"/>
          <p:cNvSpPr>
            <a:spLocks noGrp="1"/>
          </p:cNvSpPr>
          <p:nvPr>
            <p:ph type="body" sz="half" idx="2"/>
            <p:custDataLst>
              <p:tags r:id="rId3"/>
            </p:custDataLst>
          </p:nvPr>
        </p:nvSpPr>
        <p:spPr>
          <a:xfrm>
            <a:off x="6238925" y="952508"/>
            <a:ext cx="5283242" cy="5388907"/>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1048754" name="日期占位符 4"/>
          <p:cNvSpPr>
            <a:spLocks noGrp="1"/>
          </p:cNvSpPr>
          <p:nvPr>
            <p:ph type="dt" sz="half" idx="10"/>
            <p:custDataLst>
              <p:tags r:id="rId4"/>
            </p:custDataLst>
          </p:nvPr>
        </p:nvSpPr>
        <p:spPr/>
        <p:txBody>
          <a:bodyPr/>
          <a:p>
            <a:fld id="{9EFD9D74-47D9-4702-A33C-335B63B48DBF}" type="datetimeFigureOut">
              <a:rPr altLang="en-US" lang="zh-CN" smtClean="0"/>
            </a:fld>
            <a:endParaRPr altLang="en-US" dirty="0" lang="zh-CN"/>
          </a:p>
        </p:txBody>
      </p:sp>
      <p:sp>
        <p:nvSpPr>
          <p:cNvPr id="1048755" name="页脚占位符 5"/>
          <p:cNvSpPr>
            <a:spLocks noGrp="1"/>
          </p:cNvSpPr>
          <p:nvPr>
            <p:ph type="ftr" sz="quarter" idx="11"/>
            <p:custDataLst>
              <p:tags r:id="rId5"/>
            </p:custDataLst>
          </p:nvPr>
        </p:nvSpPr>
        <p:spPr/>
        <p:txBody>
          <a:bodyPr/>
          <a:p>
            <a:endParaRPr altLang="en-US" dirty="0" lang="zh-CN"/>
          </a:p>
        </p:txBody>
      </p:sp>
      <p:sp>
        <p:nvSpPr>
          <p:cNvPr id="1048756" name="灯片编号占位符 6"/>
          <p:cNvSpPr>
            <a:spLocks noGrp="1"/>
          </p:cNvSpPr>
          <p:nvPr>
            <p:ph type="sldNum" sz="quarter" idx="12"/>
            <p:custDataLst>
              <p:tags r:id="rId6"/>
            </p:custDataLst>
          </p:nvPr>
        </p:nvSpPr>
        <p:spPr/>
        <p:txBody>
          <a:bodyPr/>
          <a:p>
            <a:fld id="{FABC47A4-756D-490B-A52F-7D9E2C9FC05F}" type="slidenum">
              <a:rPr altLang="en-US" lang="zh-CN" smtClean="0"/>
            </a:fld>
            <a:endParaRPr altLang="en-US" lang="zh-C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type="vertTitleAndTx">
  <p:cSld name="竖排标题与文本">
    <p:bg>
      <p:bgPr>
        <a:solidFill>
          <a:schemeClr val="bg2"/>
        </a:solidFill>
      </p:bgPr>
    </p:bg>
    <p:spTree>
      <p:nvGrpSpPr>
        <p:cNvPr id="139" name=""/>
        <p:cNvGrpSpPr/>
        <p:nvPr/>
      </p:nvGrpSpPr>
      <p:grpSpPr>
        <a:xfrm>
          <a:off x="0" y="0"/>
          <a:ext cx="0" cy="0"/>
          <a:chOff x="0" y="0"/>
          <a:chExt cx="0" cy="0"/>
        </a:xfrm>
      </p:grpSpPr>
      <p:sp>
        <p:nvSpPr>
          <p:cNvPr id="1048795" name="竖排标题 1"/>
          <p:cNvSpPr>
            <a:spLocks noGrp="1"/>
          </p:cNvSpPr>
          <p:nvPr>
            <p:ph type="title" orient="vert"/>
            <p:custDataLst>
              <p:tags r:id="rId1"/>
            </p:custDataLst>
          </p:nvPr>
        </p:nvSpPr>
        <p:spPr>
          <a:xfrm>
            <a:off x="10571135" y="952508"/>
            <a:ext cx="950984" cy="5388907"/>
          </a:xfrm>
        </p:spPr>
        <p:txBody>
          <a:bodyPr anchor="ctr" anchorCtr="0" bIns="38100" lIns="101600" rIns="76200" rtlCol="0" tIns="38100" vert="eaVert">
            <a:noAutofit/>
          </a:bodyPr>
          <a:lstStyle>
            <a:lvl1pPr algn="l" defTabSz="914400" eaLnBrk="1" fontAlgn="auto" hangingPunct="1" latinLnBrk="0" lvl="0" marL="0" marR="0" rtl="0">
              <a:lnSpc>
                <a:spcPct val="100000"/>
              </a:lnSpc>
              <a:spcAft>
                <a:spcPts val="0"/>
              </a:spcAft>
              <a:buNone/>
              <a:defRPr altLang="en-US" baseline="0" b="1" cap="none" dirty="0" sz="24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8796" name="竖排文字占位符 2"/>
          <p:cNvSpPr>
            <a:spLocks noGrp="1"/>
          </p:cNvSpPr>
          <p:nvPr>
            <p:ph type="body" orient="vert" idx="1"/>
            <p:custDataLst>
              <p:tags r:id="rId2"/>
            </p:custDataLst>
          </p:nvPr>
        </p:nvSpPr>
        <p:spPr>
          <a:xfrm>
            <a:off x="669925" y="952500"/>
            <a:ext cx="9828101" cy="5388907"/>
          </a:xfrm>
        </p:spPr>
        <p:txBody>
          <a:bodyPr vert="eaVert"/>
          <a:lstStyle>
            <a:lvl1pPr eaLnBrk="1" fontAlgn="auto" hangingPunct="1" indent="0" latinLnBrk="0">
              <a:defRPr baseline="0">
                <a:latin typeface="Arial" panose="020B0604020202020204" pitchFamily="34" charset="0"/>
                <a:ea typeface="微软雅黑" panose="020B0503020204020204" pitchFamily="34" charset="-122"/>
              </a:defRPr>
            </a:lvl1pPr>
            <a:lvl2pPr eaLnBrk="1" fontAlgn="auto" hangingPunct="1" indent="0" latinLnBrk="0">
              <a:defRPr baseline="0">
                <a:latin typeface="Arial" panose="020B0604020202020204" pitchFamily="34" charset="0"/>
                <a:ea typeface="微软雅黑" panose="020B0503020204020204" pitchFamily="34" charset="-122"/>
              </a:defRPr>
            </a:lvl2pPr>
            <a:lvl3pPr eaLnBrk="1" fontAlgn="auto" hangingPunct="1" indent="0" latinLnBrk="0">
              <a:defRPr baseline="0">
                <a:latin typeface="Arial" panose="020B0604020202020204" pitchFamily="34" charset="0"/>
                <a:ea typeface="微软雅黑" panose="020B0503020204020204" pitchFamily="34" charset="-122"/>
              </a:defRPr>
            </a:lvl3pPr>
            <a:lvl4pPr eaLnBrk="1" fontAlgn="auto" hangingPunct="1" indent="0" latinLnBrk="0">
              <a:defRPr baseline="0">
                <a:latin typeface="Arial" panose="020B0604020202020204" pitchFamily="34" charset="0"/>
                <a:ea typeface="微软雅黑" panose="020B0503020204020204" pitchFamily="34" charset="-122"/>
              </a:defRPr>
            </a:lvl4pPr>
            <a:lvl5pPr eaLnBrk="1" fontAlgn="auto" hangingPunct="1" indent="0" latinLnBrk="0">
              <a:defRPr baseline="0">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797"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798" name="页脚占位符 4"/>
          <p:cNvSpPr>
            <a:spLocks noGrp="1"/>
          </p:cNvSpPr>
          <p:nvPr>
            <p:ph type="ftr" sz="quarter" idx="11"/>
            <p:custDataLst>
              <p:tags r:id="rId4"/>
            </p:custDataLst>
          </p:nvPr>
        </p:nvSpPr>
        <p:spPr/>
        <p:txBody>
          <a:bodyPr/>
          <a:p>
            <a:endParaRPr altLang="en-US" lang="zh-CN"/>
          </a:p>
        </p:txBody>
      </p:sp>
      <p:sp>
        <p:nvSpPr>
          <p:cNvPr id="1048799"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p:bgPr>
    </p:bg>
    <p:spTree>
      <p:nvGrpSpPr>
        <p:cNvPr id="133" name=""/>
        <p:cNvGrpSpPr/>
        <p:nvPr/>
      </p:nvGrpSpPr>
      <p:grpSpPr>
        <a:xfrm>
          <a:off x="0" y="0"/>
          <a:ext cx="0" cy="0"/>
          <a:chOff x="0" y="0"/>
          <a:chExt cx="0" cy="0"/>
        </a:xfrm>
      </p:grpSpPr>
      <p:sp>
        <p:nvSpPr>
          <p:cNvPr id="1048762"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763" name="页脚占位符 3"/>
          <p:cNvSpPr>
            <a:spLocks noGrp="1"/>
          </p:cNvSpPr>
          <p:nvPr>
            <p:ph type="ftr" sz="quarter" idx="11"/>
            <p:custDataLst>
              <p:tags r:id="rId2"/>
            </p:custDataLst>
          </p:nvPr>
        </p:nvSpPr>
        <p:spPr/>
        <p:txBody>
          <a:bodyPr/>
          <a:p>
            <a:endParaRPr altLang="en-US" lang="zh-CN"/>
          </a:p>
        </p:txBody>
      </p:sp>
      <p:sp>
        <p:nvSpPr>
          <p:cNvPr id="1048764"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8765" name="内容占位符 6"/>
          <p:cNvSpPr>
            <a:spLocks noGrp="1"/>
          </p:cNvSpPr>
          <p:nvPr>
            <p:ph sz="quarter" idx="13"/>
            <p:custDataLst>
              <p:tags r:id="rId4"/>
            </p:custDataLst>
          </p:nvPr>
        </p:nvSpPr>
        <p:spPr>
          <a:xfrm>
            <a:off x="669930" y="952508"/>
            <a:ext cx="10852237" cy="5388907"/>
          </a:xfrm>
        </p:spPr>
        <p:txBody>
          <a:bodyPr/>
          <a:lstStyle>
            <a:lvl1pPr>
              <a:defRPr baseline="0"/>
            </a:lvl1pPr>
            <a:lvl2pPr>
              <a:defRPr baseline="0"/>
            </a:lvl2pPr>
            <a:lvl3pPr>
              <a:defRPr baseline="0"/>
            </a:lvl3pPr>
            <a:lvl4pPr>
              <a:defRPr baseline="0"/>
            </a:lvl4pPr>
            <a:lvl5pPr>
              <a:defRPr baseline="0"/>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rotWithShape="1" dpi="0">
          <a:blip xmlns:r="http://schemas.openxmlformats.org/officeDocument/2006/relationships" r:embed="rId1">
            <a:lum/>
          </a:blip>
          <a:srcRect/>
          <a:stretch>
            <a:fillRect/>
          </a:stretch>
        </a:blipFill>
      </p:bgPr>
    </p:bg>
    <p:spTree>
      <p:nvGrpSpPr>
        <p:cNvPr id="141" name=""/>
        <p:cNvGrpSpPr/>
        <p:nvPr/>
      </p:nvGrpSpPr>
      <p:grpSpPr>
        <a:xfrm>
          <a:off x="0" y="0"/>
          <a:ext cx="0" cy="0"/>
          <a:chOff x="0" y="0"/>
          <a:chExt cx="0" cy="0"/>
        </a:xfrm>
      </p:grpSpPr>
      <p:sp>
        <p:nvSpPr>
          <p:cNvPr id="1048807" name="标题 1"/>
          <p:cNvSpPr>
            <a:spLocks noGrp="1"/>
          </p:cNvSpPr>
          <p:nvPr>
            <p:ph type="title" hasCustomPrompt="1"/>
            <p:custDataLst>
              <p:tags r:id="rId2"/>
            </p:custDataLst>
          </p:nvPr>
        </p:nvSpPr>
        <p:spPr>
          <a:xfrm>
            <a:off x="716280" y="4438650"/>
            <a:ext cx="7589520" cy="1652298"/>
          </a:xfrm>
        </p:spPr>
        <p:txBody>
          <a:bodyPr anchor="b"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9600" i="0" kern="1200" kumimoji="0" lang="zh-CN" noProof="1" normalizeH="0" spc="1500" strike="noStrike" u="none">
                <a:solidFill>
                  <a:schemeClr val="accent1"/>
                </a:solidFill>
                <a:latin typeface="Arial" panose="020B0604020202020204" pitchFamily="34" charset="0"/>
                <a:ea typeface="微软雅黑" panose="020B0503020204020204" pitchFamily="34" charset="-122"/>
                <a:cs typeface="+mj-cs"/>
                <a:sym typeface="+mn-ea"/>
              </a:defRPr>
            </a:lvl1pPr>
          </a:lstStyle>
          <a:p>
            <a:pPr lvl="0"/>
            <a:r>
              <a:rPr dirty="0">
                <a:sym typeface="+mn-ea"/>
              </a:rPr>
              <a:t>编辑标题</a:t>
            </a:r>
            <a:endParaRPr dirty="0">
              <a:sym typeface="+mn-ea"/>
            </a:endParaRPr>
          </a:p>
        </p:txBody>
      </p:sp>
      <p:sp>
        <p:nvSpPr>
          <p:cNvPr id="1048808"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809" name="页脚占位符 3"/>
          <p:cNvSpPr>
            <a:spLocks noGrp="1"/>
          </p:cNvSpPr>
          <p:nvPr>
            <p:ph type="ftr" sz="quarter" idx="11"/>
            <p:custDataLst>
              <p:tags r:id="rId4"/>
            </p:custDataLst>
          </p:nvPr>
        </p:nvSpPr>
        <p:spPr/>
        <p:txBody>
          <a:bodyPr/>
          <a:p>
            <a:endParaRPr altLang="en-US" lang="zh-CN"/>
          </a:p>
        </p:txBody>
      </p:sp>
      <p:sp>
        <p:nvSpPr>
          <p:cNvPr id="1048810"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节标题">
    <p:bg>
      <p:bgPr>
        <a:blipFill rotWithShape="1" dpi="0">
          <a:blip xmlns:r="http://schemas.openxmlformats.org/officeDocument/2006/relationships" r:embed="rId1">
            <a:lum/>
          </a:blip>
          <a:srcRect/>
          <a:stretch>
            <a:fillRect/>
          </a:stretch>
        </a:blipFill>
      </p:bgPr>
    </p:bg>
    <p:spTree>
      <p:nvGrpSpPr>
        <p:cNvPr id="148" name=""/>
        <p:cNvGrpSpPr/>
        <p:nvPr/>
      </p:nvGrpSpPr>
      <p:grpSpPr>
        <a:xfrm>
          <a:off x="0" y="0"/>
          <a:ext cx="0" cy="0"/>
          <a:chOff x="0" y="0"/>
          <a:chExt cx="0" cy="0"/>
        </a:xfrm>
      </p:grpSpPr>
      <p:sp>
        <p:nvSpPr>
          <p:cNvPr id="1048843" name="标题 1"/>
          <p:cNvSpPr>
            <a:spLocks noGrp="1"/>
          </p:cNvSpPr>
          <p:nvPr>
            <p:ph type="title" hasCustomPrompt="1"/>
            <p:custDataLst>
              <p:tags r:id="rId2"/>
            </p:custDataLst>
          </p:nvPr>
        </p:nvSpPr>
        <p:spPr>
          <a:xfrm>
            <a:off x="3251201" y="3030290"/>
            <a:ext cx="5689600" cy="863958"/>
          </a:xfrm>
        </p:spPr>
        <p:txBody>
          <a:bodyPr anchor="b" anchorCtr="0" bIns="0" lIns="90000" rIns="90000" tIns="46800">
            <a:normAutofit/>
          </a:bodyPr>
          <a:lstStyle>
            <a:lvl1pPr algn="ctr">
              <a:defRPr baseline="0" cap="none" sz="4400" kern="1200" normalizeH="0" spc="300" strike="noStrike" u="none">
                <a:solidFill>
                  <a:schemeClr val="accent1"/>
                </a:solidFill>
                <a:latin typeface="Arial" panose="020B0604020202020204" pitchFamily="34" charset="0"/>
                <a:ea typeface="微软雅黑" panose="020B0503020204020204" pitchFamily="34" charset="-122"/>
              </a:defRPr>
            </a:lvl1pPr>
          </a:lstStyle>
          <a:p>
            <a:r>
              <a:rPr altLang="en-US" dirty="0" lang="zh-CN"/>
              <a:t>单击此处编辑标题</a:t>
            </a:r>
            <a:endParaRPr altLang="en-US" dirty="0" lang="zh-CN"/>
          </a:p>
        </p:txBody>
      </p:sp>
      <p:sp>
        <p:nvSpPr>
          <p:cNvPr id="1048844" name="文本占位符 2"/>
          <p:cNvSpPr>
            <a:spLocks noGrp="1"/>
          </p:cNvSpPr>
          <p:nvPr>
            <p:ph type="body" idx="1" hasCustomPrompt="1"/>
            <p:custDataLst>
              <p:tags r:id="rId3"/>
            </p:custDataLst>
          </p:nvPr>
        </p:nvSpPr>
        <p:spPr>
          <a:xfrm>
            <a:off x="2816225" y="3906520"/>
            <a:ext cx="6559550" cy="934720"/>
          </a:xfrm>
        </p:spPr>
        <p:txBody>
          <a:bodyPr bIns="46800" lIns="90000" rIns="90000" tIns="0">
            <a:normAutofit/>
          </a:bodyPr>
          <a:lstStyle>
            <a:lvl1pPr algn="ctr" eaLnBrk="1" fontAlgn="auto" hangingPunct="1" indent="0" latinLnBrk="0" marL="0">
              <a:buNone/>
              <a:defRPr altLang="en-US" baseline="0" b="0" cap="none" sz="1600" i="0" kern="1200" kumimoji="0" lang="zh-CN" noProof="1" normalizeH="0" spc="150" strike="noStrike" u="none">
                <a:solidFill>
                  <a:schemeClr val="tx1">
                    <a:lumMod val="85000"/>
                    <a:lumOff val="1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8845" name="日期占位符 3"/>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8846" name="页脚占位符 4"/>
          <p:cNvSpPr>
            <a:spLocks noGrp="1"/>
          </p:cNvSpPr>
          <p:nvPr>
            <p:ph type="ftr" sz="quarter" idx="11"/>
            <p:custDataLst>
              <p:tags r:id="rId5"/>
            </p:custDataLst>
          </p:nvPr>
        </p:nvSpPr>
        <p:spPr/>
        <p:txBody>
          <a:bodyPr/>
          <a:p>
            <a:endParaRPr altLang="en-US" lang="zh-CN"/>
          </a:p>
        </p:txBody>
      </p:sp>
      <p:sp>
        <p:nvSpPr>
          <p:cNvPr id="1048847" name="灯片编号占位符 5"/>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p:bgPr>
    </p:bg>
    <p:spTree>
      <p:nvGrpSpPr>
        <p:cNvPr id="134" name=""/>
        <p:cNvGrpSpPr/>
        <p:nvPr/>
      </p:nvGrpSpPr>
      <p:grpSpPr>
        <a:xfrm>
          <a:off x="0" y="0"/>
          <a:ext cx="0" cy="0"/>
          <a:chOff x="0" y="0"/>
          <a:chExt cx="0" cy="0"/>
        </a:xfrm>
      </p:grpSpPr>
      <p:sp>
        <p:nvSpPr>
          <p:cNvPr id="1048766" name="标题 1"/>
          <p:cNvSpPr>
            <a:spLocks noGrp="1"/>
          </p:cNvSpPr>
          <p:nvPr>
            <p:ph type="title"/>
            <p:custDataLst>
              <p:tags r:id="rId1"/>
            </p:custDataLst>
          </p:nvPr>
        </p:nvSpPr>
        <p:spPr/>
        <p:txBody>
          <a:bodyPr/>
          <a:lstStyle>
            <a:lvl1pPr>
              <a:defRPr baseline="0">
                <a:latin typeface="Arial" panose="020B0604020202020204" pitchFamily="34" charset="0"/>
                <a:ea typeface="微软雅黑" panose="020B0503020204020204" pitchFamily="34" charset="-122"/>
              </a:defRPr>
            </a:lvl1pPr>
          </a:lstStyle>
          <a:p>
            <a:r>
              <a:rPr altLang="en-US" dirty="0" lang="zh-CN"/>
              <a:t>单击此处编辑母版标题样式</a:t>
            </a:r>
            <a:endParaRPr altLang="en-US" dirty="0" lang="zh-CN"/>
          </a:p>
        </p:txBody>
      </p:sp>
      <p:sp>
        <p:nvSpPr>
          <p:cNvPr id="1048767"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8768" name="页脚占位符 3"/>
          <p:cNvSpPr>
            <a:spLocks noGrp="1"/>
          </p:cNvSpPr>
          <p:nvPr>
            <p:ph type="ftr" sz="quarter" idx="11"/>
            <p:custDataLst>
              <p:tags r:id="rId3"/>
            </p:custDataLst>
          </p:nvPr>
        </p:nvSpPr>
        <p:spPr/>
        <p:txBody>
          <a:bodyPr/>
          <a:p>
            <a:endParaRPr altLang="en-US" dirty="0" lang="zh-CN"/>
          </a:p>
        </p:txBody>
      </p:sp>
      <p:sp>
        <p:nvSpPr>
          <p:cNvPr id="1048769"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dirty="0" lang="zh-C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p:bgPr>
    </p:bg>
    <p:spTree>
      <p:nvGrpSpPr>
        <p:cNvPr id="135" name=""/>
        <p:cNvGrpSpPr/>
        <p:nvPr/>
      </p:nvGrpSpPr>
      <p:grpSpPr>
        <a:xfrm>
          <a:off x="0" y="0"/>
          <a:ext cx="0" cy="0"/>
          <a:chOff x="0" y="0"/>
          <a:chExt cx="0" cy="0"/>
        </a:xfrm>
      </p:grpSpPr>
      <p:sp>
        <p:nvSpPr>
          <p:cNvPr id="1048770" name="矩形 7"/>
          <p:cNvSpPr/>
          <p:nvPr userDrawn="1">
            <p:custDataLst>
              <p:tags r:id="rId1"/>
            </p:custDataLst>
          </p:nvPr>
        </p:nvSpPr>
        <p:spPr>
          <a:xfrm>
            <a:off x="292800" y="304200"/>
            <a:ext cx="11606400" cy="6249600"/>
          </a:xfrm>
          <a:prstGeom prst="rect"/>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771" name="标题 1"/>
          <p:cNvSpPr>
            <a:spLocks noGrp="1"/>
          </p:cNvSpPr>
          <p:nvPr>
            <p:ph type="title" hasCustomPrompt="1"/>
            <p:custDataLst>
              <p:tags r:id="rId2"/>
            </p:custDataLst>
          </p:nvPr>
        </p:nvSpPr>
        <p:spPr>
          <a:xfrm>
            <a:off x="1281600" y="1249200"/>
            <a:ext cx="9626400" cy="723600"/>
          </a:xfrm>
        </p:spPr>
        <p:txBody>
          <a:bodyPr anchor="ctr"/>
          <a:lstStyle>
            <a:lvl1pPr>
              <a:defRPr baseline="0" sz="3200">
                <a:solidFill>
                  <a:schemeClr val="tx1"/>
                </a:solidFill>
                <a:latin typeface="Arial" panose="020B0604020202020204" pitchFamily="34" charset="0"/>
                <a:ea typeface="微软雅黑" panose="020B0503020204020204" pitchFamily="34" charset="-122"/>
              </a:defRPr>
            </a:lvl1pPr>
          </a:lstStyle>
          <a:p>
            <a:r>
              <a:rPr altLang="en-US" dirty="0" lang="zh-CN"/>
              <a:t>单击此处编辑标题</a:t>
            </a:r>
            <a:endParaRPr altLang="en-US" dirty="0" lang="zh-CN"/>
          </a:p>
        </p:txBody>
      </p:sp>
      <p:sp>
        <p:nvSpPr>
          <p:cNvPr id="1048772" name="内容占位符 6"/>
          <p:cNvSpPr>
            <a:spLocks noGrp="1"/>
          </p:cNvSpPr>
          <p:nvPr>
            <p:ph sz="quarter" idx="13"/>
            <p:custDataLst>
              <p:tags r:id="rId3"/>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773" name="日期占位符 2"/>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8774" name="页脚占位符 3"/>
          <p:cNvSpPr>
            <a:spLocks noGrp="1"/>
          </p:cNvSpPr>
          <p:nvPr>
            <p:ph type="ftr" sz="quarter" idx="11"/>
            <p:custDataLst>
              <p:tags r:id="rId5"/>
            </p:custDataLst>
          </p:nvPr>
        </p:nvSpPr>
        <p:spPr/>
        <p:txBody>
          <a:bodyPr/>
          <a:p>
            <a:endParaRPr altLang="en-US" dirty="0" lang="zh-CN"/>
          </a:p>
        </p:txBody>
      </p:sp>
      <p:sp>
        <p:nvSpPr>
          <p:cNvPr id="1048775" name="灯片编号占位符 4"/>
          <p:cNvSpPr>
            <a:spLocks noGrp="1"/>
          </p:cNvSpPr>
          <p:nvPr>
            <p:ph type="sldNum" sz="quarter" idx="12"/>
            <p:custDataLst>
              <p:tags r:id="rId6"/>
            </p:custDataLst>
          </p:nvPr>
        </p:nvSpPr>
        <p:spPr/>
        <p:txBody>
          <a:bodyPr/>
          <a:p>
            <a:fld id="{49AE70B2-8BF9-45C0-BB95-33D1B9D3A854}" type="slidenum">
              <a:rPr altLang="en-US" lang="zh-CN" smtClean="0"/>
            </a:fld>
            <a:endParaRPr altLang="en-US" dirty="0" lang="zh-C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p:bgPr>
    </p:bg>
    <p:spTree>
      <p:nvGrpSpPr>
        <p:cNvPr id="127" name=""/>
        <p:cNvGrpSpPr/>
        <p:nvPr/>
      </p:nvGrpSpPr>
      <p:grpSpPr>
        <a:xfrm>
          <a:off x="0" y="0"/>
          <a:ext cx="0" cy="0"/>
          <a:chOff x="0" y="0"/>
          <a:chExt cx="0" cy="0"/>
        </a:xfrm>
      </p:grpSpPr>
      <p:sp>
        <p:nvSpPr>
          <p:cNvPr id="1048722" name="矩形 7"/>
          <p:cNvSpPr/>
          <p:nvPr userDrawn="1">
            <p:custDataLst>
              <p:tags r:id="rId1"/>
            </p:custDataLst>
          </p:nvPr>
        </p:nvSpPr>
        <p:spPr>
          <a:xfrm>
            <a:off x="0" y="0"/>
            <a:ext cx="4823460" cy="6866255"/>
          </a:xfrm>
          <a:prstGeom prst="rect"/>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lvl="0"/>
            <a:endParaRPr altLang="zh-CN" dirty="0" lang="en-US">
              <a:sym typeface="+mn-ea"/>
            </a:endParaRPr>
          </a:p>
        </p:txBody>
      </p:sp>
      <p:sp>
        <p:nvSpPr>
          <p:cNvPr id="1048723" name="标题 1"/>
          <p:cNvSpPr>
            <a:spLocks noGrp="1"/>
          </p:cNvSpPr>
          <p:nvPr>
            <p:ph type="title" hasCustomPrompt="1"/>
            <p:custDataLst>
              <p:tags r:id="rId2"/>
            </p:custDataLst>
          </p:nvPr>
        </p:nvSpPr>
        <p:spPr>
          <a:xfrm>
            <a:off x="583200" y="770400"/>
            <a:ext cx="3960000" cy="882000"/>
          </a:xfrm>
        </p:spPr>
        <p:txBody>
          <a:bodyPr anchor="ctr"/>
          <a:lstStyle>
            <a:lvl1pPr>
              <a:defRPr baseline="0" sz="3600">
                <a:solidFill>
                  <a:schemeClr val="tx1"/>
                </a:solidFill>
                <a:latin typeface="Arial" panose="020B0604020202020204" pitchFamily="34" charset="0"/>
                <a:ea typeface="微软雅黑" panose="020B0503020204020204" pitchFamily="34" charset="-122"/>
              </a:defRPr>
            </a:lvl1pPr>
          </a:lstStyle>
          <a:p>
            <a:r>
              <a:rPr altLang="en-US" dirty="0" lang="zh-CN"/>
              <a:t>单击编辑标题</a:t>
            </a:r>
            <a:endParaRPr altLang="en-US" dirty="0" lang="zh-CN"/>
          </a:p>
        </p:txBody>
      </p:sp>
      <p:sp>
        <p:nvSpPr>
          <p:cNvPr id="1048724"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725" name="页脚占位符 3"/>
          <p:cNvSpPr>
            <a:spLocks noGrp="1"/>
          </p:cNvSpPr>
          <p:nvPr>
            <p:ph type="ftr" sz="quarter" idx="11"/>
            <p:custDataLst>
              <p:tags r:id="rId4"/>
            </p:custDataLst>
          </p:nvPr>
        </p:nvSpPr>
        <p:spPr/>
        <p:txBody>
          <a:bodyPr/>
          <a:p>
            <a:endParaRPr altLang="en-US" dirty="0" lang="zh-CN"/>
          </a:p>
        </p:txBody>
      </p:sp>
      <p:sp>
        <p:nvSpPr>
          <p:cNvPr id="1048726"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
        <p:nvSpPr>
          <p:cNvPr id="1048727" name="文本占位符 6"/>
          <p:cNvSpPr>
            <a:spLocks noGrp="1"/>
          </p:cNvSpPr>
          <p:nvPr>
            <p:ph type="body" sz="quarter" idx="13"/>
            <p:custDataLst>
              <p:tags r:id="rId6"/>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728" name="内容占位符 8"/>
          <p:cNvSpPr>
            <a:spLocks noGrp="1"/>
          </p:cNvSpPr>
          <p:nvPr>
            <p:ph sz="quarter" idx="14"/>
            <p:custDataLst>
              <p:tags r:id="rId7"/>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p:bgPr>
    </p:bg>
    <p:spTree>
      <p:nvGrpSpPr>
        <p:cNvPr id="140" name=""/>
        <p:cNvGrpSpPr/>
        <p:nvPr/>
      </p:nvGrpSpPr>
      <p:grpSpPr>
        <a:xfrm>
          <a:off x="0" y="0"/>
          <a:ext cx="0" cy="0"/>
          <a:chOff x="0" y="0"/>
          <a:chExt cx="0" cy="0"/>
        </a:xfrm>
      </p:grpSpPr>
      <p:sp>
        <p:nvSpPr>
          <p:cNvPr id="1048800" name="矩形 9"/>
          <p:cNvSpPr/>
          <p:nvPr userDrawn="1">
            <p:custDataLst>
              <p:tags r:id="rId1"/>
            </p:custDataLst>
          </p:nvPr>
        </p:nvSpPr>
        <p:spPr>
          <a:xfrm>
            <a:off x="0" y="0"/>
            <a:ext cx="12192000" cy="2664000"/>
          </a:xfrm>
          <a:prstGeom prst="rect"/>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lvl="0"/>
            <a:endParaRPr altLang="zh-CN" lang="en-US">
              <a:sym typeface="+mn-ea"/>
            </a:endParaRPr>
          </a:p>
        </p:txBody>
      </p:sp>
      <p:sp>
        <p:nvSpPr>
          <p:cNvPr id="1048801" name="标题 1"/>
          <p:cNvSpPr>
            <a:spLocks noGrp="1"/>
          </p:cNvSpPr>
          <p:nvPr>
            <p:ph type="title"/>
            <p:custDataLst>
              <p:tags r:id="rId2"/>
            </p:custDataLst>
          </p:nvPr>
        </p:nvSpPr>
        <p:spPr>
          <a:xfrm>
            <a:off x="612000" y="781200"/>
            <a:ext cx="10976400" cy="626400"/>
          </a:xfrm>
        </p:spPr>
        <p:txBody>
          <a:bodyPr anchor="ctr"/>
          <a:lstStyle>
            <a:lvl1pPr algn="ctr">
              <a:defRPr baseline="0" sz="3600">
                <a:solidFill>
                  <a:schemeClr val="tx1"/>
                </a:solidFill>
                <a:latin typeface="Arial" panose="020B0604020202020204" pitchFamily="34" charset="0"/>
                <a:ea typeface="微软雅黑" panose="020B0503020204020204" pitchFamily="34" charset="-122"/>
              </a:defRPr>
            </a:lvl1pPr>
          </a:lstStyle>
          <a:p>
            <a:r>
              <a:rPr altLang="en-US" lang="zh-CN"/>
              <a:t>单击此处编辑母版标题样式</a:t>
            </a:r>
            <a:endParaRPr altLang="en-US" lang="zh-CN"/>
          </a:p>
        </p:txBody>
      </p:sp>
      <p:sp>
        <p:nvSpPr>
          <p:cNvPr id="1048802"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803" name="页脚占位符 3"/>
          <p:cNvSpPr>
            <a:spLocks noGrp="1"/>
          </p:cNvSpPr>
          <p:nvPr>
            <p:ph type="ftr" sz="quarter" idx="11"/>
            <p:custDataLst>
              <p:tags r:id="rId4"/>
            </p:custDataLst>
          </p:nvPr>
        </p:nvSpPr>
        <p:spPr/>
        <p:txBody>
          <a:bodyPr/>
          <a:p>
            <a:endParaRPr altLang="en-US" dirty="0" lang="zh-CN"/>
          </a:p>
        </p:txBody>
      </p:sp>
      <p:sp>
        <p:nvSpPr>
          <p:cNvPr id="1048804"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
        <p:nvSpPr>
          <p:cNvPr id="1048805" name="文本占位符 6"/>
          <p:cNvSpPr>
            <a:spLocks noGrp="1"/>
          </p:cNvSpPr>
          <p:nvPr>
            <p:ph type="body" sz="quarter" idx="13"/>
            <p:custDataLst>
              <p:tags r:id="rId6"/>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altLang="en-US" dirty="0" lang="zh-CN"/>
              <a:t>单击此处编辑母版文本样式</a:t>
            </a:r>
            <a:endParaRPr altLang="en-US" dirty="0" lang="zh-CN"/>
          </a:p>
        </p:txBody>
      </p:sp>
      <p:sp>
        <p:nvSpPr>
          <p:cNvPr id="1048806" name="内容占位符 8"/>
          <p:cNvSpPr>
            <a:spLocks noGrp="1"/>
          </p:cNvSpPr>
          <p:nvPr>
            <p:ph sz="quarter" idx="14"/>
            <p:custDataLst>
              <p:tags r:id="rId7"/>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p:bgPr>
    </p:bg>
    <p:spTree>
      <p:nvGrpSpPr>
        <p:cNvPr id="130" name=""/>
        <p:cNvGrpSpPr/>
        <p:nvPr/>
      </p:nvGrpSpPr>
      <p:grpSpPr>
        <a:xfrm>
          <a:off x="0" y="0"/>
          <a:ext cx="0" cy="0"/>
          <a:chOff x="0" y="0"/>
          <a:chExt cx="0" cy="0"/>
        </a:xfrm>
      </p:grpSpPr>
      <p:sp>
        <p:nvSpPr>
          <p:cNvPr id="1048744" name="矩形 7"/>
          <p:cNvSpPr/>
          <p:nvPr userDrawn="1">
            <p:custDataLst>
              <p:tags r:id="rId1"/>
            </p:custDataLst>
          </p:nvPr>
        </p:nvSpPr>
        <p:spPr>
          <a:xfrm>
            <a:off x="0" y="5029201"/>
            <a:ext cx="12192000" cy="1828799"/>
          </a:xfrm>
          <a:prstGeom prst="rect"/>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lvl="0"/>
            <a:endParaRPr altLang="zh-CN" lang="en-US">
              <a:sym typeface="+mn-ea"/>
            </a:endParaRPr>
          </a:p>
        </p:txBody>
      </p:sp>
      <p:sp>
        <p:nvSpPr>
          <p:cNvPr id="1048745" name="标题 1"/>
          <p:cNvSpPr>
            <a:spLocks noGrp="1"/>
          </p:cNvSpPr>
          <p:nvPr>
            <p:ph type="title"/>
            <p:custDataLst>
              <p:tags r:id="rId2"/>
            </p:custDataLst>
          </p:nvPr>
        </p:nvSpPr>
        <p:spPr>
          <a:xfrm>
            <a:off x="604800" y="669600"/>
            <a:ext cx="10976400" cy="565200"/>
          </a:xfrm>
        </p:spPr>
        <p:txBody>
          <a:bodyPr anchor="ctr"/>
          <a:lstStyle>
            <a:lvl1pPr algn="ctr">
              <a:defRPr baseline="0" sz="3200">
                <a:solidFill>
                  <a:schemeClr val="tx1"/>
                </a:solidFill>
                <a:latin typeface="Arial" panose="020B0604020202020204" pitchFamily="34" charset="0"/>
                <a:ea typeface="微软雅黑" panose="020B0503020204020204" pitchFamily="34" charset="-122"/>
              </a:defRPr>
            </a:lvl1pPr>
          </a:lstStyle>
          <a:p>
            <a:r>
              <a:rPr altLang="en-US" dirty="0" lang="zh-CN"/>
              <a:t>单击此处编辑母版标题样式</a:t>
            </a:r>
            <a:endParaRPr altLang="en-US" dirty="0" lang="zh-CN"/>
          </a:p>
        </p:txBody>
      </p:sp>
      <p:sp>
        <p:nvSpPr>
          <p:cNvPr id="1048746"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747" name="页脚占位符 3"/>
          <p:cNvSpPr>
            <a:spLocks noGrp="1"/>
          </p:cNvSpPr>
          <p:nvPr>
            <p:ph type="ftr" sz="quarter" idx="11"/>
            <p:custDataLst>
              <p:tags r:id="rId4"/>
            </p:custDataLst>
          </p:nvPr>
        </p:nvSpPr>
        <p:spPr/>
        <p:txBody>
          <a:bodyPr/>
          <a:p>
            <a:endParaRPr altLang="en-US" dirty="0" lang="zh-CN"/>
          </a:p>
        </p:txBody>
      </p:sp>
      <p:sp>
        <p:nvSpPr>
          <p:cNvPr id="1048748"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
        <p:nvSpPr>
          <p:cNvPr id="1048749" name="内容占位符 6"/>
          <p:cNvSpPr>
            <a:spLocks noGrp="1"/>
          </p:cNvSpPr>
          <p:nvPr>
            <p:ph sz="quarter" idx="13"/>
            <p:custDataLst>
              <p:tags r:id="rId6"/>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750" name="文本占位符 8"/>
          <p:cNvSpPr>
            <a:spLocks noGrp="1"/>
          </p:cNvSpPr>
          <p:nvPr>
            <p:ph type="body" sz="quarter" idx="14"/>
            <p:custDataLst>
              <p:tags r:id="rId7"/>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altLang="en-US" dirty="0" lang="zh-CN"/>
              <a:t>单击此处编辑母版文本样式</a:t>
            </a:r>
            <a:endParaRPr altLang="en-US" dirty="0" lang="zh-C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p:bgPr>
    </p:bg>
    <p:spTree>
      <p:nvGrpSpPr>
        <p:cNvPr id="128" name=""/>
        <p:cNvGrpSpPr/>
        <p:nvPr/>
      </p:nvGrpSpPr>
      <p:grpSpPr>
        <a:xfrm>
          <a:off x="0" y="0"/>
          <a:ext cx="0" cy="0"/>
          <a:chOff x="0" y="0"/>
          <a:chExt cx="0" cy="0"/>
        </a:xfrm>
      </p:grpSpPr>
      <p:sp>
        <p:nvSpPr>
          <p:cNvPr id="1048729" name="矩形 9"/>
          <p:cNvSpPr/>
          <p:nvPr userDrawn="1">
            <p:custDataLst>
              <p:tags r:id="rId1"/>
            </p:custDataLst>
          </p:nvPr>
        </p:nvSpPr>
        <p:spPr>
          <a:xfrm>
            <a:off x="0" y="0"/>
            <a:ext cx="12192000" cy="914400"/>
          </a:xfrm>
          <a:prstGeom prst="rect"/>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lvl="0"/>
            <a:endParaRPr altLang="zh-CN" lang="en-US">
              <a:sym typeface="+mn-ea"/>
            </a:endParaRPr>
          </a:p>
        </p:txBody>
      </p:sp>
      <p:sp>
        <p:nvSpPr>
          <p:cNvPr id="1048730" name="标题 1"/>
          <p:cNvSpPr>
            <a:spLocks noGrp="1"/>
          </p:cNvSpPr>
          <p:nvPr>
            <p:ph type="title"/>
            <p:custDataLst>
              <p:tags r:id="rId2"/>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altLang="en-US" dirty="0" lang="zh-CN"/>
              <a:t>单击此处编辑母版标题样式</a:t>
            </a:r>
            <a:endParaRPr altLang="en-US" dirty="0" lang="zh-CN"/>
          </a:p>
        </p:txBody>
      </p:sp>
      <p:sp>
        <p:nvSpPr>
          <p:cNvPr id="1048731"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732" name="页脚占位符 3"/>
          <p:cNvSpPr>
            <a:spLocks noGrp="1"/>
          </p:cNvSpPr>
          <p:nvPr>
            <p:ph type="ftr" sz="quarter" idx="11"/>
            <p:custDataLst>
              <p:tags r:id="rId4"/>
            </p:custDataLst>
          </p:nvPr>
        </p:nvSpPr>
        <p:spPr/>
        <p:txBody>
          <a:bodyPr/>
          <a:p>
            <a:endParaRPr altLang="en-US" dirty="0" lang="zh-CN"/>
          </a:p>
        </p:txBody>
      </p:sp>
      <p:sp>
        <p:nvSpPr>
          <p:cNvPr id="1048733"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
        <p:nvSpPr>
          <p:cNvPr id="1048734" name="内容占位符 6"/>
          <p:cNvSpPr>
            <a:spLocks noGrp="1"/>
          </p:cNvSpPr>
          <p:nvPr>
            <p:ph sz="quarter" idx="13"/>
            <p:custDataLst>
              <p:tags r:id="rId6"/>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735" name="内容占位符 8"/>
          <p:cNvSpPr>
            <a:spLocks noGrp="1"/>
          </p:cNvSpPr>
          <p:nvPr>
            <p:ph sz="quarter" idx="14"/>
            <p:custDataLst>
              <p:tags r:id="rId7"/>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736" name="文本占位符 10"/>
          <p:cNvSpPr>
            <a:spLocks noGrp="1"/>
          </p:cNvSpPr>
          <p:nvPr>
            <p:ph type="body" sz="quarter" idx="15"/>
            <p:custDataLst>
              <p:tags r:id="rId8"/>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altLang="en-US" dirty="0" lang="zh-CN"/>
              <a:t>单击此处编辑母版文本样式</a:t>
            </a:r>
            <a:endParaRPr altLang="en-US" dirty="0" lang="zh-CN"/>
          </a:p>
        </p:txBody>
      </p:sp>
      <p:sp>
        <p:nvSpPr>
          <p:cNvPr id="1048737" name="文本占位符 12"/>
          <p:cNvSpPr>
            <a:spLocks noGrp="1"/>
          </p:cNvSpPr>
          <p:nvPr>
            <p:ph type="body" sz="quarter" idx="16"/>
            <p:custDataLst>
              <p:tags r:id="rId9"/>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altLang="en-US" dirty="0" lang="zh-CN"/>
              <a:t>单击此处编辑母版文本样式</a:t>
            </a:r>
            <a:endParaRPr altLang="en-US" dirty="0" lang="zh-C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p:bgPr>
    </p:bg>
    <p:spTree>
      <p:nvGrpSpPr>
        <p:cNvPr id="138" name=""/>
        <p:cNvGrpSpPr/>
        <p:nvPr/>
      </p:nvGrpSpPr>
      <p:grpSpPr>
        <a:xfrm>
          <a:off x="0" y="0"/>
          <a:ext cx="0" cy="0"/>
          <a:chOff x="0" y="0"/>
          <a:chExt cx="0" cy="0"/>
        </a:xfrm>
      </p:grpSpPr>
      <p:sp>
        <p:nvSpPr>
          <p:cNvPr id="1048789" name="矩形 9"/>
          <p:cNvSpPr/>
          <p:nvPr userDrawn="1">
            <p:custDataLst>
              <p:tags r:id="rId1"/>
            </p:custDataLst>
          </p:nvPr>
        </p:nvSpPr>
        <p:spPr>
          <a:xfrm>
            <a:off x="0" y="959224"/>
            <a:ext cx="12192000" cy="4939553"/>
          </a:xfrm>
          <a:prstGeom prst="rect"/>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lvl="0"/>
            <a:endParaRPr altLang="zh-CN" lang="en-US">
              <a:sym typeface="+mn-ea"/>
            </a:endParaRPr>
          </a:p>
        </p:txBody>
      </p:sp>
      <p:sp>
        <p:nvSpPr>
          <p:cNvPr id="1048790" name="标题 1"/>
          <p:cNvSpPr>
            <a:spLocks noGrp="1"/>
          </p:cNvSpPr>
          <p:nvPr>
            <p:ph type="title" hasCustomPrompt="1"/>
            <p:custDataLst>
              <p:tags r:id="rId2"/>
            </p:custDataLst>
          </p:nvPr>
        </p:nvSpPr>
        <p:spPr>
          <a:xfrm>
            <a:off x="1522800" y="1339200"/>
            <a:ext cx="9144000" cy="2386800"/>
          </a:xfrm>
        </p:spPr>
        <p:txBody>
          <a:bodyPr anchor="b"/>
          <a:lstStyle>
            <a:lvl1pPr algn="ctr">
              <a:defRPr baseline="0" sz="6000">
                <a:solidFill>
                  <a:schemeClr val="tx1"/>
                </a:solidFill>
                <a:latin typeface="Arial" panose="020B0604020202020204" pitchFamily="34" charset="0"/>
                <a:ea typeface="微软雅黑" panose="020B0503020204020204" pitchFamily="34" charset="-122"/>
              </a:defRPr>
            </a:lvl1pPr>
          </a:lstStyle>
          <a:p>
            <a:r>
              <a:rPr altLang="en-US" dirty="0" lang="zh-CN"/>
              <a:t>单击此处编辑标题</a:t>
            </a:r>
            <a:endParaRPr altLang="en-US" dirty="0" lang="zh-CN"/>
          </a:p>
        </p:txBody>
      </p:sp>
      <p:sp>
        <p:nvSpPr>
          <p:cNvPr id="1048791"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792" name="页脚占位符 3"/>
          <p:cNvSpPr>
            <a:spLocks noGrp="1"/>
          </p:cNvSpPr>
          <p:nvPr>
            <p:ph type="ftr" sz="quarter" idx="11"/>
            <p:custDataLst>
              <p:tags r:id="rId4"/>
            </p:custDataLst>
          </p:nvPr>
        </p:nvSpPr>
        <p:spPr/>
        <p:txBody>
          <a:bodyPr/>
          <a:p>
            <a:endParaRPr altLang="en-US" dirty="0" lang="zh-CN"/>
          </a:p>
        </p:txBody>
      </p:sp>
      <p:sp>
        <p:nvSpPr>
          <p:cNvPr id="1048793"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
        <p:nvSpPr>
          <p:cNvPr id="1048794" name="文本占位符 6"/>
          <p:cNvSpPr>
            <a:spLocks noGrp="1"/>
          </p:cNvSpPr>
          <p:nvPr>
            <p:ph type="body" sz="quarter" idx="13"/>
            <p:custDataLst>
              <p:tags r:id="rId6"/>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altLang="en-US" dirty="0" lang="zh-CN"/>
              <a:t>单击此处编辑母版文本样式</a:t>
            </a:r>
            <a:endParaRPr altLang="en-US" dirty="0" lang="zh-C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type="title">
  <p:cSld name="标题幻灯片">
    <p:bg>
      <p:bgPr>
        <a:blipFill rotWithShape="1" dpi="0">
          <a:blip xmlns:r="http://schemas.openxmlformats.org/officeDocument/2006/relationships" r:embed="rId1">
            <a:lum/>
          </a:blip>
          <a:srcRect/>
          <a:stretch>
            <a:fillRect/>
          </a:stretch>
        </a:blipFill>
      </p:bgPr>
    </p:bg>
    <p:spTree>
      <p:nvGrpSpPr>
        <p:cNvPr id="159" name=""/>
        <p:cNvGrpSpPr/>
        <p:nvPr/>
      </p:nvGrpSpPr>
      <p:grpSpPr>
        <a:xfrm>
          <a:off x="0" y="0"/>
          <a:ext cx="0" cy="0"/>
          <a:chOff x="0" y="0"/>
          <a:chExt cx="0" cy="0"/>
        </a:xfrm>
      </p:grpSpPr>
      <p:pic>
        <p:nvPicPr>
          <p:cNvPr id="2097160" name="image 103"/>
          <p:cNvPicPr>
            <a:picLocks noChangeAspect="1"/>
          </p:cNvPicPr>
          <p:nvPr userDrawn="1">
            <p:custDataLst>
              <p:tags r:id="rId2"/>
            </p:custDataLst>
          </p:nvPr>
        </p:nvPicPr>
        <p:blipFill>
          <a:blip xmlns:r="http://schemas.openxmlformats.org/officeDocument/2006/relationships" r:embed="rId3"/>
          <a:srcRect/>
          <a:stretch>
            <a:fillRect/>
          </a:stretch>
        </p:blipFill>
        <p:spPr>
          <a:xfrm>
            <a:off x="781050" y="6375400"/>
            <a:ext cx="3975100" cy="12700"/>
          </a:xfrm>
          <a:prstGeom prst="rect"/>
        </p:spPr>
      </p:pic>
      <p:sp>
        <p:nvSpPr>
          <p:cNvPr id="1048906" name="标题 1"/>
          <p:cNvSpPr>
            <a:spLocks noGrp="1"/>
          </p:cNvSpPr>
          <p:nvPr>
            <p:ph type="ctrTitle" hasCustomPrompt="1"/>
            <p:custDataLst>
              <p:tags r:id="rId4"/>
            </p:custDataLst>
          </p:nvPr>
        </p:nvSpPr>
        <p:spPr>
          <a:xfrm>
            <a:off x="514351" y="2435225"/>
            <a:ext cx="8483600" cy="1419225"/>
          </a:xfrm>
        </p:spPr>
        <p:txBody>
          <a:bodyPr anchor="b" anchorCtr="0" bIns="46800" lIns="90000" rIns="90000" tIns="46800">
            <a:noAutofit/>
          </a:bodyPr>
          <a:lstStyle>
            <a:lvl1pPr algn="l">
              <a:defRPr baseline="0" sz="8000" spc="600">
                <a:solidFill>
                  <a:schemeClr val="accent1"/>
                </a:solidFill>
                <a:latin typeface="Arial" panose="020B0604020202020204" pitchFamily="34" charset="0"/>
              </a:defRPr>
            </a:lvl1pPr>
          </a:lstStyle>
          <a:p>
            <a:r>
              <a:rPr altLang="en-US" dirty="0" lang="zh-CN"/>
              <a:t>编辑标题</a:t>
            </a:r>
            <a:endParaRPr altLang="en-US" dirty="0" lang="zh-CN"/>
          </a:p>
        </p:txBody>
      </p:sp>
      <p:sp>
        <p:nvSpPr>
          <p:cNvPr id="1048907" name="副标题 2"/>
          <p:cNvSpPr>
            <a:spLocks noGrp="1"/>
          </p:cNvSpPr>
          <p:nvPr>
            <p:ph type="subTitle" idx="1" hasCustomPrompt="1"/>
            <p:custDataLst>
              <p:tags r:id="rId5"/>
            </p:custDataLst>
          </p:nvPr>
        </p:nvSpPr>
        <p:spPr>
          <a:xfrm>
            <a:off x="514350" y="5707353"/>
            <a:ext cx="3975100" cy="582640"/>
          </a:xfrm>
        </p:spPr>
        <p:txBody>
          <a:bodyPr bIns="46800" lIns="90000" rIns="90000" tIns="46800">
            <a:normAutofit/>
          </a:bodyPr>
          <a:lstStyle>
            <a:lvl1pPr algn="l" eaLnBrk="1" fontAlgn="auto" hangingPunct="1" indent="0" latinLnBrk="0" marL="0">
              <a:lnSpc>
                <a:spcPct val="100000"/>
              </a:lnSpc>
              <a:buNone/>
              <a:defRPr baseline="0" cap="none" sz="2400" kern="1200" normalizeH="0" spc="200" strike="noStrike" u="none">
                <a:solidFill>
                  <a:schemeClr val="accent1"/>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8908" name="日期占位符 15"/>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8909" name="页脚占位符 16"/>
          <p:cNvSpPr>
            <a:spLocks noGrp="1"/>
          </p:cNvSpPr>
          <p:nvPr>
            <p:ph type="ftr" sz="quarter" idx="11"/>
            <p:custDataLst>
              <p:tags r:id="rId7"/>
            </p:custDataLst>
          </p:nvPr>
        </p:nvSpPr>
        <p:spPr/>
        <p:txBody>
          <a:bodyPr/>
          <a:p>
            <a:endParaRPr altLang="en-US" dirty="0" lang="zh-CN"/>
          </a:p>
        </p:txBody>
      </p:sp>
      <p:sp>
        <p:nvSpPr>
          <p:cNvPr id="1048910" name="灯片编号占位符 17"/>
          <p:cNvSpPr>
            <a:spLocks noGrp="1"/>
          </p:cNvSpPr>
          <p:nvPr>
            <p:ph type="sldNum" sz="quarter" idx="12"/>
            <p:custDataLst>
              <p:tags r:id="rId8"/>
            </p:custDataLst>
          </p:nvPr>
        </p:nvSpPr>
        <p:spPr/>
        <p:txBody>
          <a:bodyPr/>
          <a:p>
            <a:fld id="{49AE70B2-8BF9-45C0-BB95-33D1B9D3A854}" type="slidenum">
              <a:rPr altLang="en-US" lang="zh-CN" smtClean="0"/>
            </a:fld>
            <a:endParaRPr altLang="en-US" dirty="0" lang="zh-C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type="obj">
  <p:cSld name="标题和内容">
    <p:bg>
      <p:bgPr>
        <a:solidFill>
          <a:schemeClr val="bg2"/>
        </a:solidFill>
      </p:bgPr>
    </p:bg>
    <p:spTree>
      <p:nvGrpSpPr>
        <p:cNvPr id="167" name=""/>
        <p:cNvGrpSpPr/>
        <p:nvPr/>
      </p:nvGrpSpPr>
      <p:grpSpPr>
        <a:xfrm>
          <a:off x="0" y="0"/>
          <a:ext cx="0" cy="0"/>
          <a:chOff x="0" y="0"/>
          <a:chExt cx="0" cy="0"/>
        </a:xfrm>
      </p:grpSpPr>
      <p:sp>
        <p:nvSpPr>
          <p:cNvPr id="1048953" name="标题 1"/>
          <p:cNvSpPr>
            <a:spLocks noGrp="1"/>
          </p:cNvSpPr>
          <p:nvPr>
            <p:ph type="title"/>
            <p:custDataLst>
              <p:tags r:id="rId1"/>
            </p:custDataLst>
          </p:nvPr>
        </p:nvSpPr>
        <p:spPr>
          <a:xfrm>
            <a:off x="669882" y="443234"/>
            <a:ext cx="10852237" cy="441964"/>
          </a:xfrm>
        </p:spPr>
        <p:txBody>
          <a:bodyPr anchor="t" anchorCtr="0" bIns="38100" lIns="101600" rIns="76200" rtlCol="0" tIns="38100" vert="horz">
            <a:noAutofit/>
          </a:bodyPr>
          <a:lstStyle>
            <a:lvl1pPr algn="l" defTabSz="914400" eaLnBrk="1" fontAlgn="auto" hangingPunct="1" latinLnBrk="0" marL="0" marR="0" rtl="0">
              <a:lnSpc>
                <a:spcPct val="100000"/>
              </a:lnSpc>
              <a:buNone/>
              <a:defRPr altLang="en-US" baseline="0" b="1" cap="none" dirty="0" sz="24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954" name="内容占位符 2"/>
          <p:cNvSpPr>
            <a:spLocks noGrp="1"/>
          </p:cNvSpPr>
          <p:nvPr>
            <p:ph idx="1"/>
            <p:custDataLst>
              <p:tags r:id="rId2"/>
            </p:custDataLst>
          </p:nvPr>
        </p:nvSpPr>
        <p:spPr>
          <a:xfrm>
            <a:off x="669882" y="952508"/>
            <a:ext cx="10852237" cy="5388907"/>
          </a:xfrm>
        </p:spPr>
        <p:txBody>
          <a:bodyPr bIns="0" lIns="101600" rIns="82550" rtlCol="0" tIns="0" vert="horz">
            <a:no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955"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956" name="页脚占位符 4"/>
          <p:cNvSpPr>
            <a:spLocks noGrp="1"/>
          </p:cNvSpPr>
          <p:nvPr>
            <p:ph type="ftr" sz="quarter" idx="11"/>
            <p:custDataLst>
              <p:tags r:id="rId4"/>
            </p:custDataLst>
          </p:nvPr>
        </p:nvSpPr>
        <p:spPr/>
        <p:txBody>
          <a:bodyPr/>
          <a:p>
            <a:endParaRPr altLang="en-US" lang="zh-CN"/>
          </a:p>
        </p:txBody>
      </p:sp>
      <p:sp>
        <p:nvSpPr>
          <p:cNvPr id="1048957"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type="secHead">
  <p:cSld name="节标题">
    <p:bg>
      <p:bgPr>
        <a:blipFill rotWithShape="1" dpi="0">
          <a:blip xmlns:r="http://schemas.openxmlformats.org/officeDocument/2006/relationships" r:embed="rId1">
            <a:lum/>
          </a:blip>
          <a:srcRect/>
          <a:stretch>
            <a:fillRect/>
          </a:stretch>
        </a:blipFill>
      </p:bgPr>
    </p:bg>
    <p:spTree>
      <p:nvGrpSpPr>
        <p:cNvPr id="160" name=""/>
        <p:cNvGrpSpPr/>
        <p:nvPr/>
      </p:nvGrpSpPr>
      <p:grpSpPr>
        <a:xfrm>
          <a:off x="0" y="0"/>
          <a:ext cx="0" cy="0"/>
          <a:chOff x="0" y="0"/>
          <a:chExt cx="0" cy="0"/>
        </a:xfrm>
      </p:grpSpPr>
      <p:sp>
        <p:nvSpPr>
          <p:cNvPr id="1048911" name="标题 1"/>
          <p:cNvSpPr>
            <a:spLocks noGrp="1"/>
          </p:cNvSpPr>
          <p:nvPr>
            <p:ph type="title" hasCustomPrompt="1"/>
            <p:custDataLst>
              <p:tags r:id="rId2"/>
            </p:custDataLst>
          </p:nvPr>
        </p:nvSpPr>
        <p:spPr>
          <a:xfrm>
            <a:off x="3251201" y="3030290"/>
            <a:ext cx="5689600" cy="863958"/>
          </a:xfrm>
        </p:spPr>
        <p:txBody>
          <a:bodyPr anchor="b" anchorCtr="0" bIns="0" lIns="90000" rIns="90000" tIns="46800">
            <a:normAutofit/>
          </a:bodyPr>
          <a:lstStyle>
            <a:lvl1pPr algn="ctr">
              <a:defRPr baseline="0" cap="none" sz="4400" kern="1200" normalizeH="0" spc="300" strike="noStrike" u="none">
                <a:solidFill>
                  <a:schemeClr val="accent1"/>
                </a:solidFill>
                <a:latin typeface="Arial" panose="020B0604020202020204" pitchFamily="34" charset="0"/>
                <a:ea typeface="微软雅黑" panose="020B0503020204020204" pitchFamily="34" charset="-122"/>
              </a:defRPr>
            </a:lvl1pPr>
          </a:lstStyle>
          <a:p>
            <a:r>
              <a:rPr altLang="en-US" dirty="0" lang="zh-CN"/>
              <a:t>单击此处编辑标题</a:t>
            </a:r>
            <a:endParaRPr altLang="en-US" dirty="0" lang="zh-CN"/>
          </a:p>
        </p:txBody>
      </p:sp>
      <p:sp>
        <p:nvSpPr>
          <p:cNvPr id="1048912" name="文本占位符 2"/>
          <p:cNvSpPr>
            <a:spLocks noGrp="1"/>
          </p:cNvSpPr>
          <p:nvPr>
            <p:ph type="body" idx="1" hasCustomPrompt="1"/>
            <p:custDataLst>
              <p:tags r:id="rId3"/>
            </p:custDataLst>
          </p:nvPr>
        </p:nvSpPr>
        <p:spPr>
          <a:xfrm>
            <a:off x="2816225" y="3906520"/>
            <a:ext cx="6559550" cy="934720"/>
          </a:xfrm>
        </p:spPr>
        <p:txBody>
          <a:bodyPr bIns="46800" lIns="90000" rIns="90000" tIns="0">
            <a:normAutofit/>
          </a:bodyPr>
          <a:lstStyle>
            <a:lvl1pPr algn="ctr" eaLnBrk="1" fontAlgn="auto" hangingPunct="1" indent="0" latinLnBrk="0" marL="0">
              <a:buNone/>
              <a:defRPr altLang="en-US" baseline="0" b="0" cap="none" sz="1600" i="0" kern="1200" kumimoji="0" lang="zh-CN" noProof="1" normalizeH="0" spc="150" strike="noStrike" u="none">
                <a:solidFill>
                  <a:schemeClr val="tx1">
                    <a:lumMod val="85000"/>
                    <a:lumOff val="1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8913" name="日期占位符 3"/>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8914" name="页脚占位符 4"/>
          <p:cNvSpPr>
            <a:spLocks noGrp="1"/>
          </p:cNvSpPr>
          <p:nvPr>
            <p:ph type="ftr" sz="quarter" idx="11"/>
            <p:custDataLst>
              <p:tags r:id="rId5"/>
            </p:custDataLst>
          </p:nvPr>
        </p:nvSpPr>
        <p:spPr/>
        <p:txBody>
          <a:bodyPr/>
          <a:p>
            <a:endParaRPr altLang="en-US" lang="zh-CN"/>
          </a:p>
        </p:txBody>
      </p:sp>
      <p:sp>
        <p:nvSpPr>
          <p:cNvPr id="1048915" name="灯片编号占位符 5"/>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两栏内容">
    <p:bg>
      <p:bgPr>
        <a:solidFill>
          <a:schemeClr val="bg2"/>
        </a:solidFill>
      </p:bgPr>
    </p:bg>
    <p:spTree>
      <p:nvGrpSpPr>
        <p:cNvPr id="154" name=""/>
        <p:cNvGrpSpPr/>
        <p:nvPr/>
      </p:nvGrpSpPr>
      <p:grpSpPr>
        <a:xfrm>
          <a:off x="0" y="0"/>
          <a:ext cx="0" cy="0"/>
          <a:chOff x="0" y="0"/>
          <a:chExt cx="0" cy="0"/>
        </a:xfrm>
      </p:grpSpPr>
      <p:sp>
        <p:nvSpPr>
          <p:cNvPr id="1048876" name="标题 1"/>
          <p:cNvSpPr>
            <a:spLocks noGrp="1"/>
          </p:cNvSpPr>
          <p:nvPr>
            <p:ph type="title"/>
            <p:custDataLst>
              <p:tags r:id="rId1"/>
            </p:custDataLst>
          </p:nvPr>
        </p:nvSpPr>
        <p:spPr>
          <a:xfrm>
            <a:off x="669882" y="443234"/>
            <a:ext cx="10852237" cy="441964"/>
          </a:xfrm>
        </p:spPr>
        <p:txBody>
          <a:bodyPr anchor="t" anchorCtr="0" bIns="38100" lIns="101600" rIns="76200" rtlCol="0" tIns="38100" vert="horz">
            <a:noAutofit/>
          </a:bodyPr>
          <a:lstStyle>
            <a:lvl1pPr algn="l" defTabSz="914400" eaLnBrk="1" fontAlgn="auto" hangingPunct="1" latinLnBrk="0" lvl="0" marL="0" marR="0" rtl="0">
              <a:lnSpc>
                <a:spcPct val="100000"/>
              </a:lnSpc>
              <a:buNone/>
              <a:defRPr altLang="en-US" baseline="0" b="1" cap="none" dirty="0" sz="24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8877" name="内容占位符 2"/>
          <p:cNvSpPr>
            <a:spLocks noGrp="1"/>
          </p:cNvSpPr>
          <p:nvPr>
            <p:ph sz="half" idx="1"/>
            <p:custDataLst>
              <p:tags r:id="rId2"/>
            </p:custDataLst>
          </p:nvPr>
        </p:nvSpPr>
        <p:spPr>
          <a:xfrm>
            <a:off x="669930" y="952508"/>
            <a:ext cx="5283242" cy="5388907"/>
          </a:xfrm>
        </p:spPr>
        <p:txBody>
          <a:bodyPr bIns="0" lIns="101600" rIns="82550" rtlCol="0" tIns="0" vert="horz">
            <a:no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048878" name="内容占位符 3"/>
          <p:cNvSpPr>
            <a:spLocks noGrp="1"/>
          </p:cNvSpPr>
          <p:nvPr>
            <p:ph sz="half" idx="2"/>
            <p:custDataLst>
              <p:tags r:id="rId3"/>
            </p:custDataLst>
          </p:nvPr>
        </p:nvSpPr>
        <p:spPr>
          <a:xfrm>
            <a:off x="6238877" y="952508"/>
            <a:ext cx="5283242" cy="5388907"/>
          </a:xfrm>
        </p:spPr>
        <p:txBody>
          <a:bodyPr>
            <a:noAutofit/>
          </a:bodyPr>
          <a:lstStyle>
            <a:lvl1pPr>
              <a:defRPr baseline="0" sz="1600">
                <a:latin typeface="Arial" panose="020B0604020202020204" pitchFamily="34" charset="0"/>
                <a:ea typeface="微软雅黑" panose="020B0503020204020204" pitchFamily="34" charset="-122"/>
              </a:defRPr>
            </a:lvl1pPr>
            <a:lvl2pPr>
              <a:defRPr baseline="0" sz="1600">
                <a:latin typeface="Arial" panose="020B0604020202020204" pitchFamily="34" charset="0"/>
                <a:ea typeface="微软雅黑" panose="020B0503020204020204" pitchFamily="34" charset="-122"/>
              </a:defRPr>
            </a:lvl2pPr>
            <a:lvl3pPr>
              <a:defRPr baseline="0" sz="1600">
                <a:latin typeface="Arial" panose="020B0604020202020204" pitchFamily="34" charset="0"/>
                <a:ea typeface="微软雅黑" panose="020B0503020204020204" pitchFamily="34" charset="-122"/>
              </a:defRPr>
            </a:lvl3pPr>
            <a:lvl4pPr>
              <a:defRPr baseline="0" sz="1600">
                <a:latin typeface="Arial" panose="020B0604020202020204" pitchFamily="34" charset="0"/>
                <a:ea typeface="微软雅黑" panose="020B0503020204020204" pitchFamily="34" charset="-122"/>
              </a:defRPr>
            </a:lvl4pPr>
            <a:lvl5pPr>
              <a:defRPr baseline="0" sz="1600">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879"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8880" name="页脚占位符 5"/>
          <p:cNvSpPr>
            <a:spLocks noGrp="1"/>
          </p:cNvSpPr>
          <p:nvPr>
            <p:ph type="ftr" sz="quarter" idx="11"/>
            <p:custDataLst>
              <p:tags r:id="rId5"/>
            </p:custDataLst>
          </p:nvPr>
        </p:nvSpPr>
        <p:spPr/>
        <p:txBody>
          <a:bodyPr/>
          <a:p>
            <a:endParaRPr altLang="en-US" lang="zh-CN"/>
          </a:p>
        </p:txBody>
      </p:sp>
      <p:sp>
        <p:nvSpPr>
          <p:cNvPr id="1048881"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type="twoObj">
  <p:cSld name="两栏内容">
    <p:bg>
      <p:bgPr>
        <a:solidFill>
          <a:schemeClr val="bg2"/>
        </a:solidFill>
      </p:bgPr>
    </p:bg>
    <p:spTree>
      <p:nvGrpSpPr>
        <p:cNvPr id="169" name=""/>
        <p:cNvGrpSpPr/>
        <p:nvPr/>
      </p:nvGrpSpPr>
      <p:grpSpPr>
        <a:xfrm>
          <a:off x="0" y="0"/>
          <a:ext cx="0" cy="0"/>
          <a:chOff x="0" y="0"/>
          <a:chExt cx="0" cy="0"/>
        </a:xfrm>
      </p:grpSpPr>
      <p:sp>
        <p:nvSpPr>
          <p:cNvPr id="1048964" name="标题 1"/>
          <p:cNvSpPr>
            <a:spLocks noGrp="1"/>
          </p:cNvSpPr>
          <p:nvPr>
            <p:ph type="title"/>
            <p:custDataLst>
              <p:tags r:id="rId1"/>
            </p:custDataLst>
          </p:nvPr>
        </p:nvSpPr>
        <p:spPr>
          <a:xfrm>
            <a:off x="669882" y="443234"/>
            <a:ext cx="10852237" cy="441964"/>
          </a:xfrm>
        </p:spPr>
        <p:txBody>
          <a:bodyPr anchor="t" anchorCtr="0" bIns="38100" lIns="101600" rIns="76200" rtlCol="0" tIns="38100" vert="horz">
            <a:noAutofit/>
          </a:bodyPr>
          <a:lstStyle>
            <a:lvl1pPr algn="l" defTabSz="914400" eaLnBrk="1" fontAlgn="auto" hangingPunct="1" latinLnBrk="0" lvl="0" marL="0" marR="0" rtl="0">
              <a:lnSpc>
                <a:spcPct val="100000"/>
              </a:lnSpc>
              <a:buNone/>
              <a:defRPr altLang="en-US" baseline="0" b="1" cap="none" dirty="0" sz="24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8965" name="内容占位符 2"/>
          <p:cNvSpPr>
            <a:spLocks noGrp="1"/>
          </p:cNvSpPr>
          <p:nvPr>
            <p:ph sz="half" idx="1"/>
            <p:custDataLst>
              <p:tags r:id="rId2"/>
            </p:custDataLst>
          </p:nvPr>
        </p:nvSpPr>
        <p:spPr>
          <a:xfrm>
            <a:off x="669930" y="952508"/>
            <a:ext cx="5283242" cy="5388907"/>
          </a:xfrm>
        </p:spPr>
        <p:txBody>
          <a:bodyPr bIns="0" lIns="101600" rIns="82550" rtlCol="0" tIns="0" vert="horz">
            <a:no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048966" name="内容占位符 3"/>
          <p:cNvSpPr>
            <a:spLocks noGrp="1"/>
          </p:cNvSpPr>
          <p:nvPr>
            <p:ph sz="half" idx="2"/>
            <p:custDataLst>
              <p:tags r:id="rId3"/>
            </p:custDataLst>
          </p:nvPr>
        </p:nvSpPr>
        <p:spPr>
          <a:xfrm>
            <a:off x="6238877" y="952508"/>
            <a:ext cx="5283242" cy="5388907"/>
          </a:xfrm>
        </p:spPr>
        <p:txBody>
          <a:bodyPr>
            <a:noAutofit/>
          </a:bodyPr>
          <a:lstStyle>
            <a:lvl1pPr>
              <a:defRPr baseline="0" sz="1600">
                <a:latin typeface="Arial" panose="020B0604020202020204" pitchFamily="34" charset="0"/>
                <a:ea typeface="微软雅黑" panose="020B0503020204020204" pitchFamily="34" charset="-122"/>
              </a:defRPr>
            </a:lvl1pPr>
            <a:lvl2pPr>
              <a:defRPr baseline="0" sz="1600">
                <a:latin typeface="Arial" panose="020B0604020202020204" pitchFamily="34" charset="0"/>
                <a:ea typeface="微软雅黑" panose="020B0503020204020204" pitchFamily="34" charset="-122"/>
              </a:defRPr>
            </a:lvl2pPr>
            <a:lvl3pPr>
              <a:defRPr baseline="0" sz="1600">
                <a:latin typeface="Arial" panose="020B0604020202020204" pitchFamily="34" charset="0"/>
                <a:ea typeface="微软雅黑" panose="020B0503020204020204" pitchFamily="34" charset="-122"/>
              </a:defRPr>
            </a:lvl3pPr>
            <a:lvl4pPr>
              <a:defRPr baseline="0" sz="1600">
                <a:latin typeface="Arial" panose="020B0604020202020204" pitchFamily="34" charset="0"/>
                <a:ea typeface="微软雅黑" panose="020B0503020204020204" pitchFamily="34" charset="-122"/>
              </a:defRPr>
            </a:lvl4pPr>
            <a:lvl5pPr>
              <a:defRPr baseline="0" sz="1600">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967"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8968" name="页脚占位符 5"/>
          <p:cNvSpPr>
            <a:spLocks noGrp="1"/>
          </p:cNvSpPr>
          <p:nvPr>
            <p:ph type="ftr" sz="quarter" idx="11"/>
            <p:custDataLst>
              <p:tags r:id="rId5"/>
            </p:custDataLst>
          </p:nvPr>
        </p:nvSpPr>
        <p:spPr/>
        <p:txBody>
          <a:bodyPr/>
          <a:p>
            <a:endParaRPr altLang="en-US" lang="zh-CN"/>
          </a:p>
        </p:txBody>
      </p:sp>
      <p:sp>
        <p:nvSpPr>
          <p:cNvPr id="1048969"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type="twoTxTwoObj">
  <p:cSld name="比较">
    <p:bg>
      <p:bgPr>
        <a:solidFill>
          <a:schemeClr val="bg2"/>
        </a:solidFill>
      </p:bgPr>
    </p:bg>
    <p:spTree>
      <p:nvGrpSpPr>
        <p:cNvPr id="164" name=""/>
        <p:cNvGrpSpPr/>
        <p:nvPr/>
      </p:nvGrpSpPr>
      <p:grpSpPr>
        <a:xfrm>
          <a:off x="0" y="0"/>
          <a:ext cx="0" cy="0"/>
          <a:chOff x="0" y="0"/>
          <a:chExt cx="0" cy="0"/>
        </a:xfrm>
      </p:grpSpPr>
      <p:sp>
        <p:nvSpPr>
          <p:cNvPr id="1048934" name="标题 1"/>
          <p:cNvSpPr>
            <a:spLocks noGrp="1"/>
          </p:cNvSpPr>
          <p:nvPr>
            <p:ph type="title"/>
            <p:custDataLst>
              <p:tags r:id="rId1"/>
            </p:custDataLst>
          </p:nvPr>
        </p:nvSpPr>
        <p:spPr>
          <a:xfrm>
            <a:off x="669882" y="443234"/>
            <a:ext cx="10852237" cy="441964"/>
          </a:xfrm>
        </p:spPr>
        <p:txBody>
          <a:bodyPr anchor="t" anchorCtr="0" bIns="38100" lIns="101600" rIns="76200" rtlCol="0" tIns="38100" vert="horz">
            <a:noAutofit/>
          </a:bodyPr>
          <a:lstStyle>
            <a:lvl1pPr algn="l" defTabSz="914400" eaLnBrk="1" fontAlgn="auto" hangingPunct="1" latinLnBrk="0" lvl="0" marL="0" marR="0" rtl="0">
              <a:lnSpc>
                <a:spcPct val="100000"/>
              </a:lnSpc>
              <a:buNone/>
              <a:defRPr altLang="en-US" baseline="0" b="1" cap="none" dirty="0" sz="24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935" name="文本占位符 2"/>
          <p:cNvSpPr>
            <a:spLocks noGrp="1"/>
          </p:cNvSpPr>
          <p:nvPr>
            <p:ph type="body" idx="1" hasCustomPrompt="1"/>
            <p:custDataLst>
              <p:tags r:id="rId2"/>
            </p:custDataLst>
          </p:nvPr>
        </p:nvSpPr>
        <p:spPr>
          <a:xfrm>
            <a:off x="669930" y="952508"/>
            <a:ext cx="5283242" cy="381003"/>
          </a:xfrm>
        </p:spPr>
        <p:txBody>
          <a:bodyPr anchor="t" anchorCtr="0" bIns="38100" lIns="101600" rIns="76200" tIns="38100">
            <a:noAutofit/>
          </a:bodyPr>
          <a:lstStyle>
            <a:lvl1pPr eaLnBrk="1" fontAlgn="auto" hangingPunct="1" indent="0" latinLnBrk="0" marL="0">
              <a:lnSpc>
                <a:spcPct val="100000"/>
              </a:lnSpc>
              <a:spcAft>
                <a:spcPts val="0"/>
              </a:spcAft>
              <a:buNone/>
              <a:defRPr baseline="0" b="0" cap="none" sz="2000" kern="1200" normalizeH="0" spc="200" strike="noStrike" u="none">
                <a:solidFill>
                  <a:schemeClr val="tx1"/>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8936" name="内容占位符 3"/>
          <p:cNvSpPr>
            <a:spLocks noGrp="1"/>
          </p:cNvSpPr>
          <p:nvPr>
            <p:ph sz="half" idx="2"/>
            <p:custDataLst>
              <p:tags r:id="rId3"/>
            </p:custDataLst>
          </p:nvPr>
        </p:nvSpPr>
        <p:spPr>
          <a:xfrm>
            <a:off x="669925" y="1406525"/>
            <a:ext cx="5283200" cy="4934752"/>
          </a:xfrm>
        </p:spPr>
        <p:txBody>
          <a:bodyPr bIns="0" lIns="101600" rIns="82550" rtlCol="0" tIns="0" vert="horz">
            <a:no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937" name="文本占位符 4"/>
          <p:cNvSpPr>
            <a:spLocks noGrp="1"/>
          </p:cNvSpPr>
          <p:nvPr>
            <p:ph type="body" sz="quarter" idx="3" hasCustomPrompt="1"/>
            <p:custDataLst>
              <p:tags r:id="rId4"/>
            </p:custDataLst>
          </p:nvPr>
        </p:nvSpPr>
        <p:spPr>
          <a:xfrm>
            <a:off x="6235750" y="952508"/>
            <a:ext cx="5283242" cy="381003"/>
          </a:xfrm>
        </p:spPr>
        <p:txBody>
          <a:bodyPr anchor="t" anchorCtr="0" bIns="38100" lIns="101600" rIns="76200" rtlCol="0" tIns="38100" vert="horz">
            <a:no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0" cap="none" dirty="0" sz="20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8938" name="内容占位符 5"/>
          <p:cNvSpPr>
            <a:spLocks noGrp="1"/>
          </p:cNvSpPr>
          <p:nvPr>
            <p:ph sz="quarter" idx="4"/>
            <p:custDataLst>
              <p:tags r:id="rId5"/>
            </p:custDataLst>
          </p:nvPr>
        </p:nvSpPr>
        <p:spPr>
          <a:xfrm>
            <a:off x="6235750" y="1406525"/>
            <a:ext cx="5283242" cy="4934752"/>
          </a:xfrm>
        </p:spPr>
        <p:txBody>
          <a:bodyPr bIns="0" lIns="101600" rIns="82550" rtlCol="0" tIns="0" vert="horz">
            <a:no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939"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8940" name="页脚占位符 7"/>
          <p:cNvSpPr>
            <a:spLocks noGrp="1"/>
          </p:cNvSpPr>
          <p:nvPr>
            <p:ph type="ftr" sz="quarter" idx="11"/>
            <p:custDataLst>
              <p:tags r:id="rId7"/>
            </p:custDataLst>
          </p:nvPr>
        </p:nvSpPr>
        <p:spPr/>
        <p:txBody>
          <a:bodyPr/>
          <a:p>
            <a:endParaRPr altLang="en-US" lang="zh-CN"/>
          </a:p>
        </p:txBody>
      </p:sp>
      <p:sp>
        <p:nvSpPr>
          <p:cNvPr id="1048941"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type="titleOnly">
  <p:cSld name="仅标题">
    <p:bg>
      <p:bgPr>
        <a:blipFill rotWithShape="1" dpi="0">
          <a:blip xmlns:r="http://schemas.openxmlformats.org/officeDocument/2006/relationships" r:embed="rId1">
            <a:lum/>
          </a:blip>
          <a:srcRect/>
          <a:stretch>
            <a:fillRect/>
          </a:stretch>
        </a:blipFill>
      </p:bgPr>
    </p:bg>
    <p:spTree>
      <p:nvGrpSpPr>
        <p:cNvPr id="174" name=""/>
        <p:cNvGrpSpPr/>
        <p:nvPr/>
      </p:nvGrpSpPr>
      <p:grpSpPr>
        <a:xfrm>
          <a:off x="0" y="0"/>
          <a:ext cx="0" cy="0"/>
          <a:chOff x="0" y="0"/>
          <a:chExt cx="0" cy="0"/>
        </a:xfrm>
      </p:grpSpPr>
      <p:sp>
        <p:nvSpPr>
          <p:cNvPr id="1048996" name="标题 1"/>
          <p:cNvSpPr>
            <a:spLocks noGrp="1"/>
          </p:cNvSpPr>
          <p:nvPr>
            <p:ph type="title"/>
            <p:custDataLst>
              <p:tags r:id="rId2"/>
            </p:custDataLst>
          </p:nvPr>
        </p:nvSpPr>
        <p:spPr/>
        <p:txBody>
          <a:bodyPr anchor="t" anchorCtr="0" bIns="38100" lIns="101600" rIns="76200" rtlCol="0" tIns="38100" vert="horz">
            <a:noAutofit/>
          </a:bodyPr>
          <a:lstStyle>
            <a:lvl1pPr algn="l" defTabSz="914400" eaLnBrk="1" fontAlgn="auto" hangingPunct="1" latinLnBrk="0" lvl="0" marL="0" marR="0" rtl="0">
              <a:lnSpc>
                <a:spcPct val="100000"/>
              </a:lnSpc>
              <a:buNone/>
              <a:defRPr altLang="en-US" baseline="0" b="1" cap="none" dirty="0" sz="2400" i="0" kern="1200" kumimoji="0" lang="zh-CN" noProof="1" normalizeH="0" spc="200" strike="noStrike" u="none">
                <a:solidFill>
                  <a:schemeClr val="tx1"/>
                </a:solidFill>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8997"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998" name="页脚占位符 3"/>
          <p:cNvSpPr>
            <a:spLocks noGrp="1"/>
          </p:cNvSpPr>
          <p:nvPr>
            <p:ph type="ftr" sz="quarter" idx="11"/>
            <p:custDataLst>
              <p:tags r:id="rId4"/>
            </p:custDataLst>
          </p:nvPr>
        </p:nvSpPr>
        <p:spPr/>
        <p:txBody>
          <a:bodyPr/>
          <a:p>
            <a:endParaRPr altLang="en-US" lang="zh-CN"/>
          </a:p>
        </p:txBody>
      </p:sp>
      <p:sp>
        <p:nvSpPr>
          <p:cNvPr id="1048999"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type="blank">
  <p:cSld name="空白">
    <p:bg>
      <p:bgPr>
        <a:solidFill>
          <a:schemeClr val="bg2"/>
        </a:solidFill>
      </p:bgPr>
    </p:bg>
    <p:spTree>
      <p:nvGrpSpPr>
        <p:cNvPr id="122" name=""/>
        <p:cNvGrpSpPr/>
        <p:nvPr/>
      </p:nvGrpSpPr>
      <p:grpSpPr>
        <a:xfrm>
          <a:off x="0" y="0"/>
          <a:ext cx="0" cy="0"/>
          <a:chOff x="0" y="0"/>
          <a:chExt cx="0" cy="0"/>
        </a:xfrm>
      </p:grpSpPr>
      <p:sp>
        <p:nvSpPr>
          <p:cNvPr id="1048707"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708" name="页脚占位符 2"/>
          <p:cNvSpPr>
            <a:spLocks noGrp="1"/>
          </p:cNvSpPr>
          <p:nvPr>
            <p:ph type="ftr" sz="quarter" idx="11"/>
            <p:custDataLst>
              <p:tags r:id="rId2"/>
            </p:custDataLst>
          </p:nvPr>
        </p:nvSpPr>
        <p:spPr/>
        <p:txBody>
          <a:bodyPr/>
          <a:p>
            <a:endParaRPr altLang="en-US" lang="zh-CN"/>
          </a:p>
        </p:txBody>
      </p:sp>
      <p:sp>
        <p:nvSpPr>
          <p:cNvPr id="1048709"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p:bgPr>
    </p:bg>
    <p:spTree>
      <p:nvGrpSpPr>
        <p:cNvPr id="173" name=""/>
        <p:cNvGrpSpPr/>
        <p:nvPr/>
      </p:nvGrpSpPr>
      <p:grpSpPr>
        <a:xfrm>
          <a:off x="0" y="0"/>
          <a:ext cx="0" cy="0"/>
          <a:chOff x="0" y="0"/>
          <a:chExt cx="0" cy="0"/>
        </a:xfrm>
      </p:grpSpPr>
      <p:sp>
        <p:nvSpPr>
          <p:cNvPr id="1048990" name="标题 1"/>
          <p:cNvSpPr>
            <a:spLocks noGrp="1"/>
          </p:cNvSpPr>
          <p:nvPr>
            <p:ph type="title"/>
            <p:custDataLst>
              <p:tags r:id="rId1"/>
            </p:custDataLst>
          </p:nvPr>
        </p:nvSpPr>
        <p:spPr>
          <a:xfrm>
            <a:off x="669930" y="443234"/>
            <a:ext cx="10852237" cy="441964"/>
          </a:xfrm>
        </p:spPr>
        <p:txBody>
          <a:bodyPr anchor="t" anchorCtr="0" bIns="38100" lIns="101600" rIns="76200" rtlCol="0" tIns="38100" vert="horz">
            <a:noAutofit/>
          </a:bodyPr>
          <a:lstStyle>
            <a:lvl1pPr algn="l" defTabSz="914400" eaLnBrk="1" fontAlgn="auto" hangingPunct="1" latinLnBrk="0" lvl="0" marL="0" marR="0" rtl="0">
              <a:lnSpc>
                <a:spcPct val="100000"/>
              </a:lnSpc>
              <a:buNone/>
              <a:defRPr altLang="en-US" baseline="0" b="1" cap="none" dirty="0" sz="24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991" name="图片占位符 2"/>
          <p:cNvSpPr>
            <a:spLocks noGrp="1"/>
          </p:cNvSpPr>
          <p:nvPr>
            <p:ph type="pic" idx="1"/>
            <p:custDataLst>
              <p:tags r:id="rId2"/>
            </p:custDataLst>
          </p:nvPr>
        </p:nvSpPr>
        <p:spPr>
          <a:xfrm>
            <a:off x="669930" y="952508"/>
            <a:ext cx="5283242" cy="5388907"/>
          </a:xfrm>
        </p:spPr>
        <p:txBody>
          <a:bodyPr bIns="0" lIns="101600" rIns="82550" rtlCol="0" tIns="0" vert="horz">
            <a:no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8992" name="文本占位符 3"/>
          <p:cNvSpPr>
            <a:spLocks noGrp="1"/>
          </p:cNvSpPr>
          <p:nvPr>
            <p:ph type="body" sz="half" idx="2"/>
            <p:custDataLst>
              <p:tags r:id="rId3"/>
            </p:custDataLst>
          </p:nvPr>
        </p:nvSpPr>
        <p:spPr>
          <a:xfrm>
            <a:off x="6238925" y="952508"/>
            <a:ext cx="5283242" cy="5388907"/>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1048993" name="日期占位符 4"/>
          <p:cNvSpPr>
            <a:spLocks noGrp="1"/>
          </p:cNvSpPr>
          <p:nvPr>
            <p:ph type="dt" sz="half" idx="10"/>
            <p:custDataLst>
              <p:tags r:id="rId4"/>
            </p:custDataLst>
          </p:nvPr>
        </p:nvSpPr>
        <p:spPr/>
        <p:txBody>
          <a:bodyPr/>
          <a:p>
            <a:fld id="{9EFD9D74-47D9-4702-A33C-335B63B48DBF}" type="datetimeFigureOut">
              <a:rPr altLang="en-US" lang="zh-CN" smtClean="0"/>
            </a:fld>
            <a:endParaRPr altLang="en-US" dirty="0" lang="zh-CN"/>
          </a:p>
        </p:txBody>
      </p:sp>
      <p:sp>
        <p:nvSpPr>
          <p:cNvPr id="1048994" name="页脚占位符 5"/>
          <p:cNvSpPr>
            <a:spLocks noGrp="1"/>
          </p:cNvSpPr>
          <p:nvPr>
            <p:ph type="ftr" sz="quarter" idx="11"/>
            <p:custDataLst>
              <p:tags r:id="rId5"/>
            </p:custDataLst>
          </p:nvPr>
        </p:nvSpPr>
        <p:spPr/>
        <p:txBody>
          <a:bodyPr/>
          <a:p>
            <a:endParaRPr altLang="en-US" dirty="0" lang="zh-CN"/>
          </a:p>
        </p:txBody>
      </p:sp>
      <p:sp>
        <p:nvSpPr>
          <p:cNvPr id="1048995" name="灯片编号占位符 6"/>
          <p:cNvSpPr>
            <a:spLocks noGrp="1"/>
          </p:cNvSpPr>
          <p:nvPr>
            <p:ph type="sldNum" sz="quarter" idx="12"/>
            <p:custDataLst>
              <p:tags r:id="rId6"/>
            </p:custDataLst>
          </p:nvPr>
        </p:nvSpPr>
        <p:spPr/>
        <p:txBody>
          <a:bodyPr/>
          <a:p>
            <a:fld id="{FABC47A4-756D-490B-A52F-7D9E2C9FC05F}" type="slidenum">
              <a:rPr altLang="en-US" lang="zh-CN" smtClean="0"/>
            </a:fld>
            <a:endParaRPr altLang="en-US" lang="zh-C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type="vertTitleAndTx">
  <p:cSld name="竖排标题与文本">
    <p:bg>
      <p:bgPr>
        <a:solidFill>
          <a:schemeClr val="bg2"/>
        </a:solidFill>
      </p:bgPr>
    </p:bg>
    <p:spTree>
      <p:nvGrpSpPr>
        <p:cNvPr id="162" name=""/>
        <p:cNvGrpSpPr/>
        <p:nvPr/>
      </p:nvGrpSpPr>
      <p:grpSpPr>
        <a:xfrm>
          <a:off x="0" y="0"/>
          <a:ext cx="0" cy="0"/>
          <a:chOff x="0" y="0"/>
          <a:chExt cx="0" cy="0"/>
        </a:xfrm>
      </p:grpSpPr>
      <p:sp>
        <p:nvSpPr>
          <p:cNvPr id="1048923" name="竖排标题 1"/>
          <p:cNvSpPr>
            <a:spLocks noGrp="1"/>
          </p:cNvSpPr>
          <p:nvPr>
            <p:ph type="title" orient="vert"/>
            <p:custDataLst>
              <p:tags r:id="rId1"/>
            </p:custDataLst>
          </p:nvPr>
        </p:nvSpPr>
        <p:spPr>
          <a:xfrm>
            <a:off x="10571135" y="952508"/>
            <a:ext cx="950984" cy="5388907"/>
          </a:xfrm>
        </p:spPr>
        <p:txBody>
          <a:bodyPr anchor="ctr" anchorCtr="0" bIns="38100" lIns="101600" rIns="76200" rtlCol="0" tIns="38100" vert="eaVert">
            <a:noAutofit/>
          </a:bodyPr>
          <a:lstStyle>
            <a:lvl1pPr algn="l" defTabSz="914400" eaLnBrk="1" fontAlgn="auto" hangingPunct="1" latinLnBrk="0" lvl="0" marL="0" marR="0" rtl="0">
              <a:lnSpc>
                <a:spcPct val="100000"/>
              </a:lnSpc>
              <a:spcAft>
                <a:spcPts val="0"/>
              </a:spcAft>
              <a:buNone/>
              <a:defRPr altLang="en-US" baseline="0" b="1" cap="none" dirty="0" sz="24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8924" name="竖排文字占位符 2"/>
          <p:cNvSpPr>
            <a:spLocks noGrp="1"/>
          </p:cNvSpPr>
          <p:nvPr>
            <p:ph type="body" orient="vert" idx="1"/>
            <p:custDataLst>
              <p:tags r:id="rId2"/>
            </p:custDataLst>
          </p:nvPr>
        </p:nvSpPr>
        <p:spPr>
          <a:xfrm>
            <a:off x="669925" y="952500"/>
            <a:ext cx="9828101" cy="5388907"/>
          </a:xfrm>
        </p:spPr>
        <p:txBody>
          <a:bodyPr vert="eaVert"/>
          <a:lstStyle>
            <a:lvl1pPr eaLnBrk="1" fontAlgn="auto" hangingPunct="1" indent="0" latinLnBrk="0">
              <a:defRPr baseline="0">
                <a:latin typeface="Arial" panose="020B0604020202020204" pitchFamily="34" charset="0"/>
                <a:ea typeface="微软雅黑" panose="020B0503020204020204" pitchFamily="34" charset="-122"/>
              </a:defRPr>
            </a:lvl1pPr>
            <a:lvl2pPr eaLnBrk="1" fontAlgn="auto" hangingPunct="1" indent="0" latinLnBrk="0">
              <a:defRPr baseline="0">
                <a:latin typeface="Arial" panose="020B0604020202020204" pitchFamily="34" charset="0"/>
                <a:ea typeface="微软雅黑" panose="020B0503020204020204" pitchFamily="34" charset="-122"/>
              </a:defRPr>
            </a:lvl2pPr>
            <a:lvl3pPr eaLnBrk="1" fontAlgn="auto" hangingPunct="1" indent="0" latinLnBrk="0">
              <a:defRPr baseline="0">
                <a:latin typeface="Arial" panose="020B0604020202020204" pitchFamily="34" charset="0"/>
                <a:ea typeface="微软雅黑" panose="020B0503020204020204" pitchFamily="34" charset="-122"/>
              </a:defRPr>
            </a:lvl3pPr>
            <a:lvl4pPr eaLnBrk="1" fontAlgn="auto" hangingPunct="1" indent="0" latinLnBrk="0">
              <a:defRPr baseline="0">
                <a:latin typeface="Arial" panose="020B0604020202020204" pitchFamily="34" charset="0"/>
                <a:ea typeface="微软雅黑" panose="020B0503020204020204" pitchFamily="34" charset="-122"/>
              </a:defRPr>
            </a:lvl4pPr>
            <a:lvl5pPr eaLnBrk="1" fontAlgn="auto" hangingPunct="1" indent="0" latinLnBrk="0">
              <a:defRPr baseline="0">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925"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926" name="页脚占位符 4"/>
          <p:cNvSpPr>
            <a:spLocks noGrp="1"/>
          </p:cNvSpPr>
          <p:nvPr>
            <p:ph type="ftr" sz="quarter" idx="11"/>
            <p:custDataLst>
              <p:tags r:id="rId4"/>
            </p:custDataLst>
          </p:nvPr>
        </p:nvSpPr>
        <p:spPr/>
        <p:txBody>
          <a:bodyPr/>
          <a:p>
            <a:endParaRPr altLang="en-US" lang="zh-CN"/>
          </a:p>
        </p:txBody>
      </p:sp>
      <p:sp>
        <p:nvSpPr>
          <p:cNvPr id="1048927"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p:bgPr>
    </p:bg>
    <p:spTree>
      <p:nvGrpSpPr>
        <p:cNvPr id="171" name=""/>
        <p:cNvGrpSpPr/>
        <p:nvPr/>
      </p:nvGrpSpPr>
      <p:grpSpPr>
        <a:xfrm>
          <a:off x="0" y="0"/>
          <a:ext cx="0" cy="0"/>
          <a:chOff x="0" y="0"/>
          <a:chExt cx="0" cy="0"/>
        </a:xfrm>
      </p:grpSpPr>
      <p:sp>
        <p:nvSpPr>
          <p:cNvPr id="1048979"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980" name="页脚占位符 3"/>
          <p:cNvSpPr>
            <a:spLocks noGrp="1"/>
          </p:cNvSpPr>
          <p:nvPr>
            <p:ph type="ftr" sz="quarter" idx="11"/>
            <p:custDataLst>
              <p:tags r:id="rId2"/>
            </p:custDataLst>
          </p:nvPr>
        </p:nvSpPr>
        <p:spPr/>
        <p:txBody>
          <a:bodyPr/>
          <a:p>
            <a:endParaRPr altLang="en-US" lang="zh-CN"/>
          </a:p>
        </p:txBody>
      </p:sp>
      <p:sp>
        <p:nvSpPr>
          <p:cNvPr id="1048981"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8982" name="内容占位符 6"/>
          <p:cNvSpPr>
            <a:spLocks noGrp="1"/>
          </p:cNvSpPr>
          <p:nvPr>
            <p:ph sz="quarter" idx="13"/>
            <p:custDataLst>
              <p:tags r:id="rId4"/>
            </p:custDataLst>
          </p:nvPr>
        </p:nvSpPr>
        <p:spPr>
          <a:xfrm>
            <a:off x="669930" y="952508"/>
            <a:ext cx="10852237" cy="5388907"/>
          </a:xfrm>
        </p:spPr>
        <p:txBody>
          <a:bodyPr/>
          <a:lstStyle>
            <a:lvl1pPr>
              <a:defRPr baseline="0"/>
            </a:lvl1pPr>
            <a:lvl2pPr>
              <a:defRPr baseline="0"/>
            </a:lvl2pPr>
            <a:lvl3pPr>
              <a:defRPr baseline="0"/>
            </a:lvl3pPr>
            <a:lvl4pPr>
              <a:defRPr baseline="0"/>
            </a:lvl4pPr>
            <a:lvl5pPr>
              <a:defRPr baseline="0"/>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rotWithShape="1" dpi="0">
          <a:blip xmlns:r="http://schemas.openxmlformats.org/officeDocument/2006/relationships" r:embed="rId1">
            <a:lum/>
          </a:blip>
          <a:srcRect/>
          <a:stretch>
            <a:fillRect/>
          </a:stretch>
        </a:blipFill>
      </p:bgPr>
    </p:bg>
    <p:spTree>
      <p:nvGrpSpPr>
        <p:cNvPr id="166" name=""/>
        <p:cNvGrpSpPr/>
        <p:nvPr/>
      </p:nvGrpSpPr>
      <p:grpSpPr>
        <a:xfrm>
          <a:off x="0" y="0"/>
          <a:ext cx="0" cy="0"/>
          <a:chOff x="0" y="0"/>
          <a:chExt cx="0" cy="0"/>
        </a:xfrm>
      </p:grpSpPr>
      <p:sp>
        <p:nvSpPr>
          <p:cNvPr id="1048949" name="标题 1"/>
          <p:cNvSpPr>
            <a:spLocks noGrp="1"/>
          </p:cNvSpPr>
          <p:nvPr>
            <p:ph type="title" hasCustomPrompt="1"/>
            <p:custDataLst>
              <p:tags r:id="rId2"/>
            </p:custDataLst>
          </p:nvPr>
        </p:nvSpPr>
        <p:spPr>
          <a:xfrm>
            <a:off x="716280" y="4438650"/>
            <a:ext cx="7589520" cy="1652298"/>
          </a:xfrm>
        </p:spPr>
        <p:txBody>
          <a:bodyPr anchor="b"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9600" i="0" kern="1200" kumimoji="0" lang="zh-CN" noProof="1" normalizeH="0" spc="1500" strike="noStrike" u="none">
                <a:solidFill>
                  <a:schemeClr val="accent1"/>
                </a:solidFill>
                <a:latin typeface="Arial" panose="020B0604020202020204" pitchFamily="34" charset="0"/>
                <a:ea typeface="微软雅黑" panose="020B0503020204020204" pitchFamily="34" charset="-122"/>
                <a:cs typeface="+mj-cs"/>
                <a:sym typeface="+mn-ea"/>
              </a:defRPr>
            </a:lvl1pPr>
          </a:lstStyle>
          <a:p>
            <a:pPr lvl="0"/>
            <a:r>
              <a:rPr dirty="0">
                <a:sym typeface="+mn-ea"/>
              </a:rPr>
              <a:t>编辑标题</a:t>
            </a:r>
            <a:endParaRPr dirty="0">
              <a:sym typeface="+mn-ea"/>
            </a:endParaRPr>
          </a:p>
        </p:txBody>
      </p:sp>
      <p:sp>
        <p:nvSpPr>
          <p:cNvPr id="1048950"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951" name="页脚占位符 3"/>
          <p:cNvSpPr>
            <a:spLocks noGrp="1"/>
          </p:cNvSpPr>
          <p:nvPr>
            <p:ph type="ftr" sz="quarter" idx="11"/>
            <p:custDataLst>
              <p:tags r:id="rId4"/>
            </p:custDataLst>
          </p:nvPr>
        </p:nvSpPr>
        <p:spPr/>
        <p:txBody>
          <a:bodyPr/>
          <a:p>
            <a:endParaRPr altLang="en-US" lang="zh-CN"/>
          </a:p>
        </p:txBody>
      </p:sp>
      <p:sp>
        <p:nvSpPr>
          <p:cNvPr id="1048952"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p:bgPr>
    </p:bg>
    <p:spTree>
      <p:nvGrpSpPr>
        <p:cNvPr id="158" name=""/>
        <p:cNvGrpSpPr/>
        <p:nvPr/>
      </p:nvGrpSpPr>
      <p:grpSpPr>
        <a:xfrm>
          <a:off x="0" y="0"/>
          <a:ext cx="0" cy="0"/>
          <a:chOff x="0" y="0"/>
          <a:chExt cx="0" cy="0"/>
        </a:xfrm>
      </p:grpSpPr>
      <p:sp>
        <p:nvSpPr>
          <p:cNvPr id="1048902" name="标题 1"/>
          <p:cNvSpPr>
            <a:spLocks noGrp="1"/>
          </p:cNvSpPr>
          <p:nvPr>
            <p:ph type="title"/>
            <p:custDataLst>
              <p:tags r:id="rId1"/>
            </p:custDataLst>
          </p:nvPr>
        </p:nvSpPr>
        <p:spPr/>
        <p:txBody>
          <a:bodyPr/>
          <a:lstStyle>
            <a:lvl1pPr>
              <a:defRPr baseline="0">
                <a:latin typeface="Arial" panose="020B0604020202020204" pitchFamily="34" charset="0"/>
                <a:ea typeface="微软雅黑" panose="020B0503020204020204" pitchFamily="34" charset="-122"/>
              </a:defRPr>
            </a:lvl1pPr>
          </a:lstStyle>
          <a:p>
            <a:r>
              <a:rPr altLang="en-US" dirty="0" lang="zh-CN"/>
              <a:t>单击此处编辑母版标题样式</a:t>
            </a:r>
            <a:endParaRPr altLang="en-US" dirty="0" lang="zh-CN"/>
          </a:p>
        </p:txBody>
      </p:sp>
      <p:sp>
        <p:nvSpPr>
          <p:cNvPr id="1048903"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8904" name="页脚占位符 3"/>
          <p:cNvSpPr>
            <a:spLocks noGrp="1"/>
          </p:cNvSpPr>
          <p:nvPr>
            <p:ph type="ftr" sz="quarter" idx="11"/>
            <p:custDataLst>
              <p:tags r:id="rId3"/>
            </p:custDataLst>
          </p:nvPr>
        </p:nvSpPr>
        <p:spPr/>
        <p:txBody>
          <a:bodyPr/>
          <a:p>
            <a:endParaRPr altLang="en-US" dirty="0" lang="zh-CN"/>
          </a:p>
        </p:txBody>
      </p:sp>
      <p:sp>
        <p:nvSpPr>
          <p:cNvPr id="1048905"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dirty="0" lang="zh-C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p:bgPr>
    </p:bg>
    <p:spTree>
      <p:nvGrpSpPr>
        <p:cNvPr id="168" name=""/>
        <p:cNvGrpSpPr/>
        <p:nvPr/>
      </p:nvGrpSpPr>
      <p:grpSpPr>
        <a:xfrm>
          <a:off x="0" y="0"/>
          <a:ext cx="0" cy="0"/>
          <a:chOff x="0" y="0"/>
          <a:chExt cx="0" cy="0"/>
        </a:xfrm>
      </p:grpSpPr>
      <p:sp>
        <p:nvSpPr>
          <p:cNvPr id="1048958" name="矩形 7"/>
          <p:cNvSpPr/>
          <p:nvPr userDrawn="1">
            <p:custDataLst>
              <p:tags r:id="rId1"/>
            </p:custDataLst>
          </p:nvPr>
        </p:nvSpPr>
        <p:spPr>
          <a:xfrm>
            <a:off x="292800" y="304200"/>
            <a:ext cx="11606400" cy="6249600"/>
          </a:xfrm>
          <a:prstGeom prst="rect"/>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959" name="标题 1"/>
          <p:cNvSpPr>
            <a:spLocks noGrp="1"/>
          </p:cNvSpPr>
          <p:nvPr>
            <p:ph type="title" hasCustomPrompt="1"/>
            <p:custDataLst>
              <p:tags r:id="rId2"/>
            </p:custDataLst>
          </p:nvPr>
        </p:nvSpPr>
        <p:spPr>
          <a:xfrm>
            <a:off x="1281600" y="1249200"/>
            <a:ext cx="9626400" cy="723600"/>
          </a:xfrm>
        </p:spPr>
        <p:txBody>
          <a:bodyPr anchor="ctr"/>
          <a:lstStyle>
            <a:lvl1pPr>
              <a:defRPr baseline="0" sz="3200">
                <a:solidFill>
                  <a:schemeClr val="tx1"/>
                </a:solidFill>
                <a:latin typeface="Arial" panose="020B0604020202020204" pitchFamily="34" charset="0"/>
                <a:ea typeface="微软雅黑" panose="020B0503020204020204" pitchFamily="34" charset="-122"/>
              </a:defRPr>
            </a:lvl1pPr>
          </a:lstStyle>
          <a:p>
            <a:r>
              <a:rPr altLang="en-US" dirty="0" lang="zh-CN"/>
              <a:t>单击此处编辑标题</a:t>
            </a:r>
            <a:endParaRPr altLang="en-US" dirty="0" lang="zh-CN"/>
          </a:p>
        </p:txBody>
      </p:sp>
      <p:sp>
        <p:nvSpPr>
          <p:cNvPr id="1048960" name="内容占位符 6"/>
          <p:cNvSpPr>
            <a:spLocks noGrp="1"/>
          </p:cNvSpPr>
          <p:nvPr>
            <p:ph sz="quarter" idx="13"/>
            <p:custDataLst>
              <p:tags r:id="rId3"/>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961" name="日期占位符 2"/>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8962" name="页脚占位符 3"/>
          <p:cNvSpPr>
            <a:spLocks noGrp="1"/>
          </p:cNvSpPr>
          <p:nvPr>
            <p:ph type="ftr" sz="quarter" idx="11"/>
            <p:custDataLst>
              <p:tags r:id="rId5"/>
            </p:custDataLst>
          </p:nvPr>
        </p:nvSpPr>
        <p:spPr/>
        <p:txBody>
          <a:bodyPr/>
          <a:p>
            <a:endParaRPr altLang="en-US" dirty="0" lang="zh-CN"/>
          </a:p>
        </p:txBody>
      </p:sp>
      <p:sp>
        <p:nvSpPr>
          <p:cNvPr id="1048963" name="灯片编号占位符 4"/>
          <p:cNvSpPr>
            <a:spLocks noGrp="1"/>
          </p:cNvSpPr>
          <p:nvPr>
            <p:ph type="sldNum" sz="quarter" idx="12"/>
            <p:custDataLst>
              <p:tags r:id="rId6"/>
            </p:custDataLst>
          </p:nvPr>
        </p:nvSpPr>
        <p:spPr/>
        <p:txBody>
          <a:bodyPr/>
          <a:p>
            <a:fld id="{49AE70B2-8BF9-45C0-BB95-33D1B9D3A854}" type="slidenum">
              <a:rPr altLang="en-US" lang="zh-CN" smtClean="0"/>
            </a:fld>
            <a:endParaRPr altLang="en-US" dirty="0"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比较">
    <p:bg>
      <p:bgPr>
        <a:solidFill>
          <a:schemeClr val="bg2"/>
        </a:solidFill>
      </p:bgPr>
    </p:bg>
    <p:spTree>
      <p:nvGrpSpPr>
        <p:cNvPr id="149" name=""/>
        <p:cNvGrpSpPr/>
        <p:nvPr/>
      </p:nvGrpSpPr>
      <p:grpSpPr>
        <a:xfrm>
          <a:off x="0" y="0"/>
          <a:ext cx="0" cy="0"/>
          <a:chOff x="0" y="0"/>
          <a:chExt cx="0" cy="0"/>
        </a:xfrm>
      </p:grpSpPr>
      <p:sp>
        <p:nvSpPr>
          <p:cNvPr id="1048848" name="标题 1"/>
          <p:cNvSpPr>
            <a:spLocks noGrp="1"/>
          </p:cNvSpPr>
          <p:nvPr>
            <p:ph type="title"/>
            <p:custDataLst>
              <p:tags r:id="rId1"/>
            </p:custDataLst>
          </p:nvPr>
        </p:nvSpPr>
        <p:spPr>
          <a:xfrm>
            <a:off x="669882" y="443234"/>
            <a:ext cx="10852237" cy="441964"/>
          </a:xfrm>
        </p:spPr>
        <p:txBody>
          <a:bodyPr anchor="t" anchorCtr="0" bIns="38100" lIns="101600" rIns="76200" rtlCol="0" tIns="38100" vert="horz">
            <a:noAutofit/>
          </a:bodyPr>
          <a:lstStyle>
            <a:lvl1pPr algn="l" defTabSz="914400" eaLnBrk="1" fontAlgn="auto" hangingPunct="1" latinLnBrk="0" lvl="0" marL="0" marR="0" rtl="0">
              <a:lnSpc>
                <a:spcPct val="100000"/>
              </a:lnSpc>
              <a:buNone/>
              <a:defRPr altLang="en-US" baseline="0" b="1" cap="none" dirty="0" sz="24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849" name="文本占位符 2"/>
          <p:cNvSpPr>
            <a:spLocks noGrp="1"/>
          </p:cNvSpPr>
          <p:nvPr>
            <p:ph type="body" idx="1" hasCustomPrompt="1"/>
            <p:custDataLst>
              <p:tags r:id="rId2"/>
            </p:custDataLst>
          </p:nvPr>
        </p:nvSpPr>
        <p:spPr>
          <a:xfrm>
            <a:off x="669930" y="952508"/>
            <a:ext cx="5283242" cy="381003"/>
          </a:xfrm>
        </p:spPr>
        <p:txBody>
          <a:bodyPr anchor="t" anchorCtr="0" bIns="38100" lIns="101600" rIns="76200" tIns="38100">
            <a:noAutofit/>
          </a:bodyPr>
          <a:lstStyle>
            <a:lvl1pPr eaLnBrk="1" fontAlgn="auto" hangingPunct="1" indent="0" latinLnBrk="0" marL="0">
              <a:lnSpc>
                <a:spcPct val="100000"/>
              </a:lnSpc>
              <a:spcAft>
                <a:spcPts val="0"/>
              </a:spcAft>
              <a:buNone/>
              <a:defRPr baseline="0" b="0" cap="none" sz="2000" kern="1200" normalizeH="0" spc="200" strike="noStrike" u="none">
                <a:solidFill>
                  <a:schemeClr val="tx1"/>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8850" name="内容占位符 3"/>
          <p:cNvSpPr>
            <a:spLocks noGrp="1"/>
          </p:cNvSpPr>
          <p:nvPr>
            <p:ph sz="half" idx="2"/>
            <p:custDataLst>
              <p:tags r:id="rId3"/>
            </p:custDataLst>
          </p:nvPr>
        </p:nvSpPr>
        <p:spPr>
          <a:xfrm>
            <a:off x="669925" y="1406525"/>
            <a:ext cx="5283200" cy="4934752"/>
          </a:xfrm>
        </p:spPr>
        <p:txBody>
          <a:bodyPr bIns="0" lIns="101600" rIns="82550" rtlCol="0" tIns="0" vert="horz">
            <a:no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51" name="文本占位符 4"/>
          <p:cNvSpPr>
            <a:spLocks noGrp="1"/>
          </p:cNvSpPr>
          <p:nvPr>
            <p:ph type="body" sz="quarter" idx="3" hasCustomPrompt="1"/>
            <p:custDataLst>
              <p:tags r:id="rId4"/>
            </p:custDataLst>
          </p:nvPr>
        </p:nvSpPr>
        <p:spPr>
          <a:xfrm>
            <a:off x="6235750" y="952508"/>
            <a:ext cx="5283242" cy="381003"/>
          </a:xfrm>
        </p:spPr>
        <p:txBody>
          <a:bodyPr anchor="t" anchorCtr="0" bIns="38100" lIns="101600" rIns="76200" rtlCol="0" tIns="38100" vert="horz">
            <a:no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0" cap="none" dirty="0" sz="20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8852" name="内容占位符 5"/>
          <p:cNvSpPr>
            <a:spLocks noGrp="1"/>
          </p:cNvSpPr>
          <p:nvPr>
            <p:ph sz="quarter" idx="4"/>
            <p:custDataLst>
              <p:tags r:id="rId5"/>
            </p:custDataLst>
          </p:nvPr>
        </p:nvSpPr>
        <p:spPr>
          <a:xfrm>
            <a:off x="6235750" y="1406525"/>
            <a:ext cx="5283242" cy="4934752"/>
          </a:xfrm>
        </p:spPr>
        <p:txBody>
          <a:bodyPr bIns="0" lIns="101600" rIns="82550" rtlCol="0" tIns="0" vert="horz">
            <a:no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53"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8854" name="页脚占位符 7"/>
          <p:cNvSpPr>
            <a:spLocks noGrp="1"/>
          </p:cNvSpPr>
          <p:nvPr>
            <p:ph type="ftr" sz="quarter" idx="11"/>
            <p:custDataLst>
              <p:tags r:id="rId7"/>
            </p:custDataLst>
          </p:nvPr>
        </p:nvSpPr>
        <p:spPr/>
        <p:txBody>
          <a:bodyPr/>
          <a:p>
            <a:endParaRPr altLang="en-US" lang="zh-CN"/>
          </a:p>
        </p:txBody>
      </p:sp>
      <p:sp>
        <p:nvSpPr>
          <p:cNvPr id="1048855"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p:bgPr>
    </p:bg>
    <p:spTree>
      <p:nvGrpSpPr>
        <p:cNvPr id="165" name=""/>
        <p:cNvGrpSpPr/>
        <p:nvPr/>
      </p:nvGrpSpPr>
      <p:grpSpPr>
        <a:xfrm>
          <a:off x="0" y="0"/>
          <a:ext cx="0" cy="0"/>
          <a:chOff x="0" y="0"/>
          <a:chExt cx="0" cy="0"/>
        </a:xfrm>
      </p:grpSpPr>
      <p:sp>
        <p:nvSpPr>
          <p:cNvPr id="1048942" name="矩形 7"/>
          <p:cNvSpPr/>
          <p:nvPr userDrawn="1">
            <p:custDataLst>
              <p:tags r:id="rId1"/>
            </p:custDataLst>
          </p:nvPr>
        </p:nvSpPr>
        <p:spPr>
          <a:xfrm>
            <a:off x="0" y="0"/>
            <a:ext cx="4823460" cy="6866255"/>
          </a:xfrm>
          <a:prstGeom prst="rect"/>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lvl="0"/>
            <a:endParaRPr altLang="zh-CN" dirty="0" lang="en-US">
              <a:sym typeface="+mn-ea"/>
            </a:endParaRPr>
          </a:p>
        </p:txBody>
      </p:sp>
      <p:sp>
        <p:nvSpPr>
          <p:cNvPr id="1048943" name="标题 1"/>
          <p:cNvSpPr>
            <a:spLocks noGrp="1"/>
          </p:cNvSpPr>
          <p:nvPr>
            <p:ph type="title" hasCustomPrompt="1"/>
            <p:custDataLst>
              <p:tags r:id="rId2"/>
            </p:custDataLst>
          </p:nvPr>
        </p:nvSpPr>
        <p:spPr>
          <a:xfrm>
            <a:off x="583200" y="770400"/>
            <a:ext cx="3960000" cy="882000"/>
          </a:xfrm>
        </p:spPr>
        <p:txBody>
          <a:bodyPr anchor="ctr"/>
          <a:lstStyle>
            <a:lvl1pPr>
              <a:defRPr baseline="0" sz="3600">
                <a:solidFill>
                  <a:schemeClr val="tx1"/>
                </a:solidFill>
                <a:latin typeface="Arial" panose="020B0604020202020204" pitchFamily="34" charset="0"/>
                <a:ea typeface="微软雅黑" panose="020B0503020204020204" pitchFamily="34" charset="-122"/>
              </a:defRPr>
            </a:lvl1pPr>
          </a:lstStyle>
          <a:p>
            <a:r>
              <a:rPr altLang="en-US" dirty="0" lang="zh-CN"/>
              <a:t>单击编辑标题</a:t>
            </a:r>
            <a:endParaRPr altLang="en-US" dirty="0" lang="zh-CN"/>
          </a:p>
        </p:txBody>
      </p:sp>
      <p:sp>
        <p:nvSpPr>
          <p:cNvPr id="1048944"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945" name="页脚占位符 3"/>
          <p:cNvSpPr>
            <a:spLocks noGrp="1"/>
          </p:cNvSpPr>
          <p:nvPr>
            <p:ph type="ftr" sz="quarter" idx="11"/>
            <p:custDataLst>
              <p:tags r:id="rId4"/>
            </p:custDataLst>
          </p:nvPr>
        </p:nvSpPr>
        <p:spPr/>
        <p:txBody>
          <a:bodyPr/>
          <a:p>
            <a:endParaRPr altLang="en-US" dirty="0" lang="zh-CN"/>
          </a:p>
        </p:txBody>
      </p:sp>
      <p:sp>
        <p:nvSpPr>
          <p:cNvPr id="1048946"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
        <p:nvSpPr>
          <p:cNvPr id="1048947" name="文本占位符 6"/>
          <p:cNvSpPr>
            <a:spLocks noGrp="1"/>
          </p:cNvSpPr>
          <p:nvPr>
            <p:ph type="body" sz="quarter" idx="13"/>
            <p:custDataLst>
              <p:tags r:id="rId6"/>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948" name="内容占位符 8"/>
          <p:cNvSpPr>
            <a:spLocks noGrp="1"/>
          </p:cNvSpPr>
          <p:nvPr>
            <p:ph sz="quarter" idx="14"/>
            <p:custDataLst>
              <p:tags r:id="rId7"/>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p:bgPr>
    </p:bg>
    <p:spTree>
      <p:nvGrpSpPr>
        <p:cNvPr id="172" name=""/>
        <p:cNvGrpSpPr/>
        <p:nvPr/>
      </p:nvGrpSpPr>
      <p:grpSpPr>
        <a:xfrm>
          <a:off x="0" y="0"/>
          <a:ext cx="0" cy="0"/>
          <a:chOff x="0" y="0"/>
          <a:chExt cx="0" cy="0"/>
        </a:xfrm>
      </p:grpSpPr>
      <p:sp>
        <p:nvSpPr>
          <p:cNvPr id="1048983" name="矩形 9"/>
          <p:cNvSpPr/>
          <p:nvPr userDrawn="1">
            <p:custDataLst>
              <p:tags r:id="rId1"/>
            </p:custDataLst>
          </p:nvPr>
        </p:nvSpPr>
        <p:spPr>
          <a:xfrm>
            <a:off x="0" y="0"/>
            <a:ext cx="12192000" cy="2664000"/>
          </a:xfrm>
          <a:prstGeom prst="rect"/>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lvl="0"/>
            <a:endParaRPr altLang="zh-CN" lang="en-US">
              <a:sym typeface="+mn-ea"/>
            </a:endParaRPr>
          </a:p>
        </p:txBody>
      </p:sp>
      <p:sp>
        <p:nvSpPr>
          <p:cNvPr id="1048984" name="标题 1"/>
          <p:cNvSpPr>
            <a:spLocks noGrp="1"/>
          </p:cNvSpPr>
          <p:nvPr>
            <p:ph type="title"/>
            <p:custDataLst>
              <p:tags r:id="rId2"/>
            </p:custDataLst>
          </p:nvPr>
        </p:nvSpPr>
        <p:spPr>
          <a:xfrm>
            <a:off x="612000" y="781200"/>
            <a:ext cx="10976400" cy="626400"/>
          </a:xfrm>
        </p:spPr>
        <p:txBody>
          <a:bodyPr anchor="ctr"/>
          <a:lstStyle>
            <a:lvl1pPr algn="ctr">
              <a:defRPr baseline="0" sz="3600">
                <a:solidFill>
                  <a:schemeClr val="tx1"/>
                </a:solidFill>
                <a:latin typeface="Arial" panose="020B0604020202020204" pitchFamily="34" charset="0"/>
                <a:ea typeface="微软雅黑" panose="020B0503020204020204" pitchFamily="34" charset="-122"/>
              </a:defRPr>
            </a:lvl1pPr>
          </a:lstStyle>
          <a:p>
            <a:r>
              <a:rPr altLang="en-US" lang="zh-CN"/>
              <a:t>单击此处编辑母版标题样式</a:t>
            </a:r>
            <a:endParaRPr altLang="en-US" lang="zh-CN"/>
          </a:p>
        </p:txBody>
      </p:sp>
      <p:sp>
        <p:nvSpPr>
          <p:cNvPr id="1048985"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986" name="页脚占位符 3"/>
          <p:cNvSpPr>
            <a:spLocks noGrp="1"/>
          </p:cNvSpPr>
          <p:nvPr>
            <p:ph type="ftr" sz="quarter" idx="11"/>
            <p:custDataLst>
              <p:tags r:id="rId4"/>
            </p:custDataLst>
          </p:nvPr>
        </p:nvSpPr>
        <p:spPr/>
        <p:txBody>
          <a:bodyPr/>
          <a:p>
            <a:endParaRPr altLang="en-US" dirty="0" lang="zh-CN"/>
          </a:p>
        </p:txBody>
      </p:sp>
      <p:sp>
        <p:nvSpPr>
          <p:cNvPr id="1048987"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
        <p:nvSpPr>
          <p:cNvPr id="1048988" name="文本占位符 6"/>
          <p:cNvSpPr>
            <a:spLocks noGrp="1"/>
          </p:cNvSpPr>
          <p:nvPr>
            <p:ph type="body" sz="quarter" idx="13"/>
            <p:custDataLst>
              <p:tags r:id="rId6"/>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altLang="en-US" dirty="0" lang="zh-CN"/>
              <a:t>单击此处编辑母版文本样式</a:t>
            </a:r>
            <a:endParaRPr altLang="en-US" dirty="0" lang="zh-CN"/>
          </a:p>
        </p:txBody>
      </p:sp>
      <p:sp>
        <p:nvSpPr>
          <p:cNvPr id="1048989" name="内容占位符 8"/>
          <p:cNvSpPr>
            <a:spLocks noGrp="1"/>
          </p:cNvSpPr>
          <p:nvPr>
            <p:ph sz="quarter" idx="14"/>
            <p:custDataLst>
              <p:tags r:id="rId7"/>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p:bgPr>
    </p:bg>
    <p:spTree>
      <p:nvGrpSpPr>
        <p:cNvPr id="161" name=""/>
        <p:cNvGrpSpPr/>
        <p:nvPr/>
      </p:nvGrpSpPr>
      <p:grpSpPr>
        <a:xfrm>
          <a:off x="0" y="0"/>
          <a:ext cx="0" cy="0"/>
          <a:chOff x="0" y="0"/>
          <a:chExt cx="0" cy="0"/>
        </a:xfrm>
      </p:grpSpPr>
      <p:sp>
        <p:nvSpPr>
          <p:cNvPr id="1048916" name="矩形 7"/>
          <p:cNvSpPr/>
          <p:nvPr userDrawn="1">
            <p:custDataLst>
              <p:tags r:id="rId1"/>
            </p:custDataLst>
          </p:nvPr>
        </p:nvSpPr>
        <p:spPr>
          <a:xfrm>
            <a:off x="0" y="5029201"/>
            <a:ext cx="12192000" cy="1828799"/>
          </a:xfrm>
          <a:prstGeom prst="rect"/>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lvl="0"/>
            <a:endParaRPr altLang="zh-CN" lang="en-US">
              <a:sym typeface="+mn-ea"/>
            </a:endParaRPr>
          </a:p>
        </p:txBody>
      </p:sp>
      <p:sp>
        <p:nvSpPr>
          <p:cNvPr id="1048917" name="标题 1"/>
          <p:cNvSpPr>
            <a:spLocks noGrp="1"/>
          </p:cNvSpPr>
          <p:nvPr>
            <p:ph type="title"/>
            <p:custDataLst>
              <p:tags r:id="rId2"/>
            </p:custDataLst>
          </p:nvPr>
        </p:nvSpPr>
        <p:spPr>
          <a:xfrm>
            <a:off x="604800" y="669600"/>
            <a:ext cx="10976400" cy="565200"/>
          </a:xfrm>
        </p:spPr>
        <p:txBody>
          <a:bodyPr anchor="ctr"/>
          <a:lstStyle>
            <a:lvl1pPr algn="ctr">
              <a:defRPr baseline="0" sz="3200">
                <a:solidFill>
                  <a:schemeClr val="tx1"/>
                </a:solidFill>
                <a:latin typeface="Arial" panose="020B0604020202020204" pitchFamily="34" charset="0"/>
                <a:ea typeface="微软雅黑" panose="020B0503020204020204" pitchFamily="34" charset="-122"/>
              </a:defRPr>
            </a:lvl1pPr>
          </a:lstStyle>
          <a:p>
            <a:r>
              <a:rPr altLang="en-US" dirty="0" lang="zh-CN"/>
              <a:t>单击此处编辑母版标题样式</a:t>
            </a:r>
            <a:endParaRPr altLang="en-US" dirty="0" lang="zh-CN"/>
          </a:p>
        </p:txBody>
      </p:sp>
      <p:sp>
        <p:nvSpPr>
          <p:cNvPr id="1048918"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919" name="页脚占位符 3"/>
          <p:cNvSpPr>
            <a:spLocks noGrp="1"/>
          </p:cNvSpPr>
          <p:nvPr>
            <p:ph type="ftr" sz="quarter" idx="11"/>
            <p:custDataLst>
              <p:tags r:id="rId4"/>
            </p:custDataLst>
          </p:nvPr>
        </p:nvSpPr>
        <p:spPr/>
        <p:txBody>
          <a:bodyPr/>
          <a:p>
            <a:endParaRPr altLang="en-US" dirty="0" lang="zh-CN"/>
          </a:p>
        </p:txBody>
      </p:sp>
      <p:sp>
        <p:nvSpPr>
          <p:cNvPr id="1048920"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
        <p:nvSpPr>
          <p:cNvPr id="1048921" name="内容占位符 6"/>
          <p:cNvSpPr>
            <a:spLocks noGrp="1"/>
          </p:cNvSpPr>
          <p:nvPr>
            <p:ph sz="quarter" idx="13"/>
            <p:custDataLst>
              <p:tags r:id="rId6"/>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922" name="文本占位符 8"/>
          <p:cNvSpPr>
            <a:spLocks noGrp="1"/>
          </p:cNvSpPr>
          <p:nvPr>
            <p:ph type="body" sz="quarter" idx="14"/>
            <p:custDataLst>
              <p:tags r:id="rId7"/>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altLang="en-US" dirty="0" lang="zh-CN"/>
              <a:t>单击此处编辑母版文本样式</a:t>
            </a:r>
            <a:endParaRPr altLang="en-US" dirty="0" lang="zh-C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p:bgPr>
    </p:bg>
    <p:spTree>
      <p:nvGrpSpPr>
        <p:cNvPr id="170" name=""/>
        <p:cNvGrpSpPr/>
        <p:nvPr/>
      </p:nvGrpSpPr>
      <p:grpSpPr>
        <a:xfrm>
          <a:off x="0" y="0"/>
          <a:ext cx="0" cy="0"/>
          <a:chOff x="0" y="0"/>
          <a:chExt cx="0" cy="0"/>
        </a:xfrm>
      </p:grpSpPr>
      <p:sp>
        <p:nvSpPr>
          <p:cNvPr id="1048970" name="矩形 9"/>
          <p:cNvSpPr/>
          <p:nvPr userDrawn="1">
            <p:custDataLst>
              <p:tags r:id="rId1"/>
            </p:custDataLst>
          </p:nvPr>
        </p:nvSpPr>
        <p:spPr>
          <a:xfrm>
            <a:off x="0" y="0"/>
            <a:ext cx="12192000" cy="914400"/>
          </a:xfrm>
          <a:prstGeom prst="rect"/>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lvl="0"/>
            <a:endParaRPr altLang="zh-CN" lang="en-US">
              <a:sym typeface="+mn-ea"/>
            </a:endParaRPr>
          </a:p>
        </p:txBody>
      </p:sp>
      <p:sp>
        <p:nvSpPr>
          <p:cNvPr id="1048971" name="标题 1"/>
          <p:cNvSpPr>
            <a:spLocks noGrp="1"/>
          </p:cNvSpPr>
          <p:nvPr>
            <p:ph type="title"/>
            <p:custDataLst>
              <p:tags r:id="rId2"/>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altLang="en-US" dirty="0" lang="zh-CN"/>
              <a:t>单击此处编辑母版标题样式</a:t>
            </a:r>
            <a:endParaRPr altLang="en-US" dirty="0" lang="zh-CN"/>
          </a:p>
        </p:txBody>
      </p:sp>
      <p:sp>
        <p:nvSpPr>
          <p:cNvPr id="1048972"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973" name="页脚占位符 3"/>
          <p:cNvSpPr>
            <a:spLocks noGrp="1"/>
          </p:cNvSpPr>
          <p:nvPr>
            <p:ph type="ftr" sz="quarter" idx="11"/>
            <p:custDataLst>
              <p:tags r:id="rId4"/>
            </p:custDataLst>
          </p:nvPr>
        </p:nvSpPr>
        <p:spPr/>
        <p:txBody>
          <a:bodyPr/>
          <a:p>
            <a:endParaRPr altLang="en-US" dirty="0" lang="zh-CN"/>
          </a:p>
        </p:txBody>
      </p:sp>
      <p:sp>
        <p:nvSpPr>
          <p:cNvPr id="1048974"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
        <p:nvSpPr>
          <p:cNvPr id="1048975" name="内容占位符 6"/>
          <p:cNvSpPr>
            <a:spLocks noGrp="1"/>
          </p:cNvSpPr>
          <p:nvPr>
            <p:ph sz="quarter" idx="13"/>
            <p:custDataLst>
              <p:tags r:id="rId6"/>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976" name="内容占位符 8"/>
          <p:cNvSpPr>
            <a:spLocks noGrp="1"/>
          </p:cNvSpPr>
          <p:nvPr>
            <p:ph sz="quarter" idx="14"/>
            <p:custDataLst>
              <p:tags r:id="rId7"/>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977" name="文本占位符 10"/>
          <p:cNvSpPr>
            <a:spLocks noGrp="1"/>
          </p:cNvSpPr>
          <p:nvPr>
            <p:ph type="body" sz="quarter" idx="15"/>
            <p:custDataLst>
              <p:tags r:id="rId8"/>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altLang="en-US" dirty="0" lang="zh-CN"/>
              <a:t>单击此处编辑母版文本样式</a:t>
            </a:r>
            <a:endParaRPr altLang="en-US" dirty="0" lang="zh-CN"/>
          </a:p>
        </p:txBody>
      </p:sp>
      <p:sp>
        <p:nvSpPr>
          <p:cNvPr id="1048978" name="文本占位符 12"/>
          <p:cNvSpPr>
            <a:spLocks noGrp="1"/>
          </p:cNvSpPr>
          <p:nvPr>
            <p:ph type="body" sz="quarter" idx="16"/>
            <p:custDataLst>
              <p:tags r:id="rId9"/>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altLang="en-US" dirty="0" lang="zh-CN"/>
              <a:t>单击此处编辑母版文本样式</a:t>
            </a:r>
            <a:endParaRPr altLang="en-US" dirty="0" lang="zh-C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p:bgPr>
    </p:bg>
    <p:spTree>
      <p:nvGrpSpPr>
        <p:cNvPr id="163" name=""/>
        <p:cNvGrpSpPr/>
        <p:nvPr/>
      </p:nvGrpSpPr>
      <p:grpSpPr>
        <a:xfrm>
          <a:off x="0" y="0"/>
          <a:ext cx="0" cy="0"/>
          <a:chOff x="0" y="0"/>
          <a:chExt cx="0" cy="0"/>
        </a:xfrm>
      </p:grpSpPr>
      <p:sp>
        <p:nvSpPr>
          <p:cNvPr id="1048928" name="矩形 9"/>
          <p:cNvSpPr/>
          <p:nvPr userDrawn="1">
            <p:custDataLst>
              <p:tags r:id="rId1"/>
            </p:custDataLst>
          </p:nvPr>
        </p:nvSpPr>
        <p:spPr>
          <a:xfrm>
            <a:off x="0" y="959224"/>
            <a:ext cx="12192000" cy="4939553"/>
          </a:xfrm>
          <a:prstGeom prst="rect"/>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lvl="0"/>
            <a:endParaRPr altLang="zh-CN" lang="en-US">
              <a:sym typeface="+mn-ea"/>
            </a:endParaRPr>
          </a:p>
        </p:txBody>
      </p:sp>
      <p:sp>
        <p:nvSpPr>
          <p:cNvPr id="1048929" name="标题 1"/>
          <p:cNvSpPr>
            <a:spLocks noGrp="1"/>
          </p:cNvSpPr>
          <p:nvPr>
            <p:ph type="title" hasCustomPrompt="1"/>
            <p:custDataLst>
              <p:tags r:id="rId2"/>
            </p:custDataLst>
          </p:nvPr>
        </p:nvSpPr>
        <p:spPr>
          <a:xfrm>
            <a:off x="1522800" y="1339200"/>
            <a:ext cx="9144000" cy="2386800"/>
          </a:xfrm>
        </p:spPr>
        <p:txBody>
          <a:bodyPr anchor="b"/>
          <a:lstStyle>
            <a:lvl1pPr algn="ctr">
              <a:defRPr baseline="0" sz="6000">
                <a:solidFill>
                  <a:schemeClr val="tx1"/>
                </a:solidFill>
                <a:latin typeface="Arial" panose="020B0604020202020204" pitchFamily="34" charset="0"/>
                <a:ea typeface="微软雅黑" panose="020B0503020204020204" pitchFamily="34" charset="-122"/>
              </a:defRPr>
            </a:lvl1pPr>
          </a:lstStyle>
          <a:p>
            <a:r>
              <a:rPr altLang="en-US" dirty="0" lang="zh-CN"/>
              <a:t>单击此处编辑标题</a:t>
            </a:r>
            <a:endParaRPr altLang="en-US" dirty="0" lang="zh-CN"/>
          </a:p>
        </p:txBody>
      </p:sp>
      <p:sp>
        <p:nvSpPr>
          <p:cNvPr id="1048930"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931" name="页脚占位符 3"/>
          <p:cNvSpPr>
            <a:spLocks noGrp="1"/>
          </p:cNvSpPr>
          <p:nvPr>
            <p:ph type="ftr" sz="quarter" idx="11"/>
            <p:custDataLst>
              <p:tags r:id="rId4"/>
            </p:custDataLst>
          </p:nvPr>
        </p:nvSpPr>
        <p:spPr/>
        <p:txBody>
          <a:bodyPr/>
          <a:p>
            <a:endParaRPr altLang="en-US" dirty="0" lang="zh-CN"/>
          </a:p>
        </p:txBody>
      </p:sp>
      <p:sp>
        <p:nvSpPr>
          <p:cNvPr id="1048932"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
        <p:nvSpPr>
          <p:cNvPr id="1048933" name="文本占位符 6"/>
          <p:cNvSpPr>
            <a:spLocks noGrp="1"/>
          </p:cNvSpPr>
          <p:nvPr>
            <p:ph type="body" sz="quarter" idx="13"/>
            <p:custDataLst>
              <p:tags r:id="rId6"/>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altLang="en-US" dirty="0" lang="zh-CN"/>
              <a:t>单击此处编辑母版文本样式</a:t>
            </a:r>
            <a:endParaRPr altLang="en-US" dirty="0" lang="zh-C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type="title">
  <p:cSld name="标题幻灯片">
    <p:bg>
      <p:bgPr>
        <a:blipFill rotWithShape="1" dpi="0">
          <a:blip xmlns:r="http://schemas.openxmlformats.org/officeDocument/2006/relationships" r:embed="rId1">
            <a:lum/>
          </a:blip>
          <a:srcRect/>
          <a:stretch>
            <a:fillRect/>
          </a:stretch>
        </a:blipFill>
      </p:bgPr>
    </p:bg>
    <p:spTree>
      <p:nvGrpSpPr>
        <p:cNvPr id="181" name=""/>
        <p:cNvGrpSpPr/>
        <p:nvPr/>
      </p:nvGrpSpPr>
      <p:grpSpPr>
        <a:xfrm>
          <a:off x="0" y="0"/>
          <a:ext cx="0" cy="0"/>
          <a:chOff x="0" y="0"/>
          <a:chExt cx="0" cy="0"/>
        </a:xfrm>
      </p:grpSpPr>
      <p:pic>
        <p:nvPicPr>
          <p:cNvPr id="2097166" name="image 103"/>
          <p:cNvPicPr>
            <a:picLocks noChangeAspect="1"/>
          </p:cNvPicPr>
          <p:nvPr userDrawn="1">
            <p:custDataLst>
              <p:tags r:id="rId2"/>
            </p:custDataLst>
          </p:nvPr>
        </p:nvPicPr>
        <p:blipFill>
          <a:blip xmlns:r="http://schemas.openxmlformats.org/officeDocument/2006/relationships" r:embed="rId3"/>
          <a:srcRect/>
          <a:stretch>
            <a:fillRect/>
          </a:stretch>
        </p:blipFill>
        <p:spPr>
          <a:xfrm>
            <a:off x="781050" y="6375400"/>
            <a:ext cx="3975100" cy="12700"/>
          </a:xfrm>
          <a:prstGeom prst="rect"/>
        </p:spPr>
      </p:pic>
      <p:sp>
        <p:nvSpPr>
          <p:cNvPr id="1049029" name="标题 1"/>
          <p:cNvSpPr>
            <a:spLocks noGrp="1"/>
          </p:cNvSpPr>
          <p:nvPr>
            <p:ph type="ctrTitle" hasCustomPrompt="1"/>
            <p:custDataLst>
              <p:tags r:id="rId4"/>
            </p:custDataLst>
          </p:nvPr>
        </p:nvSpPr>
        <p:spPr>
          <a:xfrm>
            <a:off x="514351" y="2435225"/>
            <a:ext cx="8483600" cy="1419225"/>
          </a:xfrm>
        </p:spPr>
        <p:txBody>
          <a:bodyPr anchor="b" anchorCtr="0" bIns="46800" lIns="90000" rIns="90000" tIns="46800">
            <a:noAutofit/>
          </a:bodyPr>
          <a:lstStyle>
            <a:lvl1pPr algn="l">
              <a:defRPr baseline="0" sz="8000" spc="600">
                <a:solidFill>
                  <a:schemeClr val="accent1"/>
                </a:solidFill>
                <a:latin typeface="Arial" panose="020B0604020202020204" pitchFamily="34" charset="0"/>
              </a:defRPr>
            </a:lvl1pPr>
          </a:lstStyle>
          <a:p>
            <a:r>
              <a:rPr altLang="en-US" dirty="0" lang="zh-CN"/>
              <a:t>编辑标题</a:t>
            </a:r>
            <a:endParaRPr altLang="en-US" dirty="0" lang="zh-CN"/>
          </a:p>
        </p:txBody>
      </p:sp>
      <p:sp>
        <p:nvSpPr>
          <p:cNvPr id="1049031" name="副标题 2"/>
          <p:cNvSpPr>
            <a:spLocks noGrp="1"/>
          </p:cNvSpPr>
          <p:nvPr>
            <p:ph type="subTitle" idx="1" hasCustomPrompt="1"/>
            <p:custDataLst>
              <p:tags r:id="rId5"/>
            </p:custDataLst>
          </p:nvPr>
        </p:nvSpPr>
        <p:spPr>
          <a:xfrm>
            <a:off x="514350" y="5707353"/>
            <a:ext cx="3975100" cy="582640"/>
          </a:xfrm>
        </p:spPr>
        <p:txBody>
          <a:bodyPr bIns="46800" lIns="90000" rIns="90000" tIns="46800">
            <a:normAutofit/>
          </a:bodyPr>
          <a:lstStyle>
            <a:lvl1pPr algn="l" eaLnBrk="1" fontAlgn="auto" hangingPunct="1" indent="0" latinLnBrk="0" marL="0">
              <a:lnSpc>
                <a:spcPct val="100000"/>
              </a:lnSpc>
              <a:buNone/>
              <a:defRPr baseline="0" cap="none" sz="2400" kern="1200" normalizeH="0" spc="200" strike="noStrike" u="none">
                <a:solidFill>
                  <a:schemeClr val="accent1"/>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9033" name="日期占位符 15"/>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9035" name="页脚占位符 16"/>
          <p:cNvSpPr>
            <a:spLocks noGrp="1"/>
          </p:cNvSpPr>
          <p:nvPr>
            <p:ph type="ftr" sz="quarter" idx="11"/>
            <p:custDataLst>
              <p:tags r:id="rId7"/>
            </p:custDataLst>
          </p:nvPr>
        </p:nvSpPr>
        <p:spPr/>
        <p:txBody>
          <a:bodyPr/>
          <a:p>
            <a:endParaRPr altLang="en-US" dirty="0" lang="zh-CN"/>
          </a:p>
        </p:txBody>
      </p:sp>
      <p:sp>
        <p:nvSpPr>
          <p:cNvPr id="1049037" name="灯片编号占位符 17"/>
          <p:cNvSpPr>
            <a:spLocks noGrp="1"/>
          </p:cNvSpPr>
          <p:nvPr>
            <p:ph type="sldNum" sz="quarter" idx="12"/>
            <p:custDataLst>
              <p:tags r:id="rId8"/>
            </p:custDataLst>
          </p:nvPr>
        </p:nvSpPr>
        <p:spPr/>
        <p:txBody>
          <a:bodyPr/>
          <a:p>
            <a:fld id="{49AE70B2-8BF9-45C0-BB95-33D1B9D3A854}" type="slidenum">
              <a:rPr altLang="en-US" lang="zh-CN" smtClean="0"/>
            </a:fld>
            <a:endParaRPr altLang="en-US" dirty="0" lang="zh-C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type="obj">
  <p:cSld name="标题和内容">
    <p:bg>
      <p:bgPr>
        <a:solidFill>
          <a:schemeClr val="bg2"/>
        </a:solidFill>
      </p:bgPr>
    </p:bg>
    <p:spTree>
      <p:nvGrpSpPr>
        <p:cNvPr id="183" name=""/>
        <p:cNvGrpSpPr/>
        <p:nvPr/>
      </p:nvGrpSpPr>
      <p:grpSpPr>
        <a:xfrm>
          <a:off x="0" y="0"/>
          <a:ext cx="0" cy="0"/>
          <a:chOff x="0" y="0"/>
          <a:chExt cx="0" cy="0"/>
        </a:xfrm>
      </p:grpSpPr>
      <p:sp>
        <p:nvSpPr>
          <p:cNvPr id="1049039" name="标题 1"/>
          <p:cNvSpPr>
            <a:spLocks noGrp="1"/>
          </p:cNvSpPr>
          <p:nvPr>
            <p:ph type="title"/>
            <p:custDataLst>
              <p:tags r:id="rId1"/>
            </p:custDataLst>
          </p:nvPr>
        </p:nvSpPr>
        <p:spPr>
          <a:xfrm>
            <a:off x="669882" y="443234"/>
            <a:ext cx="10852237" cy="441964"/>
          </a:xfrm>
        </p:spPr>
        <p:txBody>
          <a:bodyPr anchor="t" anchorCtr="0" bIns="38100" lIns="101600" rIns="76200" rtlCol="0" tIns="38100" vert="horz">
            <a:noAutofit/>
          </a:bodyPr>
          <a:lstStyle>
            <a:lvl1pPr algn="l" defTabSz="914400" eaLnBrk="1" fontAlgn="auto" hangingPunct="1" latinLnBrk="0" marL="0" marR="0" rtl="0">
              <a:lnSpc>
                <a:spcPct val="100000"/>
              </a:lnSpc>
              <a:buNone/>
              <a:defRPr altLang="en-US" baseline="0" b="1" cap="none" dirty="0" sz="24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041" name="内容占位符 2"/>
          <p:cNvSpPr>
            <a:spLocks noGrp="1"/>
          </p:cNvSpPr>
          <p:nvPr>
            <p:ph idx="1"/>
            <p:custDataLst>
              <p:tags r:id="rId2"/>
            </p:custDataLst>
          </p:nvPr>
        </p:nvSpPr>
        <p:spPr>
          <a:xfrm>
            <a:off x="669882" y="952508"/>
            <a:ext cx="10852237" cy="5388907"/>
          </a:xfrm>
        </p:spPr>
        <p:txBody>
          <a:bodyPr bIns="0" lIns="101600" rIns="82550" rtlCol="0" tIns="0" vert="horz">
            <a:no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043"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045" name="页脚占位符 4"/>
          <p:cNvSpPr>
            <a:spLocks noGrp="1"/>
          </p:cNvSpPr>
          <p:nvPr>
            <p:ph type="ftr" sz="quarter" idx="11"/>
            <p:custDataLst>
              <p:tags r:id="rId4"/>
            </p:custDataLst>
          </p:nvPr>
        </p:nvSpPr>
        <p:spPr/>
        <p:txBody>
          <a:bodyPr/>
          <a:p>
            <a:endParaRPr altLang="en-US" lang="zh-CN"/>
          </a:p>
        </p:txBody>
      </p:sp>
      <p:sp>
        <p:nvSpPr>
          <p:cNvPr id="1049047"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type="secHead">
  <p:cSld name="节标题">
    <p:bg>
      <p:bgPr>
        <a:blipFill rotWithShape="1" dpi="0">
          <a:blip xmlns:r="http://schemas.openxmlformats.org/officeDocument/2006/relationships" r:embed="rId1">
            <a:lum/>
          </a:blip>
          <a:srcRect/>
          <a:stretch>
            <a:fillRect/>
          </a:stretch>
        </a:blipFill>
      </p:bgPr>
    </p:bg>
    <p:spTree>
      <p:nvGrpSpPr>
        <p:cNvPr id="185" name=""/>
        <p:cNvGrpSpPr/>
        <p:nvPr/>
      </p:nvGrpSpPr>
      <p:grpSpPr>
        <a:xfrm>
          <a:off x="0" y="0"/>
          <a:ext cx="0" cy="0"/>
          <a:chOff x="0" y="0"/>
          <a:chExt cx="0" cy="0"/>
        </a:xfrm>
      </p:grpSpPr>
      <p:sp>
        <p:nvSpPr>
          <p:cNvPr id="1049049" name="标题 1"/>
          <p:cNvSpPr>
            <a:spLocks noGrp="1"/>
          </p:cNvSpPr>
          <p:nvPr>
            <p:ph type="title" hasCustomPrompt="1"/>
            <p:custDataLst>
              <p:tags r:id="rId2"/>
            </p:custDataLst>
          </p:nvPr>
        </p:nvSpPr>
        <p:spPr>
          <a:xfrm>
            <a:off x="3251201" y="3030290"/>
            <a:ext cx="5689600" cy="863958"/>
          </a:xfrm>
        </p:spPr>
        <p:txBody>
          <a:bodyPr anchor="b" anchorCtr="0" bIns="0" lIns="90000" rIns="90000" tIns="46800">
            <a:normAutofit/>
          </a:bodyPr>
          <a:lstStyle>
            <a:lvl1pPr algn="ctr">
              <a:defRPr baseline="0" cap="none" sz="4400" kern="1200" normalizeH="0" spc="300" strike="noStrike" u="none">
                <a:solidFill>
                  <a:schemeClr val="accent1"/>
                </a:solidFill>
                <a:latin typeface="Arial" panose="020B0604020202020204" pitchFamily="34" charset="0"/>
                <a:ea typeface="微软雅黑" panose="020B0503020204020204" pitchFamily="34" charset="-122"/>
              </a:defRPr>
            </a:lvl1pPr>
          </a:lstStyle>
          <a:p>
            <a:r>
              <a:rPr altLang="en-US" dirty="0" lang="zh-CN"/>
              <a:t>单击此处编辑标题</a:t>
            </a:r>
            <a:endParaRPr altLang="en-US" dirty="0" lang="zh-CN"/>
          </a:p>
        </p:txBody>
      </p:sp>
      <p:sp>
        <p:nvSpPr>
          <p:cNvPr id="1049051" name="文本占位符 2"/>
          <p:cNvSpPr>
            <a:spLocks noGrp="1"/>
          </p:cNvSpPr>
          <p:nvPr>
            <p:ph type="body" idx="1" hasCustomPrompt="1"/>
            <p:custDataLst>
              <p:tags r:id="rId3"/>
            </p:custDataLst>
          </p:nvPr>
        </p:nvSpPr>
        <p:spPr>
          <a:xfrm>
            <a:off x="2816225" y="3906520"/>
            <a:ext cx="6559550" cy="934720"/>
          </a:xfrm>
        </p:spPr>
        <p:txBody>
          <a:bodyPr bIns="46800" lIns="90000" rIns="90000" tIns="0">
            <a:normAutofit/>
          </a:bodyPr>
          <a:lstStyle>
            <a:lvl1pPr algn="ctr" eaLnBrk="1" fontAlgn="auto" hangingPunct="1" indent="0" latinLnBrk="0" marL="0">
              <a:buNone/>
              <a:defRPr altLang="en-US" baseline="0" b="0" cap="none" sz="1600" i="0" kern="1200" kumimoji="0" lang="zh-CN" noProof="1" normalizeH="0" spc="150" strike="noStrike" u="none">
                <a:solidFill>
                  <a:schemeClr val="tx1">
                    <a:lumMod val="85000"/>
                    <a:lumOff val="1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9053" name="日期占位符 3"/>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9055" name="页脚占位符 4"/>
          <p:cNvSpPr>
            <a:spLocks noGrp="1"/>
          </p:cNvSpPr>
          <p:nvPr>
            <p:ph type="ftr" sz="quarter" idx="11"/>
            <p:custDataLst>
              <p:tags r:id="rId5"/>
            </p:custDataLst>
          </p:nvPr>
        </p:nvSpPr>
        <p:spPr/>
        <p:txBody>
          <a:bodyPr/>
          <a:p>
            <a:endParaRPr altLang="en-US" lang="zh-CN"/>
          </a:p>
        </p:txBody>
      </p:sp>
      <p:sp>
        <p:nvSpPr>
          <p:cNvPr id="1049057" name="灯片编号占位符 5"/>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type="twoObj">
  <p:cSld name="两栏内容">
    <p:bg>
      <p:bgPr>
        <a:solidFill>
          <a:schemeClr val="bg2"/>
        </a:solidFill>
      </p:bgPr>
    </p:bg>
    <p:spTree>
      <p:nvGrpSpPr>
        <p:cNvPr id="187" name=""/>
        <p:cNvGrpSpPr/>
        <p:nvPr/>
      </p:nvGrpSpPr>
      <p:grpSpPr>
        <a:xfrm>
          <a:off x="0" y="0"/>
          <a:ext cx="0" cy="0"/>
          <a:chOff x="0" y="0"/>
          <a:chExt cx="0" cy="0"/>
        </a:xfrm>
      </p:grpSpPr>
      <p:sp>
        <p:nvSpPr>
          <p:cNvPr id="1049059" name="标题 1"/>
          <p:cNvSpPr>
            <a:spLocks noGrp="1"/>
          </p:cNvSpPr>
          <p:nvPr>
            <p:ph type="title"/>
            <p:custDataLst>
              <p:tags r:id="rId1"/>
            </p:custDataLst>
          </p:nvPr>
        </p:nvSpPr>
        <p:spPr>
          <a:xfrm>
            <a:off x="669882" y="443234"/>
            <a:ext cx="10852237" cy="441964"/>
          </a:xfrm>
        </p:spPr>
        <p:txBody>
          <a:bodyPr anchor="t" anchorCtr="0" bIns="38100" lIns="101600" rIns="76200" rtlCol="0" tIns="38100" vert="horz">
            <a:noAutofit/>
          </a:bodyPr>
          <a:lstStyle>
            <a:lvl1pPr algn="l" defTabSz="914400" eaLnBrk="1" fontAlgn="auto" hangingPunct="1" latinLnBrk="0" lvl="0" marL="0" marR="0" rtl="0">
              <a:lnSpc>
                <a:spcPct val="100000"/>
              </a:lnSpc>
              <a:buNone/>
              <a:defRPr altLang="en-US" baseline="0" b="1" cap="none" dirty="0" sz="24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9061" name="内容占位符 2"/>
          <p:cNvSpPr>
            <a:spLocks noGrp="1"/>
          </p:cNvSpPr>
          <p:nvPr>
            <p:ph sz="half" idx="1"/>
            <p:custDataLst>
              <p:tags r:id="rId2"/>
            </p:custDataLst>
          </p:nvPr>
        </p:nvSpPr>
        <p:spPr>
          <a:xfrm>
            <a:off x="669930" y="952508"/>
            <a:ext cx="5283242" cy="5388907"/>
          </a:xfrm>
        </p:spPr>
        <p:txBody>
          <a:bodyPr bIns="0" lIns="101600" rIns="82550" rtlCol="0" tIns="0" vert="horz">
            <a:no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049063" name="内容占位符 3"/>
          <p:cNvSpPr>
            <a:spLocks noGrp="1"/>
          </p:cNvSpPr>
          <p:nvPr>
            <p:ph sz="half" idx="2"/>
            <p:custDataLst>
              <p:tags r:id="rId3"/>
            </p:custDataLst>
          </p:nvPr>
        </p:nvSpPr>
        <p:spPr>
          <a:xfrm>
            <a:off x="6238877" y="952508"/>
            <a:ext cx="5283242" cy="5388907"/>
          </a:xfrm>
        </p:spPr>
        <p:txBody>
          <a:bodyPr>
            <a:noAutofit/>
          </a:bodyPr>
          <a:lstStyle>
            <a:lvl1pPr>
              <a:defRPr baseline="0" sz="1600">
                <a:latin typeface="Arial" panose="020B0604020202020204" pitchFamily="34" charset="0"/>
                <a:ea typeface="微软雅黑" panose="020B0503020204020204" pitchFamily="34" charset="-122"/>
              </a:defRPr>
            </a:lvl1pPr>
            <a:lvl2pPr>
              <a:defRPr baseline="0" sz="1600">
                <a:latin typeface="Arial" panose="020B0604020202020204" pitchFamily="34" charset="0"/>
                <a:ea typeface="微软雅黑" panose="020B0503020204020204" pitchFamily="34" charset="-122"/>
              </a:defRPr>
            </a:lvl2pPr>
            <a:lvl3pPr>
              <a:defRPr baseline="0" sz="1600">
                <a:latin typeface="Arial" panose="020B0604020202020204" pitchFamily="34" charset="0"/>
                <a:ea typeface="微软雅黑" panose="020B0503020204020204" pitchFamily="34" charset="-122"/>
              </a:defRPr>
            </a:lvl3pPr>
            <a:lvl4pPr>
              <a:defRPr baseline="0" sz="1600">
                <a:latin typeface="Arial" panose="020B0604020202020204" pitchFamily="34" charset="0"/>
                <a:ea typeface="微软雅黑" panose="020B0503020204020204" pitchFamily="34" charset="-122"/>
              </a:defRPr>
            </a:lvl4pPr>
            <a:lvl5pPr>
              <a:defRPr baseline="0" sz="1600">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065"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9067" name="页脚占位符 5"/>
          <p:cNvSpPr>
            <a:spLocks noGrp="1"/>
          </p:cNvSpPr>
          <p:nvPr>
            <p:ph type="ftr" sz="quarter" idx="11"/>
            <p:custDataLst>
              <p:tags r:id="rId5"/>
            </p:custDataLst>
          </p:nvPr>
        </p:nvSpPr>
        <p:spPr/>
        <p:txBody>
          <a:bodyPr/>
          <a:p>
            <a:endParaRPr altLang="en-US" lang="zh-CN"/>
          </a:p>
        </p:txBody>
      </p:sp>
      <p:sp>
        <p:nvSpPr>
          <p:cNvPr id="1049069"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type="twoTxTwoObj">
  <p:cSld name="比较">
    <p:bg>
      <p:bgPr>
        <a:solidFill>
          <a:schemeClr val="bg2"/>
        </a:solidFill>
      </p:bgPr>
    </p:bg>
    <p:spTree>
      <p:nvGrpSpPr>
        <p:cNvPr id="189" name=""/>
        <p:cNvGrpSpPr/>
        <p:nvPr/>
      </p:nvGrpSpPr>
      <p:grpSpPr>
        <a:xfrm>
          <a:off x="0" y="0"/>
          <a:ext cx="0" cy="0"/>
          <a:chOff x="0" y="0"/>
          <a:chExt cx="0" cy="0"/>
        </a:xfrm>
      </p:grpSpPr>
      <p:sp>
        <p:nvSpPr>
          <p:cNvPr id="1049071" name="标题 1"/>
          <p:cNvSpPr>
            <a:spLocks noGrp="1"/>
          </p:cNvSpPr>
          <p:nvPr>
            <p:ph type="title"/>
            <p:custDataLst>
              <p:tags r:id="rId1"/>
            </p:custDataLst>
          </p:nvPr>
        </p:nvSpPr>
        <p:spPr>
          <a:xfrm>
            <a:off x="669882" y="443234"/>
            <a:ext cx="10852237" cy="441964"/>
          </a:xfrm>
        </p:spPr>
        <p:txBody>
          <a:bodyPr anchor="t" anchorCtr="0" bIns="38100" lIns="101600" rIns="76200" rtlCol="0" tIns="38100" vert="horz">
            <a:noAutofit/>
          </a:bodyPr>
          <a:lstStyle>
            <a:lvl1pPr algn="l" defTabSz="914400" eaLnBrk="1" fontAlgn="auto" hangingPunct="1" latinLnBrk="0" lvl="0" marL="0" marR="0" rtl="0">
              <a:lnSpc>
                <a:spcPct val="100000"/>
              </a:lnSpc>
              <a:buNone/>
              <a:defRPr altLang="en-US" baseline="0" b="1" cap="none" dirty="0" sz="24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073" name="文本占位符 2"/>
          <p:cNvSpPr>
            <a:spLocks noGrp="1"/>
          </p:cNvSpPr>
          <p:nvPr>
            <p:ph type="body" idx="1" hasCustomPrompt="1"/>
            <p:custDataLst>
              <p:tags r:id="rId2"/>
            </p:custDataLst>
          </p:nvPr>
        </p:nvSpPr>
        <p:spPr>
          <a:xfrm>
            <a:off x="669930" y="952508"/>
            <a:ext cx="5283242" cy="381003"/>
          </a:xfrm>
        </p:spPr>
        <p:txBody>
          <a:bodyPr anchor="t" anchorCtr="0" bIns="38100" lIns="101600" rIns="76200" tIns="38100">
            <a:noAutofit/>
          </a:bodyPr>
          <a:lstStyle>
            <a:lvl1pPr eaLnBrk="1" fontAlgn="auto" hangingPunct="1" indent="0" latinLnBrk="0" marL="0">
              <a:lnSpc>
                <a:spcPct val="100000"/>
              </a:lnSpc>
              <a:spcAft>
                <a:spcPts val="0"/>
              </a:spcAft>
              <a:buNone/>
              <a:defRPr baseline="0" b="0" cap="none" sz="2000" kern="1200" normalizeH="0" spc="200" strike="noStrike" u="none">
                <a:solidFill>
                  <a:schemeClr val="tx1"/>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9075" name="内容占位符 3"/>
          <p:cNvSpPr>
            <a:spLocks noGrp="1"/>
          </p:cNvSpPr>
          <p:nvPr>
            <p:ph sz="half" idx="2"/>
            <p:custDataLst>
              <p:tags r:id="rId3"/>
            </p:custDataLst>
          </p:nvPr>
        </p:nvSpPr>
        <p:spPr>
          <a:xfrm>
            <a:off x="669925" y="1406525"/>
            <a:ext cx="5283200" cy="4934752"/>
          </a:xfrm>
        </p:spPr>
        <p:txBody>
          <a:bodyPr bIns="0" lIns="101600" rIns="82550" rtlCol="0" tIns="0" vert="horz">
            <a:no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077" name="文本占位符 4"/>
          <p:cNvSpPr>
            <a:spLocks noGrp="1"/>
          </p:cNvSpPr>
          <p:nvPr>
            <p:ph type="body" sz="quarter" idx="3" hasCustomPrompt="1"/>
            <p:custDataLst>
              <p:tags r:id="rId4"/>
            </p:custDataLst>
          </p:nvPr>
        </p:nvSpPr>
        <p:spPr>
          <a:xfrm>
            <a:off x="6235750" y="952508"/>
            <a:ext cx="5283242" cy="381003"/>
          </a:xfrm>
        </p:spPr>
        <p:txBody>
          <a:bodyPr anchor="t" anchorCtr="0" bIns="38100" lIns="101600" rIns="76200" rtlCol="0" tIns="38100" vert="horz">
            <a:no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0" cap="none" dirty="0" sz="20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9079" name="内容占位符 5"/>
          <p:cNvSpPr>
            <a:spLocks noGrp="1"/>
          </p:cNvSpPr>
          <p:nvPr>
            <p:ph sz="quarter" idx="4"/>
            <p:custDataLst>
              <p:tags r:id="rId5"/>
            </p:custDataLst>
          </p:nvPr>
        </p:nvSpPr>
        <p:spPr>
          <a:xfrm>
            <a:off x="6235750" y="1406525"/>
            <a:ext cx="5283242" cy="4934752"/>
          </a:xfrm>
        </p:spPr>
        <p:txBody>
          <a:bodyPr bIns="0" lIns="101600" rIns="82550" rtlCol="0" tIns="0" vert="horz">
            <a:no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9081"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9083" name="页脚占位符 7"/>
          <p:cNvSpPr>
            <a:spLocks noGrp="1"/>
          </p:cNvSpPr>
          <p:nvPr>
            <p:ph type="ftr" sz="quarter" idx="11"/>
            <p:custDataLst>
              <p:tags r:id="rId7"/>
            </p:custDataLst>
          </p:nvPr>
        </p:nvSpPr>
        <p:spPr/>
        <p:txBody>
          <a:bodyPr/>
          <a:p>
            <a:endParaRPr altLang="en-US" lang="zh-CN"/>
          </a:p>
        </p:txBody>
      </p:sp>
      <p:sp>
        <p:nvSpPr>
          <p:cNvPr id="1049085"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仅标题">
    <p:bg>
      <p:bgPr>
        <a:blipFill rotWithShape="1" dpi="0">
          <a:blip xmlns:r="http://schemas.openxmlformats.org/officeDocument/2006/relationships" r:embed="rId1">
            <a:lum/>
          </a:blip>
          <a:srcRect/>
          <a:stretch>
            <a:fillRect/>
          </a:stretch>
        </a:blipFill>
      </p:bgPr>
    </p:bg>
    <p:spTree>
      <p:nvGrpSpPr>
        <p:cNvPr id="143" name=""/>
        <p:cNvGrpSpPr/>
        <p:nvPr/>
      </p:nvGrpSpPr>
      <p:grpSpPr>
        <a:xfrm>
          <a:off x="0" y="0"/>
          <a:ext cx="0" cy="0"/>
          <a:chOff x="0" y="0"/>
          <a:chExt cx="0" cy="0"/>
        </a:xfrm>
      </p:grpSpPr>
      <p:sp>
        <p:nvSpPr>
          <p:cNvPr id="1048817" name="标题 1"/>
          <p:cNvSpPr>
            <a:spLocks noGrp="1"/>
          </p:cNvSpPr>
          <p:nvPr>
            <p:ph type="title"/>
            <p:custDataLst>
              <p:tags r:id="rId2"/>
            </p:custDataLst>
          </p:nvPr>
        </p:nvSpPr>
        <p:spPr/>
        <p:txBody>
          <a:bodyPr anchor="t" anchorCtr="0" bIns="38100" lIns="101600" rIns="76200" rtlCol="0" tIns="38100" vert="horz">
            <a:noAutofit/>
          </a:bodyPr>
          <a:lstStyle>
            <a:lvl1pPr algn="l" defTabSz="914400" eaLnBrk="1" fontAlgn="auto" hangingPunct="1" latinLnBrk="0" lvl="0" marL="0" marR="0" rtl="0">
              <a:lnSpc>
                <a:spcPct val="100000"/>
              </a:lnSpc>
              <a:buNone/>
              <a:defRPr altLang="en-US" baseline="0" b="1" cap="none" dirty="0" sz="2400" i="0" kern="1200" kumimoji="0" lang="zh-CN" noProof="1" normalizeH="0" spc="200" strike="noStrike" u="none">
                <a:solidFill>
                  <a:schemeClr val="tx1"/>
                </a:solidFill>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8818"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819" name="页脚占位符 3"/>
          <p:cNvSpPr>
            <a:spLocks noGrp="1"/>
          </p:cNvSpPr>
          <p:nvPr>
            <p:ph type="ftr" sz="quarter" idx="11"/>
            <p:custDataLst>
              <p:tags r:id="rId4"/>
            </p:custDataLst>
          </p:nvPr>
        </p:nvSpPr>
        <p:spPr/>
        <p:txBody>
          <a:bodyPr/>
          <a:p>
            <a:endParaRPr altLang="en-US" lang="zh-CN"/>
          </a:p>
        </p:txBody>
      </p:sp>
      <p:sp>
        <p:nvSpPr>
          <p:cNvPr id="1048820"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type="titleOnly">
  <p:cSld name="仅标题">
    <p:bg>
      <p:bgPr>
        <a:blipFill rotWithShape="1" dpi="0">
          <a:blip xmlns:r="http://schemas.openxmlformats.org/officeDocument/2006/relationships" r:embed="rId1">
            <a:lum/>
          </a:blip>
          <a:srcRect/>
          <a:stretch>
            <a:fillRect/>
          </a:stretch>
        </a:blipFill>
      </p:bgPr>
    </p:bg>
    <p:spTree>
      <p:nvGrpSpPr>
        <p:cNvPr id="191" name=""/>
        <p:cNvGrpSpPr/>
        <p:nvPr/>
      </p:nvGrpSpPr>
      <p:grpSpPr>
        <a:xfrm>
          <a:off x="0" y="0"/>
          <a:ext cx="0" cy="0"/>
          <a:chOff x="0" y="0"/>
          <a:chExt cx="0" cy="0"/>
        </a:xfrm>
      </p:grpSpPr>
      <p:sp>
        <p:nvSpPr>
          <p:cNvPr id="1049087" name="标题 1"/>
          <p:cNvSpPr>
            <a:spLocks noGrp="1"/>
          </p:cNvSpPr>
          <p:nvPr>
            <p:ph type="title"/>
            <p:custDataLst>
              <p:tags r:id="rId2"/>
            </p:custDataLst>
          </p:nvPr>
        </p:nvSpPr>
        <p:spPr/>
        <p:txBody>
          <a:bodyPr anchor="t" anchorCtr="0" bIns="38100" lIns="101600" rIns="76200" rtlCol="0" tIns="38100" vert="horz">
            <a:noAutofit/>
          </a:bodyPr>
          <a:lstStyle>
            <a:lvl1pPr algn="l" defTabSz="914400" eaLnBrk="1" fontAlgn="auto" hangingPunct="1" latinLnBrk="0" lvl="0" marL="0" marR="0" rtl="0">
              <a:lnSpc>
                <a:spcPct val="100000"/>
              </a:lnSpc>
              <a:buNone/>
              <a:defRPr altLang="en-US" baseline="0" b="1" cap="none" dirty="0" sz="2400" i="0" kern="1200" kumimoji="0" lang="zh-CN" noProof="1" normalizeH="0" spc="200" strike="noStrike" u="none">
                <a:solidFill>
                  <a:schemeClr val="tx1"/>
                </a:solidFill>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9089"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091" name="页脚占位符 3"/>
          <p:cNvSpPr>
            <a:spLocks noGrp="1"/>
          </p:cNvSpPr>
          <p:nvPr>
            <p:ph type="ftr" sz="quarter" idx="11"/>
            <p:custDataLst>
              <p:tags r:id="rId4"/>
            </p:custDataLst>
          </p:nvPr>
        </p:nvSpPr>
        <p:spPr/>
        <p:txBody>
          <a:bodyPr/>
          <a:p>
            <a:endParaRPr altLang="en-US" lang="zh-CN"/>
          </a:p>
        </p:txBody>
      </p:sp>
      <p:sp>
        <p:nvSpPr>
          <p:cNvPr id="1049093"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type="blank">
  <p:cSld name="空白">
    <p:bg>
      <p:bgPr>
        <a:solidFill>
          <a:schemeClr val="bg2"/>
        </a:solidFill>
      </p:bgPr>
    </p:bg>
    <p:spTree>
      <p:nvGrpSpPr>
        <p:cNvPr id="193" name=""/>
        <p:cNvGrpSpPr/>
        <p:nvPr/>
      </p:nvGrpSpPr>
      <p:grpSpPr>
        <a:xfrm>
          <a:off x="0" y="0"/>
          <a:ext cx="0" cy="0"/>
          <a:chOff x="0" y="0"/>
          <a:chExt cx="0" cy="0"/>
        </a:xfrm>
      </p:grpSpPr>
      <p:sp>
        <p:nvSpPr>
          <p:cNvPr id="1049095"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097" name="页脚占位符 2"/>
          <p:cNvSpPr>
            <a:spLocks noGrp="1"/>
          </p:cNvSpPr>
          <p:nvPr>
            <p:ph type="ftr" sz="quarter" idx="11"/>
            <p:custDataLst>
              <p:tags r:id="rId2"/>
            </p:custDataLst>
          </p:nvPr>
        </p:nvSpPr>
        <p:spPr/>
        <p:txBody>
          <a:bodyPr/>
          <a:p>
            <a:endParaRPr altLang="en-US" lang="zh-CN"/>
          </a:p>
        </p:txBody>
      </p:sp>
      <p:sp>
        <p:nvSpPr>
          <p:cNvPr id="1049099"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p:bgPr>
    </p:bg>
    <p:spTree>
      <p:nvGrpSpPr>
        <p:cNvPr id="195" name=""/>
        <p:cNvGrpSpPr/>
        <p:nvPr/>
      </p:nvGrpSpPr>
      <p:grpSpPr>
        <a:xfrm>
          <a:off x="0" y="0"/>
          <a:ext cx="0" cy="0"/>
          <a:chOff x="0" y="0"/>
          <a:chExt cx="0" cy="0"/>
        </a:xfrm>
      </p:grpSpPr>
      <p:sp>
        <p:nvSpPr>
          <p:cNvPr id="1049101" name="标题 1"/>
          <p:cNvSpPr>
            <a:spLocks noGrp="1"/>
          </p:cNvSpPr>
          <p:nvPr>
            <p:ph type="title"/>
            <p:custDataLst>
              <p:tags r:id="rId1"/>
            </p:custDataLst>
          </p:nvPr>
        </p:nvSpPr>
        <p:spPr>
          <a:xfrm>
            <a:off x="669930" y="443234"/>
            <a:ext cx="10852237" cy="441964"/>
          </a:xfrm>
        </p:spPr>
        <p:txBody>
          <a:bodyPr anchor="t" anchorCtr="0" bIns="38100" lIns="101600" rIns="76200" rtlCol="0" tIns="38100" vert="horz">
            <a:noAutofit/>
          </a:bodyPr>
          <a:lstStyle>
            <a:lvl1pPr algn="l" defTabSz="914400" eaLnBrk="1" fontAlgn="auto" hangingPunct="1" latinLnBrk="0" lvl="0" marL="0" marR="0" rtl="0">
              <a:lnSpc>
                <a:spcPct val="100000"/>
              </a:lnSpc>
              <a:buNone/>
              <a:defRPr altLang="en-US" baseline="0" b="1" cap="none" dirty="0" sz="24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9103" name="图片占位符 2"/>
          <p:cNvSpPr>
            <a:spLocks noGrp="1"/>
          </p:cNvSpPr>
          <p:nvPr>
            <p:ph type="pic" idx="1"/>
            <p:custDataLst>
              <p:tags r:id="rId2"/>
            </p:custDataLst>
          </p:nvPr>
        </p:nvSpPr>
        <p:spPr>
          <a:xfrm>
            <a:off x="669930" y="952508"/>
            <a:ext cx="5283242" cy="5388907"/>
          </a:xfrm>
        </p:spPr>
        <p:txBody>
          <a:bodyPr bIns="0" lIns="101600" rIns="82550" rtlCol="0" tIns="0" vert="horz">
            <a:no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9105" name="文本占位符 3"/>
          <p:cNvSpPr>
            <a:spLocks noGrp="1"/>
          </p:cNvSpPr>
          <p:nvPr>
            <p:ph type="body" sz="half" idx="2"/>
            <p:custDataLst>
              <p:tags r:id="rId3"/>
            </p:custDataLst>
          </p:nvPr>
        </p:nvSpPr>
        <p:spPr>
          <a:xfrm>
            <a:off x="6238925" y="952508"/>
            <a:ext cx="5283242" cy="5388907"/>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1049107" name="日期占位符 4"/>
          <p:cNvSpPr>
            <a:spLocks noGrp="1"/>
          </p:cNvSpPr>
          <p:nvPr>
            <p:ph type="dt" sz="half" idx="10"/>
            <p:custDataLst>
              <p:tags r:id="rId4"/>
            </p:custDataLst>
          </p:nvPr>
        </p:nvSpPr>
        <p:spPr/>
        <p:txBody>
          <a:bodyPr/>
          <a:p>
            <a:fld id="{9EFD9D74-47D9-4702-A33C-335B63B48DBF}" type="datetimeFigureOut">
              <a:rPr altLang="en-US" lang="zh-CN" smtClean="0"/>
            </a:fld>
            <a:endParaRPr altLang="en-US" dirty="0" lang="zh-CN"/>
          </a:p>
        </p:txBody>
      </p:sp>
      <p:sp>
        <p:nvSpPr>
          <p:cNvPr id="1049109" name="页脚占位符 5"/>
          <p:cNvSpPr>
            <a:spLocks noGrp="1"/>
          </p:cNvSpPr>
          <p:nvPr>
            <p:ph type="ftr" sz="quarter" idx="11"/>
            <p:custDataLst>
              <p:tags r:id="rId5"/>
            </p:custDataLst>
          </p:nvPr>
        </p:nvSpPr>
        <p:spPr/>
        <p:txBody>
          <a:bodyPr/>
          <a:p>
            <a:endParaRPr altLang="en-US" dirty="0" lang="zh-CN"/>
          </a:p>
        </p:txBody>
      </p:sp>
      <p:sp>
        <p:nvSpPr>
          <p:cNvPr id="1049111" name="灯片编号占位符 6"/>
          <p:cNvSpPr>
            <a:spLocks noGrp="1"/>
          </p:cNvSpPr>
          <p:nvPr>
            <p:ph type="sldNum" sz="quarter" idx="12"/>
            <p:custDataLst>
              <p:tags r:id="rId6"/>
            </p:custDataLst>
          </p:nvPr>
        </p:nvSpPr>
        <p:spPr/>
        <p:txBody>
          <a:bodyPr/>
          <a:p>
            <a:fld id="{FABC47A4-756D-490B-A52F-7D9E2C9FC05F}" type="slidenum">
              <a:rPr altLang="en-US" lang="zh-CN" smtClean="0"/>
            </a:fld>
            <a:endParaRPr altLang="en-US" lang="zh-CN"/>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type="vertTitleAndTx">
  <p:cSld name="竖排标题与文本">
    <p:bg>
      <p:bgPr>
        <a:solidFill>
          <a:schemeClr val="bg2"/>
        </a:solidFill>
      </p:bgPr>
    </p:bg>
    <p:spTree>
      <p:nvGrpSpPr>
        <p:cNvPr id="197" name=""/>
        <p:cNvGrpSpPr/>
        <p:nvPr/>
      </p:nvGrpSpPr>
      <p:grpSpPr>
        <a:xfrm>
          <a:off x="0" y="0"/>
          <a:ext cx="0" cy="0"/>
          <a:chOff x="0" y="0"/>
          <a:chExt cx="0" cy="0"/>
        </a:xfrm>
      </p:grpSpPr>
      <p:sp>
        <p:nvSpPr>
          <p:cNvPr id="1049113" name="竖排标题 1"/>
          <p:cNvSpPr>
            <a:spLocks noGrp="1"/>
          </p:cNvSpPr>
          <p:nvPr>
            <p:ph type="title" orient="vert"/>
            <p:custDataLst>
              <p:tags r:id="rId1"/>
            </p:custDataLst>
          </p:nvPr>
        </p:nvSpPr>
        <p:spPr>
          <a:xfrm>
            <a:off x="10571135" y="952508"/>
            <a:ext cx="950984" cy="5388907"/>
          </a:xfrm>
        </p:spPr>
        <p:txBody>
          <a:bodyPr anchor="ctr" anchorCtr="0" bIns="38100" lIns="101600" rIns="76200" rtlCol="0" tIns="38100" vert="eaVert">
            <a:noAutofit/>
          </a:bodyPr>
          <a:lstStyle>
            <a:lvl1pPr algn="l" defTabSz="914400" eaLnBrk="1" fontAlgn="auto" hangingPunct="1" latinLnBrk="0" lvl="0" marL="0" marR="0" rtl="0">
              <a:lnSpc>
                <a:spcPct val="100000"/>
              </a:lnSpc>
              <a:spcAft>
                <a:spcPts val="0"/>
              </a:spcAft>
              <a:buNone/>
              <a:defRPr altLang="en-US" baseline="0" b="1" cap="none" dirty="0" sz="24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9115" name="竖排文字占位符 2"/>
          <p:cNvSpPr>
            <a:spLocks noGrp="1"/>
          </p:cNvSpPr>
          <p:nvPr>
            <p:ph type="body" orient="vert" idx="1"/>
            <p:custDataLst>
              <p:tags r:id="rId2"/>
            </p:custDataLst>
          </p:nvPr>
        </p:nvSpPr>
        <p:spPr>
          <a:xfrm>
            <a:off x="669925" y="952500"/>
            <a:ext cx="9828101" cy="5388907"/>
          </a:xfrm>
        </p:spPr>
        <p:txBody>
          <a:bodyPr vert="eaVert"/>
          <a:lstStyle>
            <a:lvl1pPr eaLnBrk="1" fontAlgn="auto" hangingPunct="1" indent="0" latinLnBrk="0">
              <a:defRPr baseline="0">
                <a:latin typeface="Arial" panose="020B0604020202020204" pitchFamily="34" charset="0"/>
                <a:ea typeface="微软雅黑" panose="020B0503020204020204" pitchFamily="34" charset="-122"/>
              </a:defRPr>
            </a:lvl1pPr>
            <a:lvl2pPr eaLnBrk="1" fontAlgn="auto" hangingPunct="1" indent="0" latinLnBrk="0">
              <a:defRPr baseline="0">
                <a:latin typeface="Arial" panose="020B0604020202020204" pitchFamily="34" charset="0"/>
                <a:ea typeface="微软雅黑" panose="020B0503020204020204" pitchFamily="34" charset="-122"/>
              </a:defRPr>
            </a:lvl2pPr>
            <a:lvl3pPr eaLnBrk="1" fontAlgn="auto" hangingPunct="1" indent="0" latinLnBrk="0">
              <a:defRPr baseline="0">
                <a:latin typeface="Arial" panose="020B0604020202020204" pitchFamily="34" charset="0"/>
                <a:ea typeface="微软雅黑" panose="020B0503020204020204" pitchFamily="34" charset="-122"/>
              </a:defRPr>
            </a:lvl3pPr>
            <a:lvl4pPr eaLnBrk="1" fontAlgn="auto" hangingPunct="1" indent="0" latinLnBrk="0">
              <a:defRPr baseline="0">
                <a:latin typeface="Arial" panose="020B0604020202020204" pitchFamily="34" charset="0"/>
                <a:ea typeface="微软雅黑" panose="020B0503020204020204" pitchFamily="34" charset="-122"/>
              </a:defRPr>
            </a:lvl4pPr>
            <a:lvl5pPr eaLnBrk="1" fontAlgn="auto" hangingPunct="1" indent="0" latinLnBrk="0">
              <a:defRPr baseline="0">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117"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119" name="页脚占位符 4"/>
          <p:cNvSpPr>
            <a:spLocks noGrp="1"/>
          </p:cNvSpPr>
          <p:nvPr>
            <p:ph type="ftr" sz="quarter" idx="11"/>
            <p:custDataLst>
              <p:tags r:id="rId4"/>
            </p:custDataLst>
          </p:nvPr>
        </p:nvSpPr>
        <p:spPr/>
        <p:txBody>
          <a:bodyPr/>
          <a:p>
            <a:endParaRPr altLang="en-US" lang="zh-CN"/>
          </a:p>
        </p:txBody>
      </p:sp>
      <p:sp>
        <p:nvSpPr>
          <p:cNvPr id="1049121"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p:bgPr>
    </p:bg>
    <p:spTree>
      <p:nvGrpSpPr>
        <p:cNvPr id="199" name=""/>
        <p:cNvGrpSpPr/>
        <p:nvPr/>
      </p:nvGrpSpPr>
      <p:grpSpPr>
        <a:xfrm>
          <a:off x="0" y="0"/>
          <a:ext cx="0" cy="0"/>
          <a:chOff x="0" y="0"/>
          <a:chExt cx="0" cy="0"/>
        </a:xfrm>
      </p:grpSpPr>
      <p:sp>
        <p:nvSpPr>
          <p:cNvPr id="1049123"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9125" name="页脚占位符 3"/>
          <p:cNvSpPr>
            <a:spLocks noGrp="1"/>
          </p:cNvSpPr>
          <p:nvPr>
            <p:ph type="ftr" sz="quarter" idx="11"/>
            <p:custDataLst>
              <p:tags r:id="rId2"/>
            </p:custDataLst>
          </p:nvPr>
        </p:nvSpPr>
        <p:spPr/>
        <p:txBody>
          <a:bodyPr/>
          <a:p>
            <a:endParaRPr altLang="en-US" lang="zh-CN"/>
          </a:p>
        </p:txBody>
      </p:sp>
      <p:sp>
        <p:nvSpPr>
          <p:cNvPr id="1049127"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9129" name="内容占位符 6"/>
          <p:cNvSpPr>
            <a:spLocks noGrp="1"/>
          </p:cNvSpPr>
          <p:nvPr>
            <p:ph sz="quarter" idx="13"/>
            <p:custDataLst>
              <p:tags r:id="rId4"/>
            </p:custDataLst>
          </p:nvPr>
        </p:nvSpPr>
        <p:spPr>
          <a:xfrm>
            <a:off x="669930" y="952508"/>
            <a:ext cx="10852237" cy="5388907"/>
          </a:xfrm>
        </p:spPr>
        <p:txBody>
          <a:bodyPr/>
          <a:lstStyle>
            <a:lvl1pPr>
              <a:defRPr baseline="0"/>
            </a:lvl1pPr>
            <a:lvl2pPr>
              <a:defRPr baseline="0"/>
            </a:lvl2pPr>
            <a:lvl3pPr>
              <a:defRPr baseline="0"/>
            </a:lvl3pPr>
            <a:lvl4pPr>
              <a:defRPr baseline="0"/>
            </a:lvl4pPr>
            <a:lvl5pPr>
              <a:defRPr baseline="0"/>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rotWithShape="1" dpi="0">
          <a:blip xmlns:r="http://schemas.openxmlformats.org/officeDocument/2006/relationships" r:embed="rId1">
            <a:lum/>
          </a:blip>
          <a:srcRect/>
          <a:stretch>
            <a:fillRect/>
          </a:stretch>
        </a:blipFill>
      </p:bgPr>
    </p:bg>
    <p:spTree>
      <p:nvGrpSpPr>
        <p:cNvPr id="201" name=""/>
        <p:cNvGrpSpPr/>
        <p:nvPr/>
      </p:nvGrpSpPr>
      <p:grpSpPr>
        <a:xfrm>
          <a:off x="0" y="0"/>
          <a:ext cx="0" cy="0"/>
          <a:chOff x="0" y="0"/>
          <a:chExt cx="0" cy="0"/>
        </a:xfrm>
      </p:grpSpPr>
      <p:sp>
        <p:nvSpPr>
          <p:cNvPr id="1049131" name="标题 1"/>
          <p:cNvSpPr>
            <a:spLocks noGrp="1"/>
          </p:cNvSpPr>
          <p:nvPr>
            <p:ph type="title" hasCustomPrompt="1"/>
            <p:custDataLst>
              <p:tags r:id="rId2"/>
            </p:custDataLst>
          </p:nvPr>
        </p:nvSpPr>
        <p:spPr>
          <a:xfrm>
            <a:off x="716280" y="4438650"/>
            <a:ext cx="7589520" cy="1652298"/>
          </a:xfrm>
        </p:spPr>
        <p:txBody>
          <a:bodyPr anchor="b"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9600" i="0" kern="1200" kumimoji="0" lang="zh-CN" noProof="1" normalizeH="0" spc="1500" strike="noStrike" u="none">
                <a:solidFill>
                  <a:schemeClr val="accent1"/>
                </a:solidFill>
                <a:latin typeface="Arial" panose="020B0604020202020204" pitchFamily="34" charset="0"/>
                <a:ea typeface="微软雅黑" panose="020B0503020204020204" pitchFamily="34" charset="-122"/>
                <a:cs typeface="+mj-cs"/>
                <a:sym typeface="+mn-ea"/>
              </a:defRPr>
            </a:lvl1pPr>
          </a:lstStyle>
          <a:p>
            <a:pPr lvl="0"/>
            <a:r>
              <a:rPr dirty="0">
                <a:sym typeface="+mn-ea"/>
              </a:rPr>
              <a:t>编辑标题</a:t>
            </a:r>
            <a:endParaRPr dirty="0">
              <a:sym typeface="+mn-ea"/>
            </a:endParaRPr>
          </a:p>
        </p:txBody>
      </p:sp>
      <p:sp>
        <p:nvSpPr>
          <p:cNvPr id="1049133"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135" name="页脚占位符 3"/>
          <p:cNvSpPr>
            <a:spLocks noGrp="1"/>
          </p:cNvSpPr>
          <p:nvPr>
            <p:ph type="ftr" sz="quarter" idx="11"/>
            <p:custDataLst>
              <p:tags r:id="rId4"/>
            </p:custDataLst>
          </p:nvPr>
        </p:nvSpPr>
        <p:spPr/>
        <p:txBody>
          <a:bodyPr/>
          <a:p>
            <a:endParaRPr altLang="en-US" lang="zh-CN"/>
          </a:p>
        </p:txBody>
      </p:sp>
      <p:sp>
        <p:nvSpPr>
          <p:cNvPr id="1049137"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p:bgPr>
    </p:bg>
    <p:spTree>
      <p:nvGrpSpPr>
        <p:cNvPr id="203" name=""/>
        <p:cNvGrpSpPr/>
        <p:nvPr/>
      </p:nvGrpSpPr>
      <p:grpSpPr>
        <a:xfrm>
          <a:off x="0" y="0"/>
          <a:ext cx="0" cy="0"/>
          <a:chOff x="0" y="0"/>
          <a:chExt cx="0" cy="0"/>
        </a:xfrm>
      </p:grpSpPr>
      <p:sp>
        <p:nvSpPr>
          <p:cNvPr id="1049139" name="标题 1"/>
          <p:cNvSpPr>
            <a:spLocks noGrp="1"/>
          </p:cNvSpPr>
          <p:nvPr>
            <p:ph type="title"/>
            <p:custDataLst>
              <p:tags r:id="rId1"/>
            </p:custDataLst>
          </p:nvPr>
        </p:nvSpPr>
        <p:spPr/>
        <p:txBody>
          <a:bodyPr/>
          <a:lstStyle>
            <a:lvl1pPr>
              <a:defRPr baseline="0">
                <a:latin typeface="Arial" panose="020B0604020202020204" pitchFamily="34" charset="0"/>
                <a:ea typeface="微软雅黑" panose="020B0503020204020204" pitchFamily="34" charset="-122"/>
              </a:defRPr>
            </a:lvl1pPr>
          </a:lstStyle>
          <a:p>
            <a:r>
              <a:rPr altLang="en-US" dirty="0" lang="zh-CN"/>
              <a:t>单击此处编辑母版标题样式</a:t>
            </a:r>
            <a:endParaRPr altLang="en-US" dirty="0" lang="zh-CN"/>
          </a:p>
        </p:txBody>
      </p:sp>
      <p:sp>
        <p:nvSpPr>
          <p:cNvPr id="1049141"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9143" name="页脚占位符 3"/>
          <p:cNvSpPr>
            <a:spLocks noGrp="1"/>
          </p:cNvSpPr>
          <p:nvPr>
            <p:ph type="ftr" sz="quarter" idx="11"/>
            <p:custDataLst>
              <p:tags r:id="rId3"/>
            </p:custDataLst>
          </p:nvPr>
        </p:nvSpPr>
        <p:spPr/>
        <p:txBody>
          <a:bodyPr/>
          <a:p>
            <a:endParaRPr altLang="en-US" dirty="0" lang="zh-CN"/>
          </a:p>
        </p:txBody>
      </p:sp>
      <p:sp>
        <p:nvSpPr>
          <p:cNvPr id="1049145"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dirty="0" lang="zh-CN"/>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p:bgPr>
    </p:bg>
    <p:spTree>
      <p:nvGrpSpPr>
        <p:cNvPr id="205" name=""/>
        <p:cNvGrpSpPr/>
        <p:nvPr/>
      </p:nvGrpSpPr>
      <p:grpSpPr>
        <a:xfrm>
          <a:off x="0" y="0"/>
          <a:ext cx="0" cy="0"/>
          <a:chOff x="0" y="0"/>
          <a:chExt cx="0" cy="0"/>
        </a:xfrm>
      </p:grpSpPr>
      <p:sp>
        <p:nvSpPr>
          <p:cNvPr id="1049147" name="矩形 7"/>
          <p:cNvSpPr/>
          <p:nvPr userDrawn="1">
            <p:custDataLst>
              <p:tags r:id="rId1"/>
            </p:custDataLst>
          </p:nvPr>
        </p:nvSpPr>
        <p:spPr>
          <a:xfrm>
            <a:off x="292800" y="304200"/>
            <a:ext cx="11606400" cy="6249600"/>
          </a:xfrm>
          <a:prstGeom prst="rect"/>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9149" name="标题 1"/>
          <p:cNvSpPr>
            <a:spLocks noGrp="1"/>
          </p:cNvSpPr>
          <p:nvPr>
            <p:ph type="title" hasCustomPrompt="1"/>
            <p:custDataLst>
              <p:tags r:id="rId2"/>
            </p:custDataLst>
          </p:nvPr>
        </p:nvSpPr>
        <p:spPr>
          <a:xfrm>
            <a:off x="1281600" y="1249200"/>
            <a:ext cx="9626400" cy="723600"/>
          </a:xfrm>
        </p:spPr>
        <p:txBody>
          <a:bodyPr anchor="ctr"/>
          <a:lstStyle>
            <a:lvl1pPr>
              <a:defRPr baseline="0" sz="3200">
                <a:solidFill>
                  <a:schemeClr val="tx1"/>
                </a:solidFill>
                <a:latin typeface="Arial" panose="020B0604020202020204" pitchFamily="34" charset="0"/>
                <a:ea typeface="微软雅黑" panose="020B0503020204020204" pitchFamily="34" charset="-122"/>
              </a:defRPr>
            </a:lvl1pPr>
          </a:lstStyle>
          <a:p>
            <a:r>
              <a:rPr altLang="en-US" dirty="0" lang="zh-CN"/>
              <a:t>单击此处编辑标题</a:t>
            </a:r>
            <a:endParaRPr altLang="en-US" dirty="0" lang="zh-CN"/>
          </a:p>
        </p:txBody>
      </p:sp>
      <p:sp>
        <p:nvSpPr>
          <p:cNvPr id="1049151" name="内容占位符 6"/>
          <p:cNvSpPr>
            <a:spLocks noGrp="1"/>
          </p:cNvSpPr>
          <p:nvPr>
            <p:ph sz="quarter" idx="13"/>
            <p:custDataLst>
              <p:tags r:id="rId3"/>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153" name="日期占位符 2"/>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9155" name="页脚占位符 3"/>
          <p:cNvSpPr>
            <a:spLocks noGrp="1"/>
          </p:cNvSpPr>
          <p:nvPr>
            <p:ph type="ftr" sz="quarter" idx="11"/>
            <p:custDataLst>
              <p:tags r:id="rId5"/>
            </p:custDataLst>
          </p:nvPr>
        </p:nvSpPr>
        <p:spPr/>
        <p:txBody>
          <a:bodyPr/>
          <a:p>
            <a:endParaRPr altLang="en-US" dirty="0" lang="zh-CN"/>
          </a:p>
        </p:txBody>
      </p:sp>
      <p:sp>
        <p:nvSpPr>
          <p:cNvPr id="1049157" name="灯片编号占位符 4"/>
          <p:cNvSpPr>
            <a:spLocks noGrp="1"/>
          </p:cNvSpPr>
          <p:nvPr>
            <p:ph type="sldNum" sz="quarter" idx="12"/>
            <p:custDataLst>
              <p:tags r:id="rId6"/>
            </p:custDataLst>
          </p:nvPr>
        </p:nvSpPr>
        <p:spPr/>
        <p:txBody>
          <a:bodyPr/>
          <a:p>
            <a:fld id="{49AE70B2-8BF9-45C0-BB95-33D1B9D3A854}" type="slidenum">
              <a:rPr altLang="en-US" lang="zh-CN" smtClean="0"/>
            </a:fld>
            <a:endParaRPr altLang="en-US" dirty="0" lang="zh-CN"/>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p:bgPr>
    </p:bg>
    <p:spTree>
      <p:nvGrpSpPr>
        <p:cNvPr id="207" name=""/>
        <p:cNvGrpSpPr/>
        <p:nvPr/>
      </p:nvGrpSpPr>
      <p:grpSpPr>
        <a:xfrm>
          <a:off x="0" y="0"/>
          <a:ext cx="0" cy="0"/>
          <a:chOff x="0" y="0"/>
          <a:chExt cx="0" cy="0"/>
        </a:xfrm>
      </p:grpSpPr>
      <p:sp>
        <p:nvSpPr>
          <p:cNvPr id="1049159" name="矩形 7"/>
          <p:cNvSpPr/>
          <p:nvPr userDrawn="1">
            <p:custDataLst>
              <p:tags r:id="rId1"/>
            </p:custDataLst>
          </p:nvPr>
        </p:nvSpPr>
        <p:spPr>
          <a:xfrm>
            <a:off x="0" y="0"/>
            <a:ext cx="4823460" cy="6866255"/>
          </a:xfrm>
          <a:prstGeom prst="rect"/>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lvl="0"/>
            <a:endParaRPr altLang="zh-CN" dirty="0" lang="en-US">
              <a:sym typeface="+mn-ea"/>
            </a:endParaRPr>
          </a:p>
        </p:txBody>
      </p:sp>
      <p:sp>
        <p:nvSpPr>
          <p:cNvPr id="1049161" name="标题 1"/>
          <p:cNvSpPr>
            <a:spLocks noGrp="1"/>
          </p:cNvSpPr>
          <p:nvPr>
            <p:ph type="title" hasCustomPrompt="1"/>
            <p:custDataLst>
              <p:tags r:id="rId2"/>
            </p:custDataLst>
          </p:nvPr>
        </p:nvSpPr>
        <p:spPr>
          <a:xfrm>
            <a:off x="583200" y="770400"/>
            <a:ext cx="3960000" cy="882000"/>
          </a:xfrm>
        </p:spPr>
        <p:txBody>
          <a:bodyPr anchor="ctr"/>
          <a:lstStyle>
            <a:lvl1pPr>
              <a:defRPr baseline="0" sz="3600">
                <a:solidFill>
                  <a:schemeClr val="tx1"/>
                </a:solidFill>
                <a:latin typeface="Arial" panose="020B0604020202020204" pitchFamily="34" charset="0"/>
                <a:ea typeface="微软雅黑" panose="020B0503020204020204" pitchFamily="34" charset="-122"/>
              </a:defRPr>
            </a:lvl1pPr>
          </a:lstStyle>
          <a:p>
            <a:r>
              <a:rPr altLang="en-US" dirty="0" lang="zh-CN"/>
              <a:t>单击编辑标题</a:t>
            </a:r>
            <a:endParaRPr altLang="en-US" dirty="0" lang="zh-CN"/>
          </a:p>
        </p:txBody>
      </p:sp>
      <p:sp>
        <p:nvSpPr>
          <p:cNvPr id="1049163"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165" name="页脚占位符 3"/>
          <p:cNvSpPr>
            <a:spLocks noGrp="1"/>
          </p:cNvSpPr>
          <p:nvPr>
            <p:ph type="ftr" sz="quarter" idx="11"/>
            <p:custDataLst>
              <p:tags r:id="rId4"/>
            </p:custDataLst>
          </p:nvPr>
        </p:nvSpPr>
        <p:spPr/>
        <p:txBody>
          <a:bodyPr/>
          <a:p>
            <a:endParaRPr altLang="en-US" dirty="0" lang="zh-CN"/>
          </a:p>
        </p:txBody>
      </p:sp>
      <p:sp>
        <p:nvSpPr>
          <p:cNvPr id="1049167"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
        <p:nvSpPr>
          <p:cNvPr id="1049169" name="文本占位符 6"/>
          <p:cNvSpPr>
            <a:spLocks noGrp="1"/>
          </p:cNvSpPr>
          <p:nvPr>
            <p:ph type="body" sz="quarter" idx="13"/>
            <p:custDataLst>
              <p:tags r:id="rId6"/>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171" name="内容占位符 8"/>
          <p:cNvSpPr>
            <a:spLocks noGrp="1"/>
          </p:cNvSpPr>
          <p:nvPr>
            <p:ph sz="quarter" idx="14"/>
            <p:custDataLst>
              <p:tags r:id="rId7"/>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p:bgPr>
    </p:bg>
    <p:spTree>
      <p:nvGrpSpPr>
        <p:cNvPr id="209" name=""/>
        <p:cNvGrpSpPr/>
        <p:nvPr/>
      </p:nvGrpSpPr>
      <p:grpSpPr>
        <a:xfrm>
          <a:off x="0" y="0"/>
          <a:ext cx="0" cy="0"/>
          <a:chOff x="0" y="0"/>
          <a:chExt cx="0" cy="0"/>
        </a:xfrm>
      </p:grpSpPr>
      <p:sp>
        <p:nvSpPr>
          <p:cNvPr id="1049173" name="矩形 9"/>
          <p:cNvSpPr/>
          <p:nvPr userDrawn="1">
            <p:custDataLst>
              <p:tags r:id="rId1"/>
            </p:custDataLst>
          </p:nvPr>
        </p:nvSpPr>
        <p:spPr>
          <a:xfrm>
            <a:off x="0" y="0"/>
            <a:ext cx="12192000" cy="2664000"/>
          </a:xfrm>
          <a:prstGeom prst="rect"/>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lvl="0"/>
            <a:endParaRPr altLang="zh-CN" lang="en-US">
              <a:sym typeface="+mn-ea"/>
            </a:endParaRPr>
          </a:p>
        </p:txBody>
      </p:sp>
      <p:sp>
        <p:nvSpPr>
          <p:cNvPr id="1049175" name="标题 1"/>
          <p:cNvSpPr>
            <a:spLocks noGrp="1"/>
          </p:cNvSpPr>
          <p:nvPr>
            <p:ph type="title"/>
            <p:custDataLst>
              <p:tags r:id="rId2"/>
            </p:custDataLst>
          </p:nvPr>
        </p:nvSpPr>
        <p:spPr>
          <a:xfrm>
            <a:off x="612000" y="781200"/>
            <a:ext cx="10976400" cy="626400"/>
          </a:xfrm>
        </p:spPr>
        <p:txBody>
          <a:bodyPr anchor="ctr"/>
          <a:lstStyle>
            <a:lvl1pPr algn="ctr">
              <a:defRPr baseline="0" sz="3600">
                <a:solidFill>
                  <a:schemeClr val="tx1"/>
                </a:solidFill>
                <a:latin typeface="Arial" panose="020B0604020202020204" pitchFamily="34" charset="0"/>
                <a:ea typeface="微软雅黑" panose="020B0503020204020204" pitchFamily="34" charset="-122"/>
              </a:defRPr>
            </a:lvl1pPr>
          </a:lstStyle>
          <a:p>
            <a:r>
              <a:rPr altLang="en-US" lang="zh-CN"/>
              <a:t>单击此处编辑母版标题样式</a:t>
            </a:r>
            <a:endParaRPr altLang="en-US" lang="zh-CN"/>
          </a:p>
        </p:txBody>
      </p:sp>
      <p:sp>
        <p:nvSpPr>
          <p:cNvPr id="1049177"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179" name="页脚占位符 3"/>
          <p:cNvSpPr>
            <a:spLocks noGrp="1"/>
          </p:cNvSpPr>
          <p:nvPr>
            <p:ph type="ftr" sz="quarter" idx="11"/>
            <p:custDataLst>
              <p:tags r:id="rId4"/>
            </p:custDataLst>
          </p:nvPr>
        </p:nvSpPr>
        <p:spPr/>
        <p:txBody>
          <a:bodyPr/>
          <a:p>
            <a:endParaRPr altLang="en-US" dirty="0" lang="zh-CN"/>
          </a:p>
        </p:txBody>
      </p:sp>
      <p:sp>
        <p:nvSpPr>
          <p:cNvPr id="1049181"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
        <p:nvSpPr>
          <p:cNvPr id="1049183" name="文本占位符 6"/>
          <p:cNvSpPr>
            <a:spLocks noGrp="1"/>
          </p:cNvSpPr>
          <p:nvPr>
            <p:ph type="body" sz="quarter" idx="13"/>
            <p:custDataLst>
              <p:tags r:id="rId6"/>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altLang="en-US" dirty="0" lang="zh-CN"/>
              <a:t>单击此处编辑母版文本样式</a:t>
            </a:r>
            <a:endParaRPr altLang="en-US" dirty="0" lang="zh-CN"/>
          </a:p>
        </p:txBody>
      </p:sp>
      <p:sp>
        <p:nvSpPr>
          <p:cNvPr id="1049185" name="内容占位符 8"/>
          <p:cNvSpPr>
            <a:spLocks noGrp="1"/>
          </p:cNvSpPr>
          <p:nvPr>
            <p:ph sz="quarter" idx="14"/>
            <p:custDataLst>
              <p:tags r:id="rId7"/>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空白">
    <p:bg>
      <p:bgPr>
        <a:solidFill>
          <a:schemeClr val="bg2"/>
        </a:solidFill>
      </p:bgPr>
    </p:bg>
    <p:spTree>
      <p:nvGrpSpPr>
        <p:cNvPr id="150" name=""/>
        <p:cNvGrpSpPr/>
        <p:nvPr/>
      </p:nvGrpSpPr>
      <p:grpSpPr>
        <a:xfrm>
          <a:off x="0" y="0"/>
          <a:ext cx="0" cy="0"/>
          <a:chOff x="0" y="0"/>
          <a:chExt cx="0" cy="0"/>
        </a:xfrm>
      </p:grpSpPr>
      <p:sp>
        <p:nvSpPr>
          <p:cNvPr id="1048856"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857" name="页脚占位符 2"/>
          <p:cNvSpPr>
            <a:spLocks noGrp="1"/>
          </p:cNvSpPr>
          <p:nvPr>
            <p:ph type="ftr" sz="quarter" idx="11"/>
            <p:custDataLst>
              <p:tags r:id="rId2"/>
            </p:custDataLst>
          </p:nvPr>
        </p:nvSpPr>
        <p:spPr/>
        <p:txBody>
          <a:bodyPr/>
          <a:p>
            <a:endParaRPr altLang="en-US" lang="zh-CN"/>
          </a:p>
        </p:txBody>
      </p:sp>
      <p:sp>
        <p:nvSpPr>
          <p:cNvPr id="1048858"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p:bgPr>
    </p:bg>
    <p:spTree>
      <p:nvGrpSpPr>
        <p:cNvPr id="211" name=""/>
        <p:cNvGrpSpPr/>
        <p:nvPr/>
      </p:nvGrpSpPr>
      <p:grpSpPr>
        <a:xfrm>
          <a:off x="0" y="0"/>
          <a:ext cx="0" cy="0"/>
          <a:chOff x="0" y="0"/>
          <a:chExt cx="0" cy="0"/>
        </a:xfrm>
      </p:grpSpPr>
      <p:sp>
        <p:nvSpPr>
          <p:cNvPr id="1049187" name="矩形 7"/>
          <p:cNvSpPr/>
          <p:nvPr userDrawn="1">
            <p:custDataLst>
              <p:tags r:id="rId1"/>
            </p:custDataLst>
          </p:nvPr>
        </p:nvSpPr>
        <p:spPr>
          <a:xfrm>
            <a:off x="0" y="5029201"/>
            <a:ext cx="12192000" cy="1828799"/>
          </a:xfrm>
          <a:prstGeom prst="rect"/>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lvl="0"/>
            <a:endParaRPr altLang="zh-CN" lang="en-US">
              <a:sym typeface="+mn-ea"/>
            </a:endParaRPr>
          </a:p>
        </p:txBody>
      </p:sp>
      <p:sp>
        <p:nvSpPr>
          <p:cNvPr id="1049189" name="标题 1"/>
          <p:cNvSpPr>
            <a:spLocks noGrp="1"/>
          </p:cNvSpPr>
          <p:nvPr>
            <p:ph type="title"/>
            <p:custDataLst>
              <p:tags r:id="rId2"/>
            </p:custDataLst>
          </p:nvPr>
        </p:nvSpPr>
        <p:spPr>
          <a:xfrm>
            <a:off x="604800" y="669600"/>
            <a:ext cx="10976400" cy="565200"/>
          </a:xfrm>
        </p:spPr>
        <p:txBody>
          <a:bodyPr anchor="ctr"/>
          <a:lstStyle>
            <a:lvl1pPr algn="ctr">
              <a:defRPr baseline="0" sz="3200">
                <a:solidFill>
                  <a:schemeClr val="tx1"/>
                </a:solidFill>
                <a:latin typeface="Arial" panose="020B0604020202020204" pitchFamily="34" charset="0"/>
                <a:ea typeface="微软雅黑" panose="020B0503020204020204" pitchFamily="34" charset="-122"/>
              </a:defRPr>
            </a:lvl1pPr>
          </a:lstStyle>
          <a:p>
            <a:r>
              <a:rPr altLang="en-US" dirty="0" lang="zh-CN"/>
              <a:t>单击此处编辑母版标题样式</a:t>
            </a:r>
            <a:endParaRPr altLang="en-US" dirty="0" lang="zh-CN"/>
          </a:p>
        </p:txBody>
      </p:sp>
      <p:sp>
        <p:nvSpPr>
          <p:cNvPr id="1049191"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193" name="页脚占位符 3"/>
          <p:cNvSpPr>
            <a:spLocks noGrp="1"/>
          </p:cNvSpPr>
          <p:nvPr>
            <p:ph type="ftr" sz="quarter" idx="11"/>
            <p:custDataLst>
              <p:tags r:id="rId4"/>
            </p:custDataLst>
          </p:nvPr>
        </p:nvSpPr>
        <p:spPr/>
        <p:txBody>
          <a:bodyPr/>
          <a:p>
            <a:endParaRPr altLang="en-US" dirty="0" lang="zh-CN"/>
          </a:p>
        </p:txBody>
      </p:sp>
      <p:sp>
        <p:nvSpPr>
          <p:cNvPr id="1049195"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
        <p:nvSpPr>
          <p:cNvPr id="1049197" name="内容占位符 6"/>
          <p:cNvSpPr>
            <a:spLocks noGrp="1"/>
          </p:cNvSpPr>
          <p:nvPr>
            <p:ph sz="quarter" idx="13"/>
            <p:custDataLst>
              <p:tags r:id="rId6"/>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199" name="文本占位符 8"/>
          <p:cNvSpPr>
            <a:spLocks noGrp="1"/>
          </p:cNvSpPr>
          <p:nvPr>
            <p:ph type="body" sz="quarter" idx="14"/>
            <p:custDataLst>
              <p:tags r:id="rId7"/>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altLang="en-US" dirty="0" lang="zh-CN"/>
              <a:t>单击此处编辑母版文本样式</a:t>
            </a:r>
            <a:endParaRPr altLang="en-US" dirty="0" lang="zh-CN"/>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p:bgPr>
    </p:bg>
    <p:spTree>
      <p:nvGrpSpPr>
        <p:cNvPr id="213" name=""/>
        <p:cNvGrpSpPr/>
        <p:nvPr/>
      </p:nvGrpSpPr>
      <p:grpSpPr>
        <a:xfrm>
          <a:off x="0" y="0"/>
          <a:ext cx="0" cy="0"/>
          <a:chOff x="0" y="0"/>
          <a:chExt cx="0" cy="0"/>
        </a:xfrm>
      </p:grpSpPr>
      <p:sp>
        <p:nvSpPr>
          <p:cNvPr id="1049201" name="矩形 9"/>
          <p:cNvSpPr/>
          <p:nvPr userDrawn="1">
            <p:custDataLst>
              <p:tags r:id="rId1"/>
            </p:custDataLst>
          </p:nvPr>
        </p:nvSpPr>
        <p:spPr>
          <a:xfrm>
            <a:off x="0" y="0"/>
            <a:ext cx="12192000" cy="914400"/>
          </a:xfrm>
          <a:prstGeom prst="rect"/>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lvl="0"/>
            <a:endParaRPr altLang="zh-CN" lang="en-US">
              <a:sym typeface="+mn-ea"/>
            </a:endParaRPr>
          </a:p>
        </p:txBody>
      </p:sp>
      <p:sp>
        <p:nvSpPr>
          <p:cNvPr id="1049203" name="标题 1"/>
          <p:cNvSpPr>
            <a:spLocks noGrp="1"/>
          </p:cNvSpPr>
          <p:nvPr>
            <p:ph type="title"/>
            <p:custDataLst>
              <p:tags r:id="rId2"/>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altLang="en-US" dirty="0" lang="zh-CN"/>
              <a:t>单击此处编辑母版标题样式</a:t>
            </a:r>
            <a:endParaRPr altLang="en-US" dirty="0" lang="zh-CN"/>
          </a:p>
        </p:txBody>
      </p:sp>
      <p:sp>
        <p:nvSpPr>
          <p:cNvPr id="1049205"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207" name="页脚占位符 3"/>
          <p:cNvSpPr>
            <a:spLocks noGrp="1"/>
          </p:cNvSpPr>
          <p:nvPr>
            <p:ph type="ftr" sz="quarter" idx="11"/>
            <p:custDataLst>
              <p:tags r:id="rId4"/>
            </p:custDataLst>
          </p:nvPr>
        </p:nvSpPr>
        <p:spPr/>
        <p:txBody>
          <a:bodyPr/>
          <a:p>
            <a:endParaRPr altLang="en-US" dirty="0" lang="zh-CN"/>
          </a:p>
        </p:txBody>
      </p:sp>
      <p:sp>
        <p:nvSpPr>
          <p:cNvPr id="1049209"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
        <p:nvSpPr>
          <p:cNvPr id="1049211" name="内容占位符 6"/>
          <p:cNvSpPr>
            <a:spLocks noGrp="1"/>
          </p:cNvSpPr>
          <p:nvPr>
            <p:ph sz="quarter" idx="13"/>
            <p:custDataLst>
              <p:tags r:id="rId6"/>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213" name="内容占位符 8"/>
          <p:cNvSpPr>
            <a:spLocks noGrp="1"/>
          </p:cNvSpPr>
          <p:nvPr>
            <p:ph sz="quarter" idx="14"/>
            <p:custDataLst>
              <p:tags r:id="rId7"/>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215" name="文本占位符 10"/>
          <p:cNvSpPr>
            <a:spLocks noGrp="1"/>
          </p:cNvSpPr>
          <p:nvPr>
            <p:ph type="body" sz="quarter" idx="15"/>
            <p:custDataLst>
              <p:tags r:id="rId8"/>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altLang="en-US" dirty="0" lang="zh-CN"/>
              <a:t>单击此处编辑母版文本样式</a:t>
            </a:r>
            <a:endParaRPr altLang="en-US" dirty="0" lang="zh-CN"/>
          </a:p>
        </p:txBody>
      </p:sp>
      <p:sp>
        <p:nvSpPr>
          <p:cNvPr id="1049217" name="文本占位符 12"/>
          <p:cNvSpPr>
            <a:spLocks noGrp="1"/>
          </p:cNvSpPr>
          <p:nvPr>
            <p:ph type="body" sz="quarter" idx="16"/>
            <p:custDataLst>
              <p:tags r:id="rId9"/>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altLang="en-US" dirty="0" lang="zh-CN"/>
              <a:t>单击此处编辑母版文本样式</a:t>
            </a:r>
            <a:endParaRPr altLang="en-US" dirty="0" lang="zh-CN"/>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p:bgPr>
    </p:bg>
    <p:spTree>
      <p:nvGrpSpPr>
        <p:cNvPr id="215" name=""/>
        <p:cNvGrpSpPr/>
        <p:nvPr/>
      </p:nvGrpSpPr>
      <p:grpSpPr>
        <a:xfrm>
          <a:off x="0" y="0"/>
          <a:ext cx="0" cy="0"/>
          <a:chOff x="0" y="0"/>
          <a:chExt cx="0" cy="0"/>
        </a:xfrm>
      </p:grpSpPr>
      <p:sp>
        <p:nvSpPr>
          <p:cNvPr id="1049219" name="矩形 9"/>
          <p:cNvSpPr/>
          <p:nvPr userDrawn="1">
            <p:custDataLst>
              <p:tags r:id="rId1"/>
            </p:custDataLst>
          </p:nvPr>
        </p:nvSpPr>
        <p:spPr>
          <a:xfrm>
            <a:off x="0" y="959224"/>
            <a:ext cx="12192000" cy="4939553"/>
          </a:xfrm>
          <a:prstGeom prst="rect"/>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rtlCol="0" wrap="square">
            <a:noAutofit/>
          </a:bodyPr>
          <a:p>
            <a:pPr algn="ctr" lvl="0"/>
            <a:endParaRPr altLang="zh-CN" lang="en-US">
              <a:sym typeface="+mn-ea"/>
            </a:endParaRPr>
          </a:p>
        </p:txBody>
      </p:sp>
      <p:sp>
        <p:nvSpPr>
          <p:cNvPr id="1049221" name="标题 1"/>
          <p:cNvSpPr>
            <a:spLocks noGrp="1"/>
          </p:cNvSpPr>
          <p:nvPr>
            <p:ph type="title" hasCustomPrompt="1"/>
            <p:custDataLst>
              <p:tags r:id="rId2"/>
            </p:custDataLst>
          </p:nvPr>
        </p:nvSpPr>
        <p:spPr>
          <a:xfrm>
            <a:off x="1522800" y="1339200"/>
            <a:ext cx="9144000" cy="2386800"/>
          </a:xfrm>
        </p:spPr>
        <p:txBody>
          <a:bodyPr anchor="b"/>
          <a:lstStyle>
            <a:lvl1pPr algn="ctr">
              <a:defRPr baseline="0" sz="6000">
                <a:solidFill>
                  <a:schemeClr val="tx1"/>
                </a:solidFill>
                <a:latin typeface="Arial" panose="020B0604020202020204" pitchFamily="34" charset="0"/>
                <a:ea typeface="微软雅黑" panose="020B0503020204020204" pitchFamily="34" charset="-122"/>
              </a:defRPr>
            </a:lvl1pPr>
          </a:lstStyle>
          <a:p>
            <a:r>
              <a:rPr altLang="en-US" dirty="0" lang="zh-CN"/>
              <a:t>单击此处编辑标题</a:t>
            </a:r>
            <a:endParaRPr altLang="en-US" dirty="0" lang="zh-CN"/>
          </a:p>
        </p:txBody>
      </p:sp>
      <p:sp>
        <p:nvSpPr>
          <p:cNvPr id="1049223" name="日期占位符 2"/>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9225" name="页脚占位符 3"/>
          <p:cNvSpPr>
            <a:spLocks noGrp="1"/>
          </p:cNvSpPr>
          <p:nvPr>
            <p:ph type="ftr" sz="quarter" idx="11"/>
            <p:custDataLst>
              <p:tags r:id="rId4"/>
            </p:custDataLst>
          </p:nvPr>
        </p:nvSpPr>
        <p:spPr/>
        <p:txBody>
          <a:bodyPr/>
          <a:p>
            <a:endParaRPr altLang="en-US" dirty="0" lang="zh-CN"/>
          </a:p>
        </p:txBody>
      </p:sp>
      <p:sp>
        <p:nvSpPr>
          <p:cNvPr id="1049227" name="灯片编号占位符 4"/>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
        <p:nvSpPr>
          <p:cNvPr id="1049229" name="文本占位符 6"/>
          <p:cNvSpPr>
            <a:spLocks noGrp="1"/>
          </p:cNvSpPr>
          <p:nvPr>
            <p:ph type="body" sz="quarter" idx="13"/>
            <p:custDataLst>
              <p:tags r:id="rId6"/>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altLang="en-US" dirty="0" lang="zh-CN"/>
              <a:t>单击此处编辑母版文本样式</a:t>
            </a:r>
            <a:endParaRPr altLang="en-US" dirty="0"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p:bgPr>
    </p:bg>
    <p:spTree>
      <p:nvGrpSpPr>
        <p:cNvPr id="156" name=""/>
        <p:cNvGrpSpPr/>
        <p:nvPr/>
      </p:nvGrpSpPr>
      <p:grpSpPr>
        <a:xfrm>
          <a:off x="0" y="0"/>
          <a:ext cx="0" cy="0"/>
          <a:chOff x="0" y="0"/>
          <a:chExt cx="0" cy="0"/>
        </a:xfrm>
      </p:grpSpPr>
      <p:sp>
        <p:nvSpPr>
          <p:cNvPr id="1048889" name="标题 1"/>
          <p:cNvSpPr>
            <a:spLocks noGrp="1"/>
          </p:cNvSpPr>
          <p:nvPr>
            <p:ph type="title"/>
            <p:custDataLst>
              <p:tags r:id="rId1"/>
            </p:custDataLst>
          </p:nvPr>
        </p:nvSpPr>
        <p:spPr>
          <a:xfrm>
            <a:off x="669930" y="443234"/>
            <a:ext cx="10852237" cy="441964"/>
          </a:xfrm>
        </p:spPr>
        <p:txBody>
          <a:bodyPr anchor="t" anchorCtr="0" bIns="38100" lIns="101600" rIns="76200" rtlCol="0" tIns="38100" vert="horz">
            <a:noAutofit/>
          </a:bodyPr>
          <a:lstStyle>
            <a:lvl1pPr algn="l" defTabSz="914400" eaLnBrk="1" fontAlgn="auto" hangingPunct="1" latinLnBrk="0" lvl="0" marL="0" marR="0" rtl="0">
              <a:lnSpc>
                <a:spcPct val="100000"/>
              </a:lnSpc>
              <a:buNone/>
              <a:defRPr altLang="en-US" baseline="0" b="1" cap="none" dirty="0" sz="24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890" name="图片占位符 2"/>
          <p:cNvSpPr>
            <a:spLocks noGrp="1"/>
          </p:cNvSpPr>
          <p:nvPr>
            <p:ph type="pic" idx="1"/>
            <p:custDataLst>
              <p:tags r:id="rId2"/>
            </p:custDataLst>
          </p:nvPr>
        </p:nvSpPr>
        <p:spPr>
          <a:xfrm>
            <a:off x="669930" y="952508"/>
            <a:ext cx="5283242" cy="5388907"/>
          </a:xfrm>
        </p:spPr>
        <p:txBody>
          <a:bodyPr bIns="0" lIns="101600" rIns="82550" rtlCol="0" tIns="0" vert="horz">
            <a:no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8891" name="文本占位符 3"/>
          <p:cNvSpPr>
            <a:spLocks noGrp="1"/>
          </p:cNvSpPr>
          <p:nvPr>
            <p:ph type="body" sz="half" idx="2"/>
            <p:custDataLst>
              <p:tags r:id="rId3"/>
            </p:custDataLst>
          </p:nvPr>
        </p:nvSpPr>
        <p:spPr>
          <a:xfrm>
            <a:off x="6238925" y="952508"/>
            <a:ext cx="5283242" cy="5388907"/>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1048892" name="日期占位符 4"/>
          <p:cNvSpPr>
            <a:spLocks noGrp="1"/>
          </p:cNvSpPr>
          <p:nvPr>
            <p:ph type="dt" sz="half" idx="10"/>
            <p:custDataLst>
              <p:tags r:id="rId4"/>
            </p:custDataLst>
          </p:nvPr>
        </p:nvSpPr>
        <p:spPr/>
        <p:txBody>
          <a:bodyPr/>
          <a:p>
            <a:fld id="{9EFD9D74-47D9-4702-A33C-335B63B48DBF}" type="datetimeFigureOut">
              <a:rPr altLang="en-US" lang="zh-CN" smtClean="0"/>
            </a:fld>
            <a:endParaRPr altLang="en-US" dirty="0" lang="zh-CN"/>
          </a:p>
        </p:txBody>
      </p:sp>
      <p:sp>
        <p:nvSpPr>
          <p:cNvPr id="1048893" name="页脚占位符 5"/>
          <p:cNvSpPr>
            <a:spLocks noGrp="1"/>
          </p:cNvSpPr>
          <p:nvPr>
            <p:ph type="ftr" sz="quarter" idx="11"/>
            <p:custDataLst>
              <p:tags r:id="rId5"/>
            </p:custDataLst>
          </p:nvPr>
        </p:nvSpPr>
        <p:spPr/>
        <p:txBody>
          <a:bodyPr/>
          <a:p>
            <a:endParaRPr altLang="en-US" dirty="0" lang="zh-CN"/>
          </a:p>
        </p:txBody>
      </p:sp>
      <p:sp>
        <p:nvSpPr>
          <p:cNvPr id="1048894" name="灯片编号占位符 6"/>
          <p:cNvSpPr>
            <a:spLocks noGrp="1"/>
          </p:cNvSpPr>
          <p:nvPr>
            <p:ph type="sldNum" sz="quarter" idx="12"/>
            <p:custDataLst>
              <p:tags r:id="rId6"/>
            </p:custDataLst>
          </p:nvPr>
        </p:nvSpPr>
        <p:spPr/>
        <p:txBody>
          <a:bodyPr/>
          <a:p>
            <a:fld id="{FABC47A4-756D-490B-A52F-7D9E2C9FC05F}" type="slidenum">
              <a:rPr altLang="en-US" lang="zh-CN" smtClean="0"/>
            </a:fld>
            <a:endParaRPr altLang="en-US"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vertTitleAndTx">
  <p:cSld name="竖排标题与文本">
    <p:bg>
      <p:bgPr>
        <a:solidFill>
          <a:schemeClr val="bg2"/>
        </a:solidFill>
      </p:bgPr>
    </p:bg>
    <p:spTree>
      <p:nvGrpSpPr>
        <p:cNvPr id="146" name=""/>
        <p:cNvGrpSpPr/>
        <p:nvPr/>
      </p:nvGrpSpPr>
      <p:grpSpPr>
        <a:xfrm>
          <a:off x="0" y="0"/>
          <a:ext cx="0" cy="0"/>
          <a:chOff x="0" y="0"/>
          <a:chExt cx="0" cy="0"/>
        </a:xfrm>
      </p:grpSpPr>
      <p:sp>
        <p:nvSpPr>
          <p:cNvPr id="1048831" name="竖排标题 1"/>
          <p:cNvSpPr>
            <a:spLocks noGrp="1"/>
          </p:cNvSpPr>
          <p:nvPr>
            <p:ph type="title" orient="vert"/>
            <p:custDataLst>
              <p:tags r:id="rId1"/>
            </p:custDataLst>
          </p:nvPr>
        </p:nvSpPr>
        <p:spPr>
          <a:xfrm>
            <a:off x="10571135" y="952508"/>
            <a:ext cx="950984" cy="5388907"/>
          </a:xfrm>
        </p:spPr>
        <p:txBody>
          <a:bodyPr anchor="ctr" anchorCtr="0" bIns="38100" lIns="101600" rIns="76200" rtlCol="0" tIns="38100" vert="eaVert">
            <a:noAutofit/>
          </a:bodyPr>
          <a:lstStyle>
            <a:lvl1pPr algn="l" defTabSz="914400" eaLnBrk="1" fontAlgn="auto" hangingPunct="1" latinLnBrk="0" lvl="0" marL="0" marR="0" rtl="0">
              <a:lnSpc>
                <a:spcPct val="100000"/>
              </a:lnSpc>
              <a:spcAft>
                <a:spcPts val="0"/>
              </a:spcAft>
              <a:buNone/>
              <a:defRPr altLang="en-US" baseline="0" b="1" cap="none" dirty="0" sz="2400" i="0" kern="1200" kumimoji="0" lang="zh-CN" noProof="1" normalizeH="0" spc="200" strike="noStrike" u="none">
                <a:solidFill>
                  <a:schemeClr val="tx1"/>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8832" name="竖排文字占位符 2"/>
          <p:cNvSpPr>
            <a:spLocks noGrp="1"/>
          </p:cNvSpPr>
          <p:nvPr>
            <p:ph type="body" orient="vert" idx="1"/>
            <p:custDataLst>
              <p:tags r:id="rId2"/>
            </p:custDataLst>
          </p:nvPr>
        </p:nvSpPr>
        <p:spPr>
          <a:xfrm>
            <a:off x="669925" y="952500"/>
            <a:ext cx="9828101" cy="5388907"/>
          </a:xfrm>
        </p:spPr>
        <p:txBody>
          <a:bodyPr vert="eaVert"/>
          <a:lstStyle>
            <a:lvl1pPr eaLnBrk="1" fontAlgn="auto" hangingPunct="1" indent="0" latinLnBrk="0">
              <a:defRPr baseline="0">
                <a:latin typeface="Arial" panose="020B0604020202020204" pitchFamily="34" charset="0"/>
                <a:ea typeface="微软雅黑" panose="020B0503020204020204" pitchFamily="34" charset="-122"/>
              </a:defRPr>
            </a:lvl1pPr>
            <a:lvl2pPr eaLnBrk="1" fontAlgn="auto" hangingPunct="1" indent="0" latinLnBrk="0">
              <a:defRPr baseline="0">
                <a:latin typeface="Arial" panose="020B0604020202020204" pitchFamily="34" charset="0"/>
                <a:ea typeface="微软雅黑" panose="020B0503020204020204" pitchFamily="34" charset="-122"/>
              </a:defRPr>
            </a:lvl2pPr>
            <a:lvl3pPr eaLnBrk="1" fontAlgn="auto" hangingPunct="1" indent="0" latinLnBrk="0">
              <a:defRPr baseline="0">
                <a:latin typeface="Arial" panose="020B0604020202020204" pitchFamily="34" charset="0"/>
                <a:ea typeface="微软雅黑" panose="020B0503020204020204" pitchFamily="34" charset="-122"/>
              </a:defRPr>
            </a:lvl3pPr>
            <a:lvl4pPr eaLnBrk="1" fontAlgn="auto" hangingPunct="1" indent="0" latinLnBrk="0">
              <a:defRPr baseline="0">
                <a:latin typeface="Arial" panose="020B0604020202020204" pitchFamily="34" charset="0"/>
                <a:ea typeface="微软雅黑" panose="020B0503020204020204" pitchFamily="34" charset="-122"/>
              </a:defRPr>
            </a:lvl4pPr>
            <a:lvl5pPr eaLnBrk="1" fontAlgn="auto" hangingPunct="1" indent="0" latinLnBrk="0">
              <a:defRPr baseline="0">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833"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834" name="页脚占位符 4"/>
          <p:cNvSpPr>
            <a:spLocks noGrp="1"/>
          </p:cNvSpPr>
          <p:nvPr>
            <p:ph type="ftr" sz="quarter" idx="11"/>
            <p:custDataLst>
              <p:tags r:id="rId4"/>
            </p:custDataLst>
          </p:nvPr>
        </p:nvSpPr>
        <p:spPr/>
        <p:txBody>
          <a:bodyPr/>
          <a:p>
            <a:endParaRPr altLang="en-US" lang="zh-CN"/>
          </a:p>
        </p:txBody>
      </p:sp>
      <p:sp>
        <p:nvSpPr>
          <p:cNvPr id="1048835"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ags" Target="../tags/tag103.xml"/><Relationship Id="rId20" Type="http://schemas.openxmlformats.org/officeDocument/2006/relationships/tags" Target="../tags/tag104.xml"/><Relationship Id="rId21" Type="http://schemas.openxmlformats.org/officeDocument/2006/relationships/tags" Target="../tags/tag105.xml"/><Relationship Id="rId22" Type="http://schemas.openxmlformats.org/officeDocument/2006/relationships/tags" Target="../tags/tag106.xml"/><Relationship Id="rId23" Type="http://schemas.openxmlformats.org/officeDocument/2006/relationships/tags" Target="../tags/tag107.xml"/><Relationship Id="rId24" Type="http://schemas.openxmlformats.org/officeDocument/2006/relationships/tags" Target="../tags/tag108.xml"/><Relationship Id="rId2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 Id="rId11" Type="http://schemas.openxmlformats.org/officeDocument/2006/relationships/slideLayout" Target="../slideLayouts/slideLayout29.xml"/><Relationship Id="rId12" Type="http://schemas.openxmlformats.org/officeDocument/2006/relationships/slideLayout" Target="../slideLayouts/slideLayout30.xml"/><Relationship Id="rId13" Type="http://schemas.openxmlformats.org/officeDocument/2006/relationships/slideLayout" Target="../slideLayouts/slideLayout31.xml"/><Relationship Id="rId14" Type="http://schemas.openxmlformats.org/officeDocument/2006/relationships/slideLayout" Target="../slideLayouts/slideLayout32.xml"/><Relationship Id="rId15" Type="http://schemas.openxmlformats.org/officeDocument/2006/relationships/slideLayout" Target="../slideLayouts/slideLayout33.xml"/><Relationship Id="rId16" Type="http://schemas.openxmlformats.org/officeDocument/2006/relationships/slideLayout" Target="../slideLayouts/slideLayout34.xml"/><Relationship Id="rId17" Type="http://schemas.openxmlformats.org/officeDocument/2006/relationships/slideLayout" Target="../slideLayouts/slideLayout35.xml"/><Relationship Id="rId18" Type="http://schemas.openxmlformats.org/officeDocument/2006/relationships/slideLayout" Target="../slideLayouts/slideLayout36.xml"/><Relationship Id="rId19" Type="http://schemas.openxmlformats.org/officeDocument/2006/relationships/tags" Target="../tags/tag211.xml"/><Relationship Id="rId20" Type="http://schemas.openxmlformats.org/officeDocument/2006/relationships/tags" Target="../tags/tag212.xml"/><Relationship Id="rId21" Type="http://schemas.openxmlformats.org/officeDocument/2006/relationships/tags" Target="../tags/tag213.xml"/><Relationship Id="rId22" Type="http://schemas.openxmlformats.org/officeDocument/2006/relationships/tags" Target="../tags/tag214.xml"/><Relationship Id="rId23" Type="http://schemas.openxmlformats.org/officeDocument/2006/relationships/tags" Target="../tags/tag215.xml"/><Relationship Id="rId24" Type="http://schemas.openxmlformats.org/officeDocument/2006/relationships/tags" Target="../tags/tag216.xml"/><Relationship Id="rId2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slideLayout" Target="../slideLayouts/slideLayout49.xml"/><Relationship Id="rId14" Type="http://schemas.openxmlformats.org/officeDocument/2006/relationships/slideLayout" Target="../slideLayouts/slideLayout50.xml"/><Relationship Id="rId15" Type="http://schemas.openxmlformats.org/officeDocument/2006/relationships/slideLayout" Target="../slideLayouts/slideLayout51.xml"/><Relationship Id="rId16" Type="http://schemas.openxmlformats.org/officeDocument/2006/relationships/slideLayout" Target="../slideLayouts/slideLayout52.xml"/><Relationship Id="rId17" Type="http://schemas.openxmlformats.org/officeDocument/2006/relationships/slideLayout" Target="../slideLayouts/slideLayout53.xml"/><Relationship Id="rId18" Type="http://schemas.openxmlformats.org/officeDocument/2006/relationships/slideLayout" Target="../slideLayouts/slideLayout54.xml"/><Relationship Id="rId19" Type="http://schemas.openxmlformats.org/officeDocument/2006/relationships/tags" Target="../tags/tag319.xml"/><Relationship Id="rId20" Type="http://schemas.openxmlformats.org/officeDocument/2006/relationships/tags" Target="../tags/tag320.xml"/><Relationship Id="rId21" Type="http://schemas.openxmlformats.org/officeDocument/2006/relationships/tags" Target="../tags/tag321.xml"/><Relationship Id="rId22" Type="http://schemas.openxmlformats.org/officeDocument/2006/relationships/tags" Target="../tags/tag322.xml"/><Relationship Id="rId23" Type="http://schemas.openxmlformats.org/officeDocument/2006/relationships/tags" Target="../tags/tag323.xml"/><Relationship Id="rId24" Type="http://schemas.openxmlformats.org/officeDocument/2006/relationships/tags" Target="../tags/tag324.xml"/><Relationship Id="rId2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slideLayout" Target="../slideLayouts/slideLayout69.xml"/><Relationship Id="rId16" Type="http://schemas.openxmlformats.org/officeDocument/2006/relationships/slideLayout" Target="../slideLayouts/slideLayout70.xml"/><Relationship Id="rId17" Type="http://schemas.openxmlformats.org/officeDocument/2006/relationships/slideLayout" Target="../slideLayouts/slideLayout71.xml"/><Relationship Id="rId18" Type="http://schemas.openxmlformats.org/officeDocument/2006/relationships/slideLayout" Target="../slideLayouts/slideLayout72.xml"/><Relationship Id="rId19" Type="http://schemas.openxmlformats.org/officeDocument/2006/relationships/tags" Target="../tags/tag427.xml"/><Relationship Id="rId20" Type="http://schemas.openxmlformats.org/officeDocument/2006/relationships/tags" Target="../tags/tag428.xml"/><Relationship Id="rId21" Type="http://schemas.openxmlformats.org/officeDocument/2006/relationships/tags" Target="../tags/tag429.xml"/><Relationship Id="rId22" Type="http://schemas.openxmlformats.org/officeDocument/2006/relationships/tags" Target="../tags/tag430.xml"/><Relationship Id="rId23" Type="http://schemas.openxmlformats.org/officeDocument/2006/relationships/tags" Target="../tags/tag431.xml"/><Relationship Id="rId24" Type="http://schemas.openxmlformats.org/officeDocument/2006/relationships/tags" Target="../tags/tag432.xml"/><Relationship Id="rId25"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p:bgPr>
    </p:bg>
    <p:spTree>
      <p:nvGrpSpPr>
        <p:cNvPr id="14" name=""/>
        <p:cNvGrpSpPr/>
        <p:nvPr/>
      </p:nvGrpSpPr>
      <p:grpSpPr>
        <a:xfrm>
          <a:off x="0" y="0"/>
          <a:ext cx="0" cy="0"/>
          <a:chOff x="0" y="0"/>
          <a:chExt cx="0" cy="0"/>
        </a:xfrm>
      </p:grpSpPr>
      <p:sp>
        <p:nvSpPr>
          <p:cNvPr id="1048576" name="标题占位符 1"/>
          <p:cNvSpPr>
            <a:spLocks noGrp="1"/>
          </p:cNvSpPr>
          <p:nvPr>
            <p:ph type="title"/>
            <p:custDataLst>
              <p:tags r:id="rId19"/>
            </p:custDataLst>
          </p:nvPr>
        </p:nvSpPr>
        <p:spPr>
          <a:xfrm>
            <a:off x="669882" y="443230"/>
            <a:ext cx="10852237" cy="441964"/>
          </a:xfrm>
          <a:prstGeom prst="rect"/>
        </p:spPr>
        <p:txBody>
          <a:bodyPr anchor="t" anchorCtr="0" bIns="38100" lIns="101600" rIns="76200" rtlCol="0" tIns="38100" vert="horz">
            <a:noAutofit/>
          </a:bodyPr>
          <a:p>
            <a:r>
              <a:rPr altLang="en-US" dirty="0" lang="zh-CN"/>
              <a:t>单击此处编辑母版标题样式</a:t>
            </a:r>
            <a:endParaRPr altLang="en-US" dirty="0" lang="zh-CN"/>
          </a:p>
        </p:txBody>
      </p:sp>
      <p:sp>
        <p:nvSpPr>
          <p:cNvPr id="1048577" name="文本占位符 2"/>
          <p:cNvSpPr>
            <a:spLocks noGrp="1"/>
          </p:cNvSpPr>
          <p:nvPr>
            <p:ph type="body" idx="1"/>
            <p:custDataLst>
              <p:tags r:id="rId20"/>
            </p:custDataLst>
          </p:nvPr>
        </p:nvSpPr>
        <p:spPr>
          <a:xfrm>
            <a:off x="669882" y="952508"/>
            <a:ext cx="10852237" cy="5388907"/>
          </a:xfrm>
          <a:prstGeom prst="rect"/>
        </p:spPr>
        <p:txBody>
          <a:bodyPr bIns="0" lIns="101600" rIns="82550" rtlCol="0" tIns="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578" name="日期占位符 3"/>
          <p:cNvSpPr>
            <a:spLocks noGrp="1"/>
          </p:cNvSpPr>
          <p:nvPr>
            <p:ph type="dt" sz="half" idx="2"/>
            <p:custDataLst>
              <p:tags r:id="rId21"/>
            </p:custDataLst>
          </p:nvPr>
        </p:nvSpPr>
        <p:spPr>
          <a:xfrm>
            <a:off x="879742" y="6349833"/>
            <a:ext cx="2700000" cy="316800"/>
          </a:xfrm>
          <a:prstGeom prst="rect"/>
        </p:spPr>
        <p:txBody>
          <a:bodyPr anchor="ctr" bIns="45720" lIns="91440" rIns="91440" rtlCol="0" tIns="45720" vert="horz">
            <a:normAutofit/>
          </a:bodyPr>
          <a:lstStyle>
            <a:lvl1pPr algn="l">
              <a:defRPr sz="1200">
                <a:solidFill>
                  <a:schemeClr val="tx1">
                    <a:tint val="75000"/>
                  </a:schemeClr>
                </a:solidFill>
              </a:defRPr>
            </a:lvl1pPr>
          </a:lstStyle>
          <a:p>
            <a:fld id="{760FBDFE-C587-4B4C-A407-44438C67B59E}" type="datetimeFigureOut">
              <a:rPr altLang="en-US" lang="zh-CN" smtClean="0"/>
            </a:fld>
            <a:endParaRPr altLang="en-US" lang="zh-CN"/>
          </a:p>
        </p:txBody>
      </p:sp>
      <p:sp>
        <p:nvSpPr>
          <p:cNvPr id="1048579" name="页脚占位符 4"/>
          <p:cNvSpPr>
            <a:spLocks noGrp="1"/>
          </p:cNvSpPr>
          <p:nvPr>
            <p:ph type="ftr" sz="quarter" idx="3"/>
            <p:custDataLst>
              <p:tags r:id="rId22"/>
            </p:custDataLst>
          </p:nvPr>
        </p:nvSpPr>
        <p:spPr>
          <a:xfrm>
            <a:off x="4116000" y="6349833"/>
            <a:ext cx="3960000" cy="316800"/>
          </a:xfrm>
          <a:prstGeom prst="rect"/>
        </p:spPr>
        <p:txBody>
          <a:bodyPr anchor="ctr" bIns="45720" lIns="91440" rIns="91440" rtlCol="0" tIns="45720" vert="horz">
            <a:normAutofit/>
          </a:bodyPr>
          <a:lstStyle>
            <a:lvl1pPr algn="ctr">
              <a:defRPr sz="1200">
                <a:solidFill>
                  <a:schemeClr val="tx1">
                    <a:tint val="75000"/>
                  </a:schemeClr>
                </a:solidFill>
              </a:defRPr>
            </a:lvl1pPr>
          </a:lstStyle>
          <a:p>
            <a:endParaRPr altLang="en-US" dirty="0" lang="zh-CN"/>
          </a:p>
        </p:txBody>
      </p:sp>
      <p:sp>
        <p:nvSpPr>
          <p:cNvPr id="1048580" name="灯片编号占位符 5"/>
          <p:cNvSpPr>
            <a:spLocks noGrp="1"/>
          </p:cNvSpPr>
          <p:nvPr>
            <p:ph type="sldNum" sz="quarter" idx="4"/>
            <p:custDataLst>
              <p:tags r:id="rId23"/>
            </p:custDataLst>
          </p:nvPr>
        </p:nvSpPr>
        <p:spPr>
          <a:xfrm>
            <a:off x="8610600" y="6349833"/>
            <a:ext cx="2700000" cy="316800"/>
          </a:xfrm>
          <a:prstGeom prst="rect"/>
        </p:spPr>
        <p:txBody>
          <a:bodyPr anchor="ctr" bIns="45720" lIns="91440" rIns="91440" rtlCol="0" tIns="45720" vert="horz">
            <a:normAutofit/>
          </a:bodyPr>
          <a:lstStyle>
            <a:lvl1pPr algn="r">
              <a:defRPr sz="1200">
                <a:solidFill>
                  <a:schemeClr val="tx1">
                    <a:tint val="75000"/>
                  </a:schemeClr>
                </a:solidFill>
              </a:defRPr>
            </a:lvl1pPr>
          </a:lstStyle>
          <a:p>
            <a:fld id="{49AE70B2-8BF9-45C0-BB95-33D1B9D3A854}" type="slidenum">
              <a:rPr altLang="en-US" lang="zh-CN" smtClean="0"/>
            </a:fld>
            <a:endParaRPr altLang="en-US" dirty="0" lang="zh-CN"/>
          </a:p>
        </p:txBody>
      </p:sp>
      <p:sp>
        <p:nvSpPr>
          <p:cNvPr id="1048581" name="KSO_TEMPLATE" hidden="1"/>
          <p:cNvSpPr/>
          <p:nvPr>
            <p:custDataLst>
              <p:tags r:id="rId24"/>
            </p:custDataLst>
          </p:nvPr>
        </p:nvSpPr>
        <p:spPr>
          <a:xfrm>
            <a:off x="0" y="0"/>
            <a:ext cx="0" cy="0"/>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Tree>
  </p:cSld>
  <p:clrMap accent1="accent1" accent2="accent2" accent3="accent3" accent4="accent4" accent5="accent5" accent6="accent6" bg1="lt1" bg2="lt2" tx1="dk1" tx2="dk2"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Lst>
  <p:txStyles>
    <p:titleStyle>
      <a:lvl1pPr algn="l" defTabSz="914400" eaLnBrk="1" fontAlgn="auto" hangingPunct="1" latinLnBrk="0" rtl="0">
        <a:lnSpc>
          <a:spcPct val="100000"/>
        </a:lnSpc>
        <a:spcBef>
          <a:spcPct val="0"/>
        </a:spcBef>
        <a:buNone/>
        <a:defRPr baseline="0" b="1" cap="none" sz="2400" kern="1200" normalizeH="0" spc="200" strike="noStrike" u="none">
          <a:solidFill>
            <a:schemeClr val="tx1"/>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600" kern="1200" normalizeH="0" spc="150" strike="noStrike" u="none">
          <a:solidFill>
            <a:schemeClr val="tx1"/>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30000"/>
        </a:lnSpc>
        <a:spcBef>
          <a:spcPts val="0"/>
        </a:spcBef>
        <a:spcAft>
          <a:spcPts val="1000"/>
        </a:spcAft>
        <a:buFont typeface="Arial" panose="020B0604020202020204" pitchFamily="34" charset="0"/>
        <a:buChar char="•"/>
        <a:tabLst>
          <a:tab algn="l" pos="1609725"/>
        </a:tabLst>
        <a:defRPr baseline="0" cap="none" sz="1600" kern="1200" normalizeH="0" spc="150" strike="noStrike" u="none">
          <a:solidFill>
            <a:schemeClr val="tx1"/>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30000"/>
        </a:lnSpc>
        <a:spcBef>
          <a:spcPts val="0"/>
        </a:spcBef>
        <a:spcAft>
          <a:spcPts val="1000"/>
        </a:spcAft>
        <a:buFont typeface="Arial" panose="020B0604020202020204" pitchFamily="34" charset="0"/>
        <a:buChar char="•"/>
        <a:defRPr baseline="0" cap="none" sz="1600" kern="1200" normalizeH="0" spc="150" strike="noStrike" u="none">
          <a:solidFill>
            <a:schemeClr val="tx1"/>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30000"/>
        </a:lnSpc>
        <a:spcBef>
          <a:spcPts val="0"/>
        </a:spcBef>
        <a:spcAft>
          <a:spcPts val="1000"/>
        </a:spcAft>
        <a:buFont typeface="Arial" panose="020B0604020202020204" pitchFamily="34" charset="0"/>
        <a:buChar char="•"/>
        <a:defRPr baseline="0" cap="none" sz="1600" kern="1200" normalizeH="0" spc="150" strike="noStrike" u="none">
          <a:solidFill>
            <a:schemeClr val="tx1"/>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30000"/>
        </a:lnSpc>
        <a:spcBef>
          <a:spcPts val="0"/>
        </a:spcBef>
        <a:spcAft>
          <a:spcPts val="1000"/>
        </a:spcAft>
        <a:buFont typeface="Arial" panose="020B0604020202020204" pitchFamily="34" charset="0"/>
        <a:buChar char="•"/>
        <a:defRPr baseline="0" cap="none" sz="1600" kern="1200" normalizeH="0" spc="150" strike="noStrike" u="none">
          <a:solidFill>
            <a:schemeClr val="tx1"/>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p:bgPr>
    </p:bg>
    <p:spTree>
      <p:nvGrpSpPr>
        <p:cNvPr id="71" name=""/>
        <p:cNvGrpSpPr/>
        <p:nvPr/>
      </p:nvGrpSpPr>
      <p:grpSpPr>
        <a:xfrm>
          <a:off x="0" y="0"/>
          <a:ext cx="0" cy="0"/>
          <a:chOff x="0" y="0"/>
          <a:chExt cx="0" cy="0"/>
        </a:xfrm>
      </p:grpSpPr>
      <p:sp>
        <p:nvSpPr>
          <p:cNvPr id="1048656" name="标题占位符 1"/>
          <p:cNvSpPr>
            <a:spLocks noGrp="1"/>
          </p:cNvSpPr>
          <p:nvPr>
            <p:ph type="title"/>
            <p:custDataLst>
              <p:tags r:id="rId19"/>
            </p:custDataLst>
          </p:nvPr>
        </p:nvSpPr>
        <p:spPr>
          <a:xfrm>
            <a:off x="669882" y="443230"/>
            <a:ext cx="10852237" cy="441964"/>
          </a:xfrm>
          <a:prstGeom prst="rect"/>
        </p:spPr>
        <p:txBody>
          <a:bodyPr anchor="t" anchorCtr="0" bIns="38100" lIns="101600" rIns="76200" rtlCol="0" tIns="38100" vert="horz">
            <a:noAutofit/>
          </a:bodyPr>
          <a:p>
            <a:r>
              <a:rPr altLang="en-US" dirty="0" lang="zh-CN"/>
              <a:t>单击此处编辑母版标题样式</a:t>
            </a:r>
            <a:endParaRPr altLang="en-US" dirty="0" lang="zh-CN"/>
          </a:p>
        </p:txBody>
      </p:sp>
      <p:sp>
        <p:nvSpPr>
          <p:cNvPr id="1048657" name="文本占位符 2"/>
          <p:cNvSpPr>
            <a:spLocks noGrp="1"/>
          </p:cNvSpPr>
          <p:nvPr>
            <p:ph type="body" idx="1"/>
            <p:custDataLst>
              <p:tags r:id="rId20"/>
            </p:custDataLst>
          </p:nvPr>
        </p:nvSpPr>
        <p:spPr>
          <a:xfrm>
            <a:off x="669882" y="952508"/>
            <a:ext cx="10852237" cy="5388907"/>
          </a:xfrm>
          <a:prstGeom prst="rect"/>
        </p:spPr>
        <p:txBody>
          <a:bodyPr bIns="0" lIns="101600" rIns="82550" rtlCol="0" tIns="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658" name="日期占位符 3"/>
          <p:cNvSpPr>
            <a:spLocks noGrp="1"/>
          </p:cNvSpPr>
          <p:nvPr>
            <p:ph type="dt" sz="half" idx="2"/>
            <p:custDataLst>
              <p:tags r:id="rId21"/>
            </p:custDataLst>
          </p:nvPr>
        </p:nvSpPr>
        <p:spPr>
          <a:xfrm>
            <a:off x="879742" y="6349833"/>
            <a:ext cx="2700000" cy="316800"/>
          </a:xfrm>
          <a:prstGeom prst="rect"/>
        </p:spPr>
        <p:txBody>
          <a:bodyPr anchor="ctr" bIns="45720" lIns="91440" rIns="91440" rtlCol="0" tIns="45720" vert="horz">
            <a:normAutofit/>
          </a:bodyPr>
          <a:lstStyle>
            <a:lvl1pPr algn="l">
              <a:defRPr sz="1200">
                <a:solidFill>
                  <a:schemeClr val="tx1">
                    <a:tint val="75000"/>
                  </a:schemeClr>
                </a:solidFill>
              </a:defRPr>
            </a:lvl1pPr>
          </a:lstStyle>
          <a:p>
            <a:fld id="{760FBDFE-C587-4B4C-A407-44438C67B59E}" type="datetimeFigureOut">
              <a:rPr altLang="en-US" lang="zh-CN" smtClean="0"/>
            </a:fld>
            <a:endParaRPr altLang="en-US" lang="zh-CN"/>
          </a:p>
        </p:txBody>
      </p:sp>
      <p:sp>
        <p:nvSpPr>
          <p:cNvPr id="1048659" name="页脚占位符 4"/>
          <p:cNvSpPr>
            <a:spLocks noGrp="1"/>
          </p:cNvSpPr>
          <p:nvPr>
            <p:ph type="ftr" sz="quarter" idx="3"/>
            <p:custDataLst>
              <p:tags r:id="rId22"/>
            </p:custDataLst>
          </p:nvPr>
        </p:nvSpPr>
        <p:spPr>
          <a:xfrm>
            <a:off x="4116000" y="6349833"/>
            <a:ext cx="3960000" cy="316800"/>
          </a:xfrm>
          <a:prstGeom prst="rect"/>
        </p:spPr>
        <p:txBody>
          <a:bodyPr anchor="ctr" bIns="45720" lIns="91440" rIns="91440" rtlCol="0" tIns="45720" vert="horz">
            <a:normAutofit/>
          </a:bodyPr>
          <a:lstStyle>
            <a:lvl1pPr algn="ctr">
              <a:defRPr sz="1200">
                <a:solidFill>
                  <a:schemeClr val="tx1">
                    <a:tint val="75000"/>
                  </a:schemeClr>
                </a:solidFill>
              </a:defRPr>
            </a:lvl1pPr>
          </a:lstStyle>
          <a:p>
            <a:endParaRPr altLang="en-US" dirty="0" lang="zh-CN"/>
          </a:p>
        </p:txBody>
      </p:sp>
      <p:sp>
        <p:nvSpPr>
          <p:cNvPr id="1048660" name="灯片编号占位符 5"/>
          <p:cNvSpPr>
            <a:spLocks noGrp="1"/>
          </p:cNvSpPr>
          <p:nvPr>
            <p:ph type="sldNum" sz="quarter" idx="4"/>
            <p:custDataLst>
              <p:tags r:id="rId23"/>
            </p:custDataLst>
          </p:nvPr>
        </p:nvSpPr>
        <p:spPr>
          <a:xfrm>
            <a:off x="8610600" y="6349833"/>
            <a:ext cx="2700000" cy="316800"/>
          </a:xfrm>
          <a:prstGeom prst="rect"/>
        </p:spPr>
        <p:txBody>
          <a:bodyPr anchor="ctr" bIns="45720" lIns="91440" rIns="91440" rtlCol="0" tIns="45720" vert="horz">
            <a:normAutofit/>
          </a:bodyPr>
          <a:lstStyle>
            <a:lvl1pPr algn="r">
              <a:defRPr sz="1200">
                <a:solidFill>
                  <a:schemeClr val="tx1">
                    <a:tint val="75000"/>
                  </a:schemeClr>
                </a:solidFill>
              </a:defRPr>
            </a:lvl1pPr>
          </a:lstStyle>
          <a:p>
            <a:fld id="{49AE70B2-8BF9-45C0-BB95-33D1B9D3A854}" type="slidenum">
              <a:rPr altLang="en-US" lang="zh-CN" smtClean="0"/>
            </a:fld>
            <a:endParaRPr altLang="en-US" dirty="0" lang="zh-CN"/>
          </a:p>
        </p:txBody>
      </p:sp>
      <p:sp>
        <p:nvSpPr>
          <p:cNvPr id="1048661" name="KSO_TEMPLATE" hidden="1"/>
          <p:cNvSpPr/>
          <p:nvPr userDrawn="1">
            <p:custDataLst>
              <p:tags r:id="rId24"/>
            </p:custDataLst>
          </p:nvPr>
        </p:nvSpPr>
        <p:spPr>
          <a:xfrm>
            <a:off x="0" y="0"/>
            <a:ext cx="0" cy="0"/>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Tree>
  </p:cSld>
  <p:clrMap accent1="accent1" accent2="accent2" accent3="accent3" accent4="accent4" accent5="accent5" accent6="accent6" bg1="lt1" bg2="lt2" tx1="dk1" tx2="dk2"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Lst>
  <p:txStyles>
    <p:titleStyle>
      <a:lvl1pPr algn="l" defTabSz="914400" eaLnBrk="1" fontAlgn="auto" hangingPunct="1" latinLnBrk="0" rtl="0">
        <a:lnSpc>
          <a:spcPct val="100000"/>
        </a:lnSpc>
        <a:spcBef>
          <a:spcPct val="0"/>
        </a:spcBef>
        <a:buNone/>
        <a:defRPr baseline="0" b="1" cap="none" sz="2400" kern="1200" normalizeH="0" spc="200" strike="noStrike" u="none">
          <a:solidFill>
            <a:schemeClr val="tx1"/>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600" kern="1200" normalizeH="0" spc="150" strike="noStrike" u="none">
          <a:solidFill>
            <a:schemeClr val="tx1"/>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30000"/>
        </a:lnSpc>
        <a:spcBef>
          <a:spcPts val="0"/>
        </a:spcBef>
        <a:spcAft>
          <a:spcPts val="1000"/>
        </a:spcAft>
        <a:buFont typeface="Arial" panose="020B0604020202020204" pitchFamily="34" charset="0"/>
        <a:buChar char="•"/>
        <a:tabLst>
          <a:tab algn="l" pos="1609725"/>
        </a:tabLst>
        <a:defRPr baseline="0" cap="none" sz="1600" kern="1200" normalizeH="0" spc="150" strike="noStrike" u="none">
          <a:solidFill>
            <a:schemeClr val="tx1"/>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30000"/>
        </a:lnSpc>
        <a:spcBef>
          <a:spcPts val="0"/>
        </a:spcBef>
        <a:spcAft>
          <a:spcPts val="1000"/>
        </a:spcAft>
        <a:buFont typeface="Arial" panose="020B0604020202020204" pitchFamily="34" charset="0"/>
        <a:buChar char="•"/>
        <a:defRPr baseline="0" cap="none" sz="1600" kern="1200" normalizeH="0" spc="150" strike="noStrike" u="none">
          <a:solidFill>
            <a:schemeClr val="tx1"/>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30000"/>
        </a:lnSpc>
        <a:spcBef>
          <a:spcPts val="0"/>
        </a:spcBef>
        <a:spcAft>
          <a:spcPts val="1000"/>
        </a:spcAft>
        <a:buFont typeface="Arial" panose="020B0604020202020204" pitchFamily="34" charset="0"/>
        <a:buChar char="•"/>
        <a:defRPr baseline="0" cap="none" sz="1600" kern="1200" normalizeH="0" spc="150" strike="noStrike" u="none">
          <a:solidFill>
            <a:schemeClr val="tx1"/>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30000"/>
        </a:lnSpc>
        <a:spcBef>
          <a:spcPts val="0"/>
        </a:spcBef>
        <a:spcAft>
          <a:spcPts val="1000"/>
        </a:spcAft>
        <a:buFont typeface="Arial" panose="020B0604020202020204" pitchFamily="34" charset="0"/>
        <a:buChar char="•"/>
        <a:defRPr baseline="0" cap="none" sz="1600" kern="1200" normalizeH="0" spc="150" strike="noStrike" u="none">
          <a:solidFill>
            <a:schemeClr val="tx1"/>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p:bgPr>
    </p:bg>
    <p:spTree>
      <p:nvGrpSpPr>
        <p:cNvPr id="103" name=""/>
        <p:cNvGrpSpPr/>
        <p:nvPr/>
      </p:nvGrpSpPr>
      <p:grpSpPr>
        <a:xfrm>
          <a:off x="0" y="0"/>
          <a:ext cx="0" cy="0"/>
          <a:chOff x="0" y="0"/>
          <a:chExt cx="0" cy="0"/>
        </a:xfrm>
      </p:grpSpPr>
      <p:sp>
        <p:nvSpPr>
          <p:cNvPr id="1048701" name="标题占位符 1"/>
          <p:cNvSpPr>
            <a:spLocks noGrp="1"/>
          </p:cNvSpPr>
          <p:nvPr>
            <p:ph type="title"/>
            <p:custDataLst>
              <p:tags r:id="rId19"/>
            </p:custDataLst>
          </p:nvPr>
        </p:nvSpPr>
        <p:spPr>
          <a:xfrm>
            <a:off x="669882" y="443230"/>
            <a:ext cx="10852237" cy="441964"/>
          </a:xfrm>
          <a:prstGeom prst="rect"/>
        </p:spPr>
        <p:txBody>
          <a:bodyPr anchor="t" anchorCtr="0" bIns="38100" lIns="101600" rIns="76200" rtlCol="0" tIns="38100" vert="horz">
            <a:noAutofit/>
          </a:bodyPr>
          <a:p>
            <a:r>
              <a:rPr altLang="en-US" dirty="0" lang="zh-CN"/>
              <a:t>单击此处编辑母版标题样式</a:t>
            </a:r>
            <a:endParaRPr altLang="en-US" dirty="0" lang="zh-CN"/>
          </a:p>
        </p:txBody>
      </p:sp>
      <p:sp>
        <p:nvSpPr>
          <p:cNvPr id="1048702" name="文本占位符 2"/>
          <p:cNvSpPr>
            <a:spLocks noGrp="1"/>
          </p:cNvSpPr>
          <p:nvPr>
            <p:ph type="body" idx="1"/>
            <p:custDataLst>
              <p:tags r:id="rId20"/>
            </p:custDataLst>
          </p:nvPr>
        </p:nvSpPr>
        <p:spPr>
          <a:xfrm>
            <a:off x="669882" y="952508"/>
            <a:ext cx="10852237" cy="5388907"/>
          </a:xfrm>
          <a:prstGeom prst="rect"/>
        </p:spPr>
        <p:txBody>
          <a:bodyPr bIns="0" lIns="101600" rIns="82550" rtlCol="0" tIns="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703" name="日期占位符 3"/>
          <p:cNvSpPr>
            <a:spLocks noGrp="1"/>
          </p:cNvSpPr>
          <p:nvPr>
            <p:ph type="dt" sz="half" idx="2"/>
            <p:custDataLst>
              <p:tags r:id="rId21"/>
            </p:custDataLst>
          </p:nvPr>
        </p:nvSpPr>
        <p:spPr>
          <a:xfrm>
            <a:off x="879742" y="6349833"/>
            <a:ext cx="2700000" cy="316800"/>
          </a:xfrm>
          <a:prstGeom prst="rect"/>
        </p:spPr>
        <p:txBody>
          <a:bodyPr anchor="ctr" bIns="45720" lIns="91440" rIns="91440" rtlCol="0" tIns="45720" vert="horz">
            <a:normAutofit/>
          </a:bodyPr>
          <a:lstStyle>
            <a:lvl1pPr algn="l">
              <a:defRPr sz="1200">
                <a:solidFill>
                  <a:schemeClr val="tx1">
                    <a:tint val="75000"/>
                  </a:schemeClr>
                </a:solidFill>
              </a:defRPr>
            </a:lvl1pPr>
          </a:lstStyle>
          <a:p>
            <a:fld id="{760FBDFE-C587-4B4C-A407-44438C67B59E}" type="datetimeFigureOut">
              <a:rPr altLang="en-US" lang="zh-CN" smtClean="0"/>
            </a:fld>
            <a:endParaRPr altLang="en-US" lang="zh-CN"/>
          </a:p>
        </p:txBody>
      </p:sp>
      <p:sp>
        <p:nvSpPr>
          <p:cNvPr id="1048704" name="页脚占位符 4"/>
          <p:cNvSpPr>
            <a:spLocks noGrp="1"/>
          </p:cNvSpPr>
          <p:nvPr>
            <p:ph type="ftr" sz="quarter" idx="3"/>
            <p:custDataLst>
              <p:tags r:id="rId22"/>
            </p:custDataLst>
          </p:nvPr>
        </p:nvSpPr>
        <p:spPr>
          <a:xfrm>
            <a:off x="4116000" y="6349833"/>
            <a:ext cx="3960000" cy="316800"/>
          </a:xfrm>
          <a:prstGeom prst="rect"/>
        </p:spPr>
        <p:txBody>
          <a:bodyPr anchor="ctr" bIns="45720" lIns="91440" rIns="91440" rtlCol="0" tIns="45720" vert="horz">
            <a:normAutofit/>
          </a:bodyPr>
          <a:lstStyle>
            <a:lvl1pPr algn="ctr">
              <a:defRPr sz="1200">
                <a:solidFill>
                  <a:schemeClr val="tx1">
                    <a:tint val="75000"/>
                  </a:schemeClr>
                </a:solidFill>
              </a:defRPr>
            </a:lvl1pPr>
          </a:lstStyle>
          <a:p>
            <a:endParaRPr altLang="en-US" dirty="0" lang="zh-CN"/>
          </a:p>
        </p:txBody>
      </p:sp>
      <p:sp>
        <p:nvSpPr>
          <p:cNvPr id="1048705" name="灯片编号占位符 5"/>
          <p:cNvSpPr>
            <a:spLocks noGrp="1"/>
          </p:cNvSpPr>
          <p:nvPr>
            <p:ph type="sldNum" sz="quarter" idx="4"/>
            <p:custDataLst>
              <p:tags r:id="rId23"/>
            </p:custDataLst>
          </p:nvPr>
        </p:nvSpPr>
        <p:spPr>
          <a:xfrm>
            <a:off x="8610600" y="6349833"/>
            <a:ext cx="2700000" cy="316800"/>
          </a:xfrm>
          <a:prstGeom prst="rect"/>
        </p:spPr>
        <p:txBody>
          <a:bodyPr anchor="ctr" bIns="45720" lIns="91440" rIns="91440" rtlCol="0" tIns="45720" vert="horz">
            <a:normAutofit/>
          </a:bodyPr>
          <a:lstStyle>
            <a:lvl1pPr algn="r">
              <a:defRPr sz="1200">
                <a:solidFill>
                  <a:schemeClr val="tx1">
                    <a:tint val="75000"/>
                  </a:schemeClr>
                </a:solidFill>
              </a:defRPr>
            </a:lvl1pPr>
          </a:lstStyle>
          <a:p>
            <a:fld id="{49AE70B2-8BF9-45C0-BB95-33D1B9D3A854}" type="slidenum">
              <a:rPr altLang="en-US" lang="zh-CN" smtClean="0"/>
            </a:fld>
            <a:endParaRPr altLang="en-US" dirty="0" lang="zh-CN"/>
          </a:p>
        </p:txBody>
      </p:sp>
      <p:sp>
        <p:nvSpPr>
          <p:cNvPr id="1048706" name="KSO_TEMPLATE" hidden="1"/>
          <p:cNvSpPr/>
          <p:nvPr userDrawn="1">
            <p:custDataLst>
              <p:tags r:id="rId24"/>
            </p:custDataLst>
          </p:nvPr>
        </p:nvSpPr>
        <p:spPr>
          <a:xfrm>
            <a:off x="0" y="0"/>
            <a:ext cx="0" cy="0"/>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Tree>
  </p:cSld>
  <p:clrMap accent1="accent1" accent2="accent2" accent3="accent3" accent4="accent4" accent5="accent5" accent6="accent6" bg1="lt1" bg2="lt2" tx1="dk1" tx2="dk2"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Lst>
  <p:txStyles>
    <p:titleStyle>
      <a:lvl1pPr algn="l" defTabSz="914400" eaLnBrk="1" fontAlgn="auto" hangingPunct="1" latinLnBrk="0" rtl="0">
        <a:lnSpc>
          <a:spcPct val="100000"/>
        </a:lnSpc>
        <a:spcBef>
          <a:spcPct val="0"/>
        </a:spcBef>
        <a:buNone/>
        <a:defRPr baseline="0" b="1" cap="none" sz="2400" kern="1200" normalizeH="0" spc="200" strike="noStrike" u="none">
          <a:solidFill>
            <a:schemeClr val="tx1"/>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600" kern="1200" normalizeH="0" spc="150" strike="noStrike" u="none">
          <a:solidFill>
            <a:schemeClr val="tx1"/>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30000"/>
        </a:lnSpc>
        <a:spcBef>
          <a:spcPts val="0"/>
        </a:spcBef>
        <a:spcAft>
          <a:spcPts val="1000"/>
        </a:spcAft>
        <a:buFont typeface="Arial" panose="020B0604020202020204" pitchFamily="34" charset="0"/>
        <a:buChar char="•"/>
        <a:tabLst>
          <a:tab algn="l" pos="1609725"/>
        </a:tabLst>
        <a:defRPr baseline="0" cap="none" sz="1600" kern="1200" normalizeH="0" spc="150" strike="noStrike" u="none">
          <a:solidFill>
            <a:schemeClr val="tx1"/>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30000"/>
        </a:lnSpc>
        <a:spcBef>
          <a:spcPts val="0"/>
        </a:spcBef>
        <a:spcAft>
          <a:spcPts val="1000"/>
        </a:spcAft>
        <a:buFont typeface="Arial" panose="020B0604020202020204" pitchFamily="34" charset="0"/>
        <a:buChar char="•"/>
        <a:defRPr baseline="0" cap="none" sz="1600" kern="1200" normalizeH="0" spc="150" strike="noStrike" u="none">
          <a:solidFill>
            <a:schemeClr val="tx1"/>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30000"/>
        </a:lnSpc>
        <a:spcBef>
          <a:spcPts val="0"/>
        </a:spcBef>
        <a:spcAft>
          <a:spcPts val="1000"/>
        </a:spcAft>
        <a:buFont typeface="Arial" panose="020B0604020202020204" pitchFamily="34" charset="0"/>
        <a:buChar char="•"/>
        <a:defRPr baseline="0" cap="none" sz="1600" kern="1200" normalizeH="0" spc="150" strike="noStrike" u="none">
          <a:solidFill>
            <a:schemeClr val="tx1"/>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30000"/>
        </a:lnSpc>
        <a:spcBef>
          <a:spcPts val="0"/>
        </a:spcBef>
        <a:spcAft>
          <a:spcPts val="1000"/>
        </a:spcAft>
        <a:buFont typeface="Arial" panose="020B0604020202020204" pitchFamily="34" charset="0"/>
        <a:buChar char="•"/>
        <a:defRPr baseline="0" cap="none" sz="1600" kern="1200" normalizeH="0" spc="150" strike="noStrike" u="none">
          <a:solidFill>
            <a:schemeClr val="tx1"/>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p:bgPr>
    </p:bg>
    <p:spTree>
      <p:nvGrpSpPr>
        <p:cNvPr id="179" name=""/>
        <p:cNvGrpSpPr/>
        <p:nvPr/>
      </p:nvGrpSpPr>
      <p:grpSpPr>
        <a:xfrm>
          <a:off x="0" y="0"/>
          <a:ext cx="0" cy="0"/>
          <a:chOff x="0" y="0"/>
          <a:chExt cx="0" cy="0"/>
        </a:xfrm>
      </p:grpSpPr>
      <p:sp>
        <p:nvSpPr>
          <p:cNvPr id="1049017" name="标题占位符 1"/>
          <p:cNvSpPr>
            <a:spLocks noGrp="1"/>
          </p:cNvSpPr>
          <p:nvPr>
            <p:ph type="title"/>
            <p:custDataLst>
              <p:tags r:id="rId19"/>
            </p:custDataLst>
          </p:nvPr>
        </p:nvSpPr>
        <p:spPr>
          <a:xfrm>
            <a:off x="669882" y="443230"/>
            <a:ext cx="10852237" cy="441964"/>
          </a:xfrm>
          <a:prstGeom prst="rect"/>
        </p:spPr>
        <p:txBody>
          <a:bodyPr anchor="t" anchorCtr="0" bIns="38100" lIns="101600" rIns="76200" rtlCol="0" tIns="38100" vert="horz">
            <a:noAutofit/>
          </a:bodyPr>
          <a:p>
            <a:r>
              <a:rPr altLang="en-US" dirty="0" lang="zh-CN"/>
              <a:t>单击此处编辑母版标题样式</a:t>
            </a:r>
            <a:endParaRPr altLang="en-US" dirty="0" lang="zh-CN"/>
          </a:p>
        </p:txBody>
      </p:sp>
      <p:sp>
        <p:nvSpPr>
          <p:cNvPr id="1049019" name="文本占位符 2"/>
          <p:cNvSpPr>
            <a:spLocks noGrp="1"/>
          </p:cNvSpPr>
          <p:nvPr>
            <p:ph type="body" idx="1"/>
            <p:custDataLst>
              <p:tags r:id="rId20"/>
            </p:custDataLst>
          </p:nvPr>
        </p:nvSpPr>
        <p:spPr>
          <a:xfrm>
            <a:off x="669882" y="952508"/>
            <a:ext cx="10852237" cy="5388907"/>
          </a:xfrm>
          <a:prstGeom prst="rect"/>
        </p:spPr>
        <p:txBody>
          <a:bodyPr bIns="0" lIns="101600" rIns="82550" rtlCol="0" tIns="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9021" name="日期占位符 3"/>
          <p:cNvSpPr>
            <a:spLocks noGrp="1"/>
          </p:cNvSpPr>
          <p:nvPr>
            <p:ph type="dt" sz="half" idx="2"/>
            <p:custDataLst>
              <p:tags r:id="rId21"/>
            </p:custDataLst>
          </p:nvPr>
        </p:nvSpPr>
        <p:spPr>
          <a:xfrm>
            <a:off x="879742" y="6349833"/>
            <a:ext cx="2700000" cy="316800"/>
          </a:xfrm>
          <a:prstGeom prst="rect"/>
        </p:spPr>
        <p:txBody>
          <a:bodyPr anchor="ctr" bIns="45720" lIns="91440" rIns="91440" rtlCol="0" tIns="45720" vert="horz">
            <a:normAutofit/>
          </a:bodyPr>
          <a:lstStyle>
            <a:lvl1pPr algn="l">
              <a:defRPr sz="1200">
                <a:solidFill>
                  <a:schemeClr val="tx1">
                    <a:tint val="75000"/>
                  </a:schemeClr>
                </a:solidFill>
              </a:defRPr>
            </a:lvl1pPr>
          </a:lstStyle>
          <a:p>
            <a:fld id="{760FBDFE-C587-4B4C-A407-44438C67B59E}" type="datetimeFigureOut">
              <a:rPr altLang="en-US" lang="zh-CN" smtClean="0"/>
            </a:fld>
            <a:endParaRPr altLang="en-US" lang="zh-CN"/>
          </a:p>
        </p:txBody>
      </p:sp>
      <p:sp>
        <p:nvSpPr>
          <p:cNvPr id="1049023" name="页脚占位符 4"/>
          <p:cNvSpPr>
            <a:spLocks noGrp="1"/>
          </p:cNvSpPr>
          <p:nvPr>
            <p:ph type="ftr" sz="quarter" idx="3"/>
            <p:custDataLst>
              <p:tags r:id="rId22"/>
            </p:custDataLst>
          </p:nvPr>
        </p:nvSpPr>
        <p:spPr>
          <a:xfrm>
            <a:off x="4116000" y="6349833"/>
            <a:ext cx="3960000" cy="316800"/>
          </a:xfrm>
          <a:prstGeom prst="rect"/>
        </p:spPr>
        <p:txBody>
          <a:bodyPr anchor="ctr" bIns="45720" lIns="91440" rIns="91440" rtlCol="0" tIns="45720" vert="horz">
            <a:normAutofit/>
          </a:bodyPr>
          <a:lstStyle>
            <a:lvl1pPr algn="ctr">
              <a:defRPr sz="1200">
                <a:solidFill>
                  <a:schemeClr val="tx1">
                    <a:tint val="75000"/>
                  </a:schemeClr>
                </a:solidFill>
              </a:defRPr>
            </a:lvl1pPr>
          </a:lstStyle>
          <a:p>
            <a:endParaRPr altLang="en-US" dirty="0" lang="zh-CN"/>
          </a:p>
        </p:txBody>
      </p:sp>
      <p:sp>
        <p:nvSpPr>
          <p:cNvPr id="1049025" name="灯片编号占位符 5"/>
          <p:cNvSpPr>
            <a:spLocks noGrp="1"/>
          </p:cNvSpPr>
          <p:nvPr>
            <p:ph type="sldNum" sz="quarter" idx="4"/>
            <p:custDataLst>
              <p:tags r:id="rId23"/>
            </p:custDataLst>
          </p:nvPr>
        </p:nvSpPr>
        <p:spPr>
          <a:xfrm>
            <a:off x="8610600" y="6349833"/>
            <a:ext cx="2700000" cy="316800"/>
          </a:xfrm>
          <a:prstGeom prst="rect"/>
        </p:spPr>
        <p:txBody>
          <a:bodyPr anchor="ctr" bIns="45720" lIns="91440" rIns="91440" rtlCol="0" tIns="45720" vert="horz">
            <a:normAutofit/>
          </a:bodyPr>
          <a:lstStyle>
            <a:lvl1pPr algn="r">
              <a:defRPr sz="1200">
                <a:solidFill>
                  <a:schemeClr val="tx1">
                    <a:tint val="75000"/>
                  </a:schemeClr>
                </a:solidFill>
              </a:defRPr>
            </a:lvl1pPr>
          </a:lstStyle>
          <a:p>
            <a:fld id="{49AE70B2-8BF9-45C0-BB95-33D1B9D3A854}" type="slidenum">
              <a:rPr altLang="en-US" lang="zh-CN" smtClean="0"/>
            </a:fld>
            <a:endParaRPr altLang="en-US" dirty="0" lang="zh-CN"/>
          </a:p>
        </p:txBody>
      </p:sp>
      <p:sp>
        <p:nvSpPr>
          <p:cNvPr id="1049027" name="KSO_TEMPLATE" hidden="1"/>
          <p:cNvSpPr/>
          <p:nvPr userDrawn="1">
            <p:custDataLst>
              <p:tags r:id="rId24"/>
            </p:custDataLst>
          </p:nvPr>
        </p:nvSpPr>
        <p:spPr>
          <a:xfrm>
            <a:off x="0" y="0"/>
            <a:ext cx="0" cy="0"/>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Tree>
  </p:cSld>
  <p:clrMap accent1="accent1" accent2="accent2" accent3="accent3" accent4="accent4" accent5="accent5" accent6="accent6" bg1="lt1" bg2="lt2" tx1="dk1" tx2="dk2"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Lst>
  <p:txStyles>
    <p:titleStyle>
      <a:lvl1pPr algn="l" defTabSz="914400" eaLnBrk="1" fontAlgn="auto" hangingPunct="1" latinLnBrk="0" rtl="0">
        <a:lnSpc>
          <a:spcPct val="100000"/>
        </a:lnSpc>
        <a:spcBef>
          <a:spcPct val="0"/>
        </a:spcBef>
        <a:buNone/>
        <a:defRPr baseline="0" b="1" cap="none" sz="2400" kern="1200" normalizeH="0" spc="200" strike="noStrike" u="none">
          <a:solidFill>
            <a:schemeClr val="tx1"/>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600" kern="1200" normalizeH="0" spc="150" strike="noStrike" u="none">
          <a:solidFill>
            <a:schemeClr val="tx1"/>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30000"/>
        </a:lnSpc>
        <a:spcBef>
          <a:spcPts val="0"/>
        </a:spcBef>
        <a:spcAft>
          <a:spcPts val="1000"/>
        </a:spcAft>
        <a:buFont typeface="Arial" panose="020B0604020202020204" pitchFamily="34" charset="0"/>
        <a:buChar char="•"/>
        <a:tabLst>
          <a:tab algn="l" pos="1609725"/>
        </a:tabLst>
        <a:defRPr baseline="0" cap="none" sz="1600" kern="1200" normalizeH="0" spc="150" strike="noStrike" u="none">
          <a:solidFill>
            <a:schemeClr val="tx1"/>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30000"/>
        </a:lnSpc>
        <a:spcBef>
          <a:spcPts val="0"/>
        </a:spcBef>
        <a:spcAft>
          <a:spcPts val="1000"/>
        </a:spcAft>
        <a:buFont typeface="Arial" panose="020B0604020202020204" pitchFamily="34" charset="0"/>
        <a:buChar char="•"/>
        <a:defRPr baseline="0" cap="none" sz="1600" kern="1200" normalizeH="0" spc="150" strike="noStrike" u="none">
          <a:solidFill>
            <a:schemeClr val="tx1"/>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30000"/>
        </a:lnSpc>
        <a:spcBef>
          <a:spcPts val="0"/>
        </a:spcBef>
        <a:spcAft>
          <a:spcPts val="1000"/>
        </a:spcAft>
        <a:buFont typeface="Arial" panose="020B0604020202020204" pitchFamily="34" charset="0"/>
        <a:buChar char="•"/>
        <a:defRPr baseline="0" cap="none" sz="1600" kern="1200" normalizeH="0" spc="150" strike="noStrike" u="none">
          <a:solidFill>
            <a:schemeClr val="tx1"/>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30000"/>
        </a:lnSpc>
        <a:spcBef>
          <a:spcPts val="0"/>
        </a:spcBef>
        <a:spcAft>
          <a:spcPts val="1000"/>
        </a:spcAft>
        <a:buFont typeface="Arial" panose="020B0604020202020204" pitchFamily="34" charset="0"/>
        <a:buChar char="•"/>
        <a:defRPr baseline="0" cap="none" sz="1600" kern="1200" normalizeH="0" spc="150" strike="noStrike" u="none">
          <a:solidFill>
            <a:schemeClr val="tx1"/>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21.jpeg"/><Relationship Id="rId2" Type="http://schemas.openxmlformats.org/officeDocument/2006/relationships/tags" Target="../tags/tag433.xml"/><Relationship Id="rId3" Type="http://schemas.openxmlformats.org/officeDocument/2006/relationships/slideLayout" Target="../slideLayouts/slideLayout1.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tags" Target="../tags/tag442.xml"/><Relationship Id="rId2" Type="http://schemas.openxmlformats.org/officeDocument/2006/relationships/tags" Target="../tags/tag443.xml"/><Relationship Id="rId3" Type="http://schemas.openxmlformats.org/officeDocument/2006/relationships/tags" Target="../tags/tag444.xml"/><Relationship Id="rId4" Type="http://schemas.openxmlformats.org/officeDocument/2006/relationships/tags" Target="../tags/tag445.xml"/><Relationship Id="rId5" Type="http://schemas.openxmlformats.org/officeDocument/2006/relationships/tags" Target="../tags/tag446.xml"/><Relationship Id="rId6" Type="http://schemas.openxmlformats.org/officeDocument/2006/relationships/tags" Target="../tags/tag447.xml"/><Relationship Id="rId7" Type="http://schemas.openxmlformats.org/officeDocument/2006/relationships/tags" Target="../tags/tag448.xml"/><Relationship Id="rId8" Type="http://schemas.openxmlformats.org/officeDocument/2006/relationships/tags" Target="../tags/tag449.xml"/><Relationship Id="rId9" Type="http://schemas.openxmlformats.org/officeDocument/2006/relationships/tags" Target="../tags/tag450.xml"/><Relationship Id="rId10" Type="http://schemas.openxmlformats.org/officeDocument/2006/relationships/tags" Target="../tags/tag451.xml"/><Relationship Id="rId11" Type="http://schemas.openxmlformats.org/officeDocument/2006/relationships/tags" Target="../tags/tag452.xml"/><Relationship Id="rId12" Type="http://schemas.openxmlformats.org/officeDocument/2006/relationships/slideLayout" Target="../slideLayouts/slideLayout24.xml"/><Relationship Id="rId13"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tags" Target="../tags/tag455.xml"/><Relationship Id="rId4"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tags" Target="../tags/tag456.xml"/><Relationship Id="rId3" Type="http://schemas.openxmlformats.org/officeDocument/2006/relationships/tags" Target="../tags/tag457.xml"/><Relationship Id="rId4" Type="http://schemas.openxmlformats.org/officeDocument/2006/relationships/image" Target="../media/image23.jpeg"/><Relationship Id="rId5" Type="http://schemas.openxmlformats.org/officeDocument/2006/relationships/tags" Target="../tags/tag458.xml"/><Relationship Id="rId6"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tags" Target="../tags/tag459.xml"/><Relationship Id="rId2" Type="http://schemas.openxmlformats.org/officeDocument/2006/relationships/tags" Target="../tags/tag460.xml"/><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tags" Target="../tags/tag461.xml"/><Relationship Id="rId6"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tags" Target="../tags/tag462.xml"/><Relationship Id="rId2" Type="http://schemas.openxmlformats.org/officeDocument/2006/relationships/tags" Target="../tags/tag463.xml"/><Relationship Id="rId3" Type="http://schemas.openxmlformats.org/officeDocument/2006/relationships/tags" Target="../tags/tag464.xml"/><Relationship Id="rId4" Type="http://schemas.openxmlformats.org/officeDocument/2006/relationships/tags" Target="../tags/tag465.xml"/><Relationship Id="rId5" Type="http://schemas.openxmlformats.org/officeDocument/2006/relationships/tags" Target="../tags/tag466.xml"/><Relationship Id="rId6" Type="http://schemas.openxmlformats.org/officeDocument/2006/relationships/image" Target="../media/image26.jpeg"/><Relationship Id="rId7" Type="http://schemas.openxmlformats.org/officeDocument/2006/relationships/tags" Target="../tags/tag467.xml"/><Relationship Id="rId8" Type="http://schemas.openxmlformats.org/officeDocument/2006/relationships/slideLayout" Target="../slideLayouts/slideLayout25.xml"/><Relationship Id="rId9"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tags" Target="../tags/tag468.xml"/><Relationship Id="rId2" Type="http://schemas.openxmlformats.org/officeDocument/2006/relationships/image" Target="../media/image27.jpeg"/><Relationship Id="rId3" Type="http://schemas.openxmlformats.org/officeDocument/2006/relationships/image" Target="../media/image28.jpeg"/><Relationship Id="rId4" Type="http://schemas.openxmlformats.org/officeDocument/2006/relationships/tags" Target="../tags/tag469.xml"/><Relationship Id="rId5" Type="http://schemas.openxmlformats.org/officeDocument/2006/relationships/slideLayout" Target="../slideLayouts/slideLayout61.xml"/><Relationship Id="rId6"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tags" Target="../tags/tag470.xml"/><Relationship Id="rId2" Type="http://schemas.openxmlformats.org/officeDocument/2006/relationships/tags" Target="../tags/tag471.xml"/><Relationship Id="rId3" Type="http://schemas.openxmlformats.org/officeDocument/2006/relationships/tags" Target="../tags/tag472.xml"/><Relationship Id="rId4" Type="http://schemas.openxmlformats.org/officeDocument/2006/relationships/image" Target="../media/image29.jpeg"/><Relationship Id="rId5" Type="http://schemas.openxmlformats.org/officeDocument/2006/relationships/tags" Target="../tags/tag473.xml"/><Relationship Id="rId6"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tags" Target="../tags/tag474.xml"/><Relationship Id="rId2" Type="http://schemas.openxmlformats.org/officeDocument/2006/relationships/tags" Target="../tags/tag475.xml"/><Relationship Id="rId3" Type="http://schemas.openxmlformats.org/officeDocument/2006/relationships/tags" Target="../tags/tag476.xml"/><Relationship Id="rId4" Type="http://schemas.openxmlformats.org/officeDocument/2006/relationships/tags" Target="../tags/tag477.xml"/><Relationship Id="rId5" Type="http://schemas.openxmlformats.org/officeDocument/2006/relationships/image" Target="../media/image30.jpeg"/><Relationship Id="rId6" Type="http://schemas.openxmlformats.org/officeDocument/2006/relationships/tags" Target="../tags/tag478.xml"/><Relationship Id="rId7" Type="http://schemas.openxmlformats.org/officeDocument/2006/relationships/slideLayout" Target="../slideLayouts/slideLayout43.xml"/><Relationship Id="rId8"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tags" Target="../tags/tag480.xml"/><Relationship Id="rId3" Type="http://schemas.openxmlformats.org/officeDocument/2006/relationships/tags" Target="../tags/tag481.xml"/><Relationship Id="rId4" Type="http://schemas.openxmlformats.org/officeDocument/2006/relationships/tags" Target="../tags/tag482.xml"/><Relationship Id="rId5" Type="http://schemas.openxmlformats.org/officeDocument/2006/relationships/tags" Target="../tags/tag483.xml"/><Relationship Id="rId6"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tags" Target="../tags/tag434.xml"/><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tags" Target="../tags/tag485.xml"/><Relationship Id="rId3" Type="http://schemas.openxmlformats.org/officeDocument/2006/relationships/tags" Target="../tags/tag486.xml"/><Relationship Id="rId4"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slideLayout" Target="../slideLayouts/slideLayout2.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tags" Target="../tags/tag436.xml"/><Relationship Id="rId2" Type="http://schemas.openxmlformats.org/officeDocument/2006/relationships/slideLayout" Target="../slideLayouts/slideLayout2.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slideLayout" Target="../slideLayouts/slideLayout2.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tags" Target="../tags/tag438.xml"/><Relationship Id="rId2" Type="http://schemas.openxmlformats.org/officeDocument/2006/relationships/slideLayout" Target="../slideLayouts/slideLayout2.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tags" Target="../tags/tag440.xml"/><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p:bgPr>
    </p:bg>
    <p:spTree>
      <p:nvGrpSpPr>
        <p:cNvPr id="34" name=""/>
        <p:cNvGrpSpPr/>
        <p:nvPr/>
      </p:nvGrpSpPr>
      <p:grpSpPr>
        <a:xfrm>
          <a:off x="0" y="0"/>
          <a:ext cx="0" cy="0"/>
          <a:chOff x="0" y="0"/>
          <a:chExt cx="0" cy="0"/>
        </a:xfrm>
      </p:grpSpPr>
      <p:sp>
        <p:nvSpPr>
          <p:cNvPr id="1048587" name="文本框 11"/>
          <p:cNvSpPr txBox="1"/>
          <p:nvPr/>
        </p:nvSpPr>
        <p:spPr>
          <a:xfrm>
            <a:off x="4655186" y="1934636"/>
            <a:ext cx="6126480" cy="866140"/>
          </a:xfrm>
          <a:prstGeom prst="rect"/>
          <a:noFill/>
        </p:spPr>
        <p:txBody>
          <a:bodyPr rtlCol="0" wrap="none">
            <a:spAutoFit/>
          </a:bodyPr>
          <a:p>
            <a:pPr algn="ctr"/>
            <a:r>
              <a:rPr altLang="en-US" b="1" dirty="0" sz="5200" lang="zh-CN" smtClean="0">
                <a:solidFill>
                  <a:srgbClr val="093B5C"/>
                </a:solidFill>
                <a:latin typeface="微软雅黑" panose="020B0503020204020204" pitchFamily="34" charset="-122"/>
                <a:ea typeface="微软雅黑" panose="020B0503020204020204" pitchFamily="34" charset="-122"/>
              </a:rPr>
              <a:t>汽车</a:t>
            </a:r>
            <a:r>
              <a:rPr altLang="en-US" b="1" dirty="0" sz="5200" lang="zh-CN" smtClean="0">
                <a:solidFill>
                  <a:srgbClr val="093B5C"/>
                </a:solidFill>
                <a:latin typeface="微软雅黑" panose="020B0503020204020204" pitchFamily="34" charset="-122"/>
                <a:ea typeface="微软雅黑" panose="020B0503020204020204" pitchFamily="34" charset="-122"/>
              </a:rPr>
              <a:t>减速器</a:t>
            </a:r>
            <a:r>
              <a:rPr altLang="en-US" b="1" dirty="0" sz="5200" lang="zh-CN" smtClean="0">
                <a:solidFill>
                  <a:srgbClr val="093B5C"/>
                </a:solidFill>
                <a:latin typeface="微软雅黑" panose="020B0503020204020204" pitchFamily="34" charset="-122"/>
                <a:ea typeface="微软雅黑" panose="020B0503020204020204" pitchFamily="34" charset="-122"/>
              </a:rPr>
              <a:t>开题答辩</a:t>
            </a:r>
            <a:endParaRPr altLang="en-US" b="1" dirty="0" sz="5200" lang="zh-CN">
              <a:solidFill>
                <a:srgbClr val="093B5C"/>
              </a:solidFill>
              <a:latin typeface="微软雅黑" panose="020B0503020204020204" pitchFamily="34" charset="-122"/>
              <a:ea typeface="微软雅黑" panose="020B0503020204020204" pitchFamily="34" charset="-122"/>
            </a:endParaRPr>
          </a:p>
        </p:txBody>
      </p:sp>
      <p:sp>
        <p:nvSpPr>
          <p:cNvPr id="1048588" name="文本框 13"/>
          <p:cNvSpPr txBox="1"/>
          <p:nvPr/>
        </p:nvSpPr>
        <p:spPr>
          <a:xfrm>
            <a:off x="3169515" y="4712250"/>
            <a:ext cx="5427980" cy="408940"/>
          </a:xfrm>
          <a:prstGeom prst="rect"/>
          <a:noFill/>
        </p:spPr>
        <p:txBody>
          <a:bodyPr rtlCol="0" wrap="none">
            <a:spAutoFit/>
          </a:bodyPr>
          <a:p>
            <a:pPr algn="ctr"/>
            <a:r>
              <a:rPr altLang="en-US" dirty="0" sz="2200" lang="zh-CN" smtClean="0">
                <a:solidFill>
                  <a:srgbClr val="093B5C"/>
                </a:solidFill>
                <a:latin typeface="微软雅黑" panose="020B0503020204020204" pitchFamily="34" charset="-122"/>
                <a:ea typeface="微软雅黑" panose="020B0503020204020204" pitchFamily="34" charset="-122"/>
              </a:rPr>
              <a:t>合肥学院先进制造工程学院   </a:t>
            </a:r>
            <a:r>
              <a:rPr altLang="zh-CN" dirty="0" sz="2200" lang="en-US" smtClean="0">
                <a:solidFill>
                  <a:srgbClr val="093B5C"/>
                </a:solidFill>
                <a:latin typeface="微软雅黑" panose="020B0503020204020204" pitchFamily="34" charset="-122"/>
                <a:ea typeface="微软雅黑" panose="020B0503020204020204" pitchFamily="34" charset="-122"/>
              </a:rPr>
              <a:t>17</a:t>
            </a:r>
            <a:r>
              <a:rPr altLang="en-US" dirty="0" sz="2200" lang="zh-CN" smtClean="0">
                <a:solidFill>
                  <a:srgbClr val="093B5C"/>
                </a:solidFill>
                <a:latin typeface="微软雅黑" panose="020B0503020204020204" pitchFamily="34" charset="-122"/>
                <a:ea typeface="微软雅黑" panose="020B0503020204020204" pitchFamily="34" charset="-122"/>
              </a:rPr>
              <a:t>级机制</a:t>
            </a:r>
            <a:r>
              <a:rPr altLang="en-US" dirty="0" sz="2200" lang="zh-CN" smtClean="0">
                <a:solidFill>
                  <a:srgbClr val="093B5C"/>
                </a:solidFill>
                <a:latin typeface="微软雅黑" panose="020B0503020204020204" pitchFamily="34" charset="-122"/>
                <a:ea typeface="微软雅黑" panose="020B0503020204020204" pitchFamily="34" charset="-122"/>
              </a:rPr>
              <a:t>一班</a:t>
            </a:r>
            <a:endParaRPr altLang="en-US" dirty="0" sz="2200" lang="zh-CN">
              <a:solidFill>
                <a:srgbClr val="093B5C"/>
              </a:solidFill>
              <a:latin typeface="微软雅黑" panose="020B0503020204020204" pitchFamily="34" charset="-122"/>
              <a:ea typeface="微软雅黑" panose="020B0503020204020204" pitchFamily="34" charset="-122"/>
            </a:endParaRPr>
          </a:p>
        </p:txBody>
      </p:sp>
      <p:sp>
        <p:nvSpPr>
          <p:cNvPr id="1048589" name="圆角矩形 21"/>
          <p:cNvSpPr/>
          <p:nvPr/>
        </p:nvSpPr>
        <p:spPr>
          <a:xfrm>
            <a:off x="3850005" y="3571875"/>
            <a:ext cx="4443095" cy="608330"/>
          </a:xfrm>
          <a:prstGeom prst="roundRect">
            <a:avLst>
              <a:gd name="adj" fmla="val 50000"/>
            </a:avLst>
          </a:prstGeom>
          <a:solidFill>
            <a:srgbClr val="093B5C"/>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400" lang="zh-CN"/>
          </a:p>
        </p:txBody>
      </p:sp>
      <p:sp>
        <p:nvSpPr>
          <p:cNvPr id="1048590" name="文本框 14"/>
          <p:cNvSpPr txBox="1"/>
          <p:nvPr/>
        </p:nvSpPr>
        <p:spPr>
          <a:xfrm>
            <a:off x="3965575" y="3676650"/>
            <a:ext cx="4203700" cy="398780"/>
          </a:xfrm>
          <a:prstGeom prst="rect"/>
          <a:noFill/>
        </p:spPr>
        <p:txBody>
          <a:bodyPr rtlCol="0" wrap="square">
            <a:spAutoFit/>
          </a:bodyPr>
          <a:p>
            <a:r>
              <a:rPr altLang="en-US" dirty="0" sz="2000" lang="zh-CN" smtClean="0">
                <a:solidFill>
                  <a:schemeClr val="bg1"/>
                </a:solidFill>
                <a:latin typeface="微软雅黑" panose="020B0503020204020204" pitchFamily="34" charset="-122"/>
                <a:ea typeface="微软雅黑" panose="020B0503020204020204" pitchFamily="34" charset="-122"/>
              </a:rPr>
              <a:t> 答辩人</a:t>
            </a:r>
            <a:r>
              <a:rPr altLang="zh-CN" dirty="0" sz="2000" lang="en-US" smtClean="0">
                <a:solidFill>
                  <a:schemeClr val="bg1"/>
                </a:solidFill>
                <a:latin typeface="微软雅黑" panose="020B0503020204020204" pitchFamily="34" charset="-122"/>
                <a:ea typeface="微软雅黑" panose="020B0503020204020204" pitchFamily="34" charset="-122"/>
              </a:rPr>
              <a:t>:</a:t>
            </a:r>
            <a:r>
              <a:rPr altLang="en-US" dirty="0" sz="2000" lang="zh-CN" smtClean="0">
                <a:solidFill>
                  <a:schemeClr val="bg1"/>
                </a:solidFill>
                <a:latin typeface="微软雅黑" panose="020B0503020204020204" pitchFamily="34" charset="-122"/>
                <a:ea typeface="微软雅黑" panose="020B0503020204020204" pitchFamily="34" charset="-122"/>
              </a:rPr>
              <a:t>杨亚云</a:t>
            </a:r>
            <a:r>
              <a:rPr altLang="zh-CN" dirty="0" sz="2000" lang="en-US" smtClean="0">
                <a:solidFill>
                  <a:schemeClr val="bg1"/>
                </a:solidFill>
                <a:latin typeface="微软雅黑" panose="020B0503020204020204" pitchFamily="34" charset="-122"/>
                <a:ea typeface="微软雅黑" panose="020B0503020204020204" pitchFamily="34" charset="-122"/>
              </a:rPr>
              <a:t>  </a:t>
            </a:r>
            <a:r>
              <a:rPr altLang="en-US" dirty="0" sz="2000" lang="zh-CN" smtClean="0">
                <a:solidFill>
                  <a:schemeClr val="bg1"/>
                </a:solidFill>
                <a:latin typeface="微软雅黑" panose="020B0503020204020204" pitchFamily="34" charset="-122"/>
                <a:ea typeface="微软雅黑" panose="020B0503020204020204" pitchFamily="34" charset="-122"/>
              </a:rPr>
              <a:t>指导老师</a:t>
            </a:r>
            <a:r>
              <a:rPr altLang="zh-CN" dirty="0" sz="2000" lang="en-US" smtClean="0">
                <a:solidFill>
                  <a:schemeClr val="bg1"/>
                </a:solidFill>
                <a:latin typeface="微软雅黑" panose="020B0503020204020204" pitchFamily="34" charset="-122"/>
                <a:ea typeface="微软雅黑" panose="020B0503020204020204" pitchFamily="34" charset="-122"/>
              </a:rPr>
              <a:t>:</a:t>
            </a:r>
            <a:r>
              <a:rPr altLang="en-US" dirty="0" sz="2000" lang="zh-CN" smtClean="0">
                <a:solidFill>
                  <a:schemeClr val="bg1"/>
                </a:solidFill>
                <a:latin typeface="微软雅黑" panose="020B0503020204020204" pitchFamily="34" charset="-122"/>
                <a:ea typeface="微软雅黑" panose="020B0503020204020204" pitchFamily="34" charset="-122"/>
              </a:rPr>
              <a:t>蒋克荣</a:t>
            </a:r>
            <a:r>
              <a:rPr altLang="zh-CN" dirty="0" sz="2000" lang="en-US" smtClean="0">
                <a:solidFill>
                  <a:schemeClr val="bg1"/>
                </a:solidFill>
                <a:latin typeface="微软雅黑" panose="020B0503020204020204" pitchFamily="34" charset="-122"/>
                <a:ea typeface="微软雅黑" panose="020B0503020204020204" pitchFamily="34" charset="-122"/>
              </a:rPr>
              <a:t>     </a:t>
            </a:r>
            <a:endParaRPr altLang="zh-CN" dirty="0" sz="2000" lang="en-US" smtClean="0">
              <a:solidFill>
                <a:schemeClr val="bg1"/>
              </a:solidFill>
              <a:latin typeface="微软雅黑" panose="020B0503020204020204" pitchFamily="34" charset="-122"/>
              <a:ea typeface="微软雅黑" panose="020B0503020204020204" pitchFamily="34" charset="-122"/>
            </a:endParaRPr>
          </a:p>
        </p:txBody>
      </p:sp>
      <p:sp>
        <p:nvSpPr>
          <p:cNvPr id="1048591" name="Freeform 40"/>
          <p:cNvSpPr>
            <a:spLocks noEditPoints="1"/>
          </p:cNvSpPr>
          <p:nvPr/>
        </p:nvSpPr>
        <p:spPr bwMode="auto">
          <a:xfrm>
            <a:off x="5425436" y="377491"/>
            <a:ext cx="1284857" cy="1279726"/>
          </a:xfrm>
          <a:custGeom>
            <a:avLst/>
            <a:gdLst>
              <a:gd name="T0" fmla="*/ 1789 w 5437"/>
              <a:gd name="T1" fmla="*/ 4710 h 5436"/>
              <a:gd name="T2" fmla="*/ 1796 w 5437"/>
              <a:gd name="T3" fmla="*/ 5023 h 5436"/>
              <a:gd name="T4" fmla="*/ 1776 w 5437"/>
              <a:gd name="T5" fmla="*/ 3266 h 5436"/>
              <a:gd name="T6" fmla="*/ 2718 w 5437"/>
              <a:gd name="T7" fmla="*/ 3524 h 5436"/>
              <a:gd name="T8" fmla="*/ 2843 w 5437"/>
              <a:gd name="T9" fmla="*/ 1314 h 5436"/>
              <a:gd name="T10" fmla="*/ 4113 w 5437"/>
              <a:gd name="T11" fmla="*/ 2206 h 5436"/>
              <a:gd name="T12" fmla="*/ 2301 w 5437"/>
              <a:gd name="T13" fmla="*/ 1795 h 5436"/>
              <a:gd name="T14" fmla="*/ 4567 w 5437"/>
              <a:gd name="T15" fmla="*/ 2718 h 5436"/>
              <a:gd name="T16" fmla="*/ 4746 w 5437"/>
              <a:gd name="T17" fmla="*/ 3544 h 5436"/>
              <a:gd name="T18" fmla="*/ 4859 w 5437"/>
              <a:gd name="T19" fmla="*/ 3489 h 5436"/>
              <a:gd name="T20" fmla="*/ 5021 w 5437"/>
              <a:gd name="T21" fmla="*/ 3553 h 5436"/>
              <a:gd name="T22" fmla="*/ 5156 w 5437"/>
              <a:gd name="T23" fmla="*/ 3108 h 5436"/>
              <a:gd name="T24" fmla="*/ 4878 w 5437"/>
              <a:gd name="T25" fmla="*/ 2928 h 5436"/>
              <a:gd name="T26" fmla="*/ 4849 w 5437"/>
              <a:gd name="T27" fmla="*/ 2396 h 5436"/>
              <a:gd name="T28" fmla="*/ 5177 w 5437"/>
              <a:gd name="T29" fmla="*/ 2524 h 5436"/>
              <a:gd name="T30" fmla="*/ 4816 w 5437"/>
              <a:gd name="T31" fmla="*/ 1857 h 5436"/>
              <a:gd name="T32" fmla="*/ 4984 w 5437"/>
              <a:gd name="T33" fmla="*/ 1820 h 5436"/>
              <a:gd name="T34" fmla="*/ 5038 w 5437"/>
              <a:gd name="T35" fmla="*/ 1896 h 5436"/>
              <a:gd name="T36" fmla="*/ 4780 w 5437"/>
              <a:gd name="T37" fmla="*/ 1359 h 5436"/>
              <a:gd name="T38" fmla="*/ 4523 w 5437"/>
              <a:gd name="T39" fmla="*/ 1539 h 5436"/>
              <a:gd name="T40" fmla="*/ 4710 w 5437"/>
              <a:gd name="T41" fmla="*/ 1210 h 5436"/>
              <a:gd name="T42" fmla="*/ 4432 w 5437"/>
              <a:gd name="T43" fmla="*/ 1033 h 5436"/>
              <a:gd name="T44" fmla="*/ 4286 w 5437"/>
              <a:gd name="T45" fmla="*/ 1113 h 5436"/>
              <a:gd name="T46" fmla="*/ 4261 w 5437"/>
              <a:gd name="T47" fmla="*/ 1190 h 5436"/>
              <a:gd name="T48" fmla="*/ 4272 w 5437"/>
              <a:gd name="T49" fmla="*/ 794 h 5436"/>
              <a:gd name="T50" fmla="*/ 3688 w 5437"/>
              <a:gd name="T51" fmla="*/ 822 h 5436"/>
              <a:gd name="T52" fmla="*/ 3796 w 5437"/>
              <a:gd name="T53" fmla="*/ 608 h 5436"/>
              <a:gd name="T54" fmla="*/ 3183 w 5437"/>
              <a:gd name="T55" fmla="*/ 613 h 5436"/>
              <a:gd name="T56" fmla="*/ 3382 w 5437"/>
              <a:gd name="T57" fmla="*/ 353 h 5436"/>
              <a:gd name="T58" fmla="*/ 2854 w 5437"/>
              <a:gd name="T59" fmla="*/ 589 h 5436"/>
              <a:gd name="T60" fmla="*/ 2605 w 5437"/>
              <a:gd name="T61" fmla="*/ 309 h 5436"/>
              <a:gd name="T62" fmla="*/ 2965 w 5437"/>
              <a:gd name="T63" fmla="*/ 230 h 5436"/>
              <a:gd name="T64" fmla="*/ 1918 w 5437"/>
              <a:gd name="T65" fmla="*/ 381 h 5436"/>
              <a:gd name="T66" fmla="*/ 2252 w 5437"/>
              <a:gd name="T67" fmla="*/ 500 h 5436"/>
              <a:gd name="T68" fmla="*/ 1464 w 5437"/>
              <a:gd name="T69" fmla="*/ 898 h 5436"/>
              <a:gd name="T70" fmla="*/ 1250 w 5437"/>
              <a:gd name="T71" fmla="*/ 719 h 5436"/>
              <a:gd name="T72" fmla="*/ 1360 w 5437"/>
              <a:gd name="T73" fmla="*/ 911 h 5436"/>
              <a:gd name="T74" fmla="*/ 693 w 5437"/>
              <a:gd name="T75" fmla="*/ 1411 h 5436"/>
              <a:gd name="T76" fmla="*/ 654 w 5437"/>
              <a:gd name="T77" fmla="*/ 1424 h 5436"/>
              <a:gd name="T78" fmla="*/ 832 w 5437"/>
              <a:gd name="T79" fmla="*/ 1106 h 5436"/>
              <a:gd name="T80" fmla="*/ 442 w 5437"/>
              <a:gd name="T81" fmla="*/ 1700 h 5436"/>
              <a:gd name="T82" fmla="*/ 529 w 5437"/>
              <a:gd name="T83" fmla="*/ 2375 h 5436"/>
              <a:gd name="T84" fmla="*/ 537 w 5437"/>
              <a:gd name="T85" fmla="*/ 2546 h 5436"/>
              <a:gd name="T86" fmla="*/ 418 w 5437"/>
              <a:gd name="T87" fmla="*/ 2427 h 5436"/>
              <a:gd name="T88" fmla="*/ 476 w 5437"/>
              <a:gd name="T89" fmla="*/ 2306 h 5436"/>
              <a:gd name="T90" fmla="*/ 407 w 5437"/>
              <a:gd name="T91" fmla="*/ 3017 h 5436"/>
              <a:gd name="T92" fmla="*/ 532 w 5437"/>
              <a:gd name="T93" fmla="*/ 3002 h 5436"/>
              <a:gd name="T94" fmla="*/ 600 w 5437"/>
              <a:gd name="T95" fmla="*/ 3138 h 5436"/>
              <a:gd name="T96" fmla="*/ 409 w 5437"/>
              <a:gd name="T97" fmla="*/ 3538 h 5436"/>
              <a:gd name="T98" fmla="*/ 696 w 5437"/>
              <a:gd name="T99" fmla="*/ 3509 h 5436"/>
              <a:gd name="T100" fmla="*/ 464 w 5437"/>
              <a:gd name="T101" fmla="*/ 3735 h 5436"/>
              <a:gd name="T102" fmla="*/ 3477 w 5437"/>
              <a:gd name="T103" fmla="*/ 922 h 5436"/>
              <a:gd name="T104" fmla="*/ 1297 w 5437"/>
              <a:gd name="T105" fmla="*/ 4139 h 5436"/>
              <a:gd name="T106" fmla="*/ 297 w 5437"/>
              <a:gd name="T107" fmla="*/ 3742 h 5436"/>
              <a:gd name="T108" fmla="*/ 1695 w 5437"/>
              <a:gd name="T109" fmla="*/ 5140 h 5436"/>
              <a:gd name="T110" fmla="*/ 4640 w 5437"/>
              <a:gd name="T111" fmla="*/ 796 h 5436"/>
              <a:gd name="T112" fmla="*/ 3630 w 5437"/>
              <a:gd name="T113" fmla="*/ 4693 h 5436"/>
              <a:gd name="T114" fmla="*/ 3561 w 5437"/>
              <a:gd name="T115" fmla="*/ 4981 h 5436"/>
              <a:gd name="T116" fmla="*/ 2966 w 5437"/>
              <a:gd name="T117" fmla="*/ 4896 h 5436"/>
              <a:gd name="T118" fmla="*/ 3076 w 5437"/>
              <a:gd name="T119" fmla="*/ 5113 h 5436"/>
              <a:gd name="T120" fmla="*/ 2364 w 5437"/>
              <a:gd name="T121" fmla="*/ 4899 h 5436"/>
              <a:gd name="T122" fmla="*/ 2461 w 5437"/>
              <a:gd name="T123" fmla="*/ 5121 h 5436"/>
              <a:gd name="T124" fmla="*/ 2470 w 5437"/>
              <a:gd name="T125" fmla="*/ 4994 h 5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37" h="5436">
                <a:moveTo>
                  <a:pt x="1791" y="5042"/>
                </a:moveTo>
                <a:cubicBezTo>
                  <a:pt x="1791" y="5042"/>
                  <a:pt x="1787" y="5043"/>
                  <a:pt x="1787" y="5043"/>
                </a:cubicBezTo>
                <a:cubicBezTo>
                  <a:pt x="1765" y="5032"/>
                  <a:pt x="1737" y="5018"/>
                  <a:pt x="1705" y="5004"/>
                </a:cubicBezTo>
                <a:cubicBezTo>
                  <a:pt x="1672" y="4989"/>
                  <a:pt x="1638" y="4974"/>
                  <a:pt x="1602" y="4959"/>
                </a:cubicBezTo>
                <a:cubicBezTo>
                  <a:pt x="1602" y="4959"/>
                  <a:pt x="1601" y="4955"/>
                  <a:pt x="1601" y="4955"/>
                </a:cubicBezTo>
                <a:cubicBezTo>
                  <a:pt x="1601" y="4955"/>
                  <a:pt x="1607" y="4941"/>
                  <a:pt x="1607" y="4941"/>
                </a:cubicBezTo>
                <a:cubicBezTo>
                  <a:pt x="1607" y="4941"/>
                  <a:pt x="1612" y="4939"/>
                  <a:pt x="1612" y="4939"/>
                </a:cubicBezTo>
                <a:cubicBezTo>
                  <a:pt x="1620" y="4942"/>
                  <a:pt x="1629" y="4945"/>
                  <a:pt x="1637" y="4948"/>
                </a:cubicBezTo>
                <a:cubicBezTo>
                  <a:pt x="1651" y="4953"/>
                  <a:pt x="1661" y="4956"/>
                  <a:pt x="1666" y="4956"/>
                </a:cubicBezTo>
                <a:cubicBezTo>
                  <a:pt x="1669" y="4956"/>
                  <a:pt x="1673" y="4954"/>
                  <a:pt x="1677" y="4950"/>
                </a:cubicBezTo>
                <a:cubicBezTo>
                  <a:pt x="1683" y="4944"/>
                  <a:pt x="1699" y="4914"/>
                  <a:pt x="1723" y="4860"/>
                </a:cubicBezTo>
                <a:cubicBezTo>
                  <a:pt x="1723" y="4860"/>
                  <a:pt x="1751" y="4799"/>
                  <a:pt x="1751" y="4799"/>
                </a:cubicBezTo>
                <a:cubicBezTo>
                  <a:pt x="1759" y="4780"/>
                  <a:pt x="1770" y="4757"/>
                  <a:pt x="1781" y="4729"/>
                </a:cubicBezTo>
                <a:cubicBezTo>
                  <a:pt x="1781" y="4729"/>
                  <a:pt x="1789" y="4710"/>
                  <a:pt x="1789" y="4710"/>
                </a:cubicBezTo>
                <a:cubicBezTo>
                  <a:pt x="1793" y="4702"/>
                  <a:pt x="1793" y="4697"/>
                  <a:pt x="1790" y="4696"/>
                </a:cubicBezTo>
                <a:cubicBezTo>
                  <a:pt x="1789" y="4695"/>
                  <a:pt x="1783" y="4694"/>
                  <a:pt x="1773" y="4695"/>
                </a:cubicBezTo>
                <a:cubicBezTo>
                  <a:pt x="1746" y="4695"/>
                  <a:pt x="1723" y="4695"/>
                  <a:pt x="1703" y="4696"/>
                </a:cubicBezTo>
                <a:cubicBezTo>
                  <a:pt x="1703" y="4696"/>
                  <a:pt x="1701" y="4693"/>
                  <a:pt x="1701" y="4693"/>
                </a:cubicBezTo>
                <a:cubicBezTo>
                  <a:pt x="1704" y="4683"/>
                  <a:pt x="1707" y="4672"/>
                  <a:pt x="1710" y="4659"/>
                </a:cubicBezTo>
                <a:cubicBezTo>
                  <a:pt x="1710" y="4659"/>
                  <a:pt x="1711" y="4658"/>
                  <a:pt x="1711" y="4658"/>
                </a:cubicBezTo>
                <a:cubicBezTo>
                  <a:pt x="1762" y="4665"/>
                  <a:pt x="1820" y="4671"/>
                  <a:pt x="1885" y="4675"/>
                </a:cubicBezTo>
                <a:cubicBezTo>
                  <a:pt x="1885" y="4675"/>
                  <a:pt x="1889" y="4681"/>
                  <a:pt x="1889" y="4681"/>
                </a:cubicBezTo>
                <a:cubicBezTo>
                  <a:pt x="1883" y="4690"/>
                  <a:pt x="1876" y="4704"/>
                  <a:pt x="1867" y="4723"/>
                </a:cubicBezTo>
                <a:cubicBezTo>
                  <a:pt x="1863" y="4729"/>
                  <a:pt x="1854" y="4748"/>
                  <a:pt x="1839" y="4779"/>
                </a:cubicBezTo>
                <a:cubicBezTo>
                  <a:pt x="1839" y="4779"/>
                  <a:pt x="1794" y="4875"/>
                  <a:pt x="1794" y="4875"/>
                </a:cubicBezTo>
                <a:cubicBezTo>
                  <a:pt x="1764" y="4944"/>
                  <a:pt x="1748" y="4981"/>
                  <a:pt x="1748" y="4988"/>
                </a:cubicBezTo>
                <a:cubicBezTo>
                  <a:pt x="1747" y="4992"/>
                  <a:pt x="1749" y="4995"/>
                  <a:pt x="1752" y="4997"/>
                </a:cubicBezTo>
                <a:cubicBezTo>
                  <a:pt x="1757" y="5002"/>
                  <a:pt x="1772" y="5011"/>
                  <a:pt x="1796" y="5023"/>
                </a:cubicBezTo>
                <a:cubicBezTo>
                  <a:pt x="1796" y="5023"/>
                  <a:pt x="1798" y="5027"/>
                  <a:pt x="1798" y="5027"/>
                </a:cubicBezTo>
                <a:cubicBezTo>
                  <a:pt x="1798" y="5027"/>
                  <a:pt x="1791" y="5042"/>
                  <a:pt x="1791" y="5042"/>
                </a:cubicBezTo>
                <a:close/>
                <a:moveTo>
                  <a:pt x="3868" y="3658"/>
                </a:moveTo>
                <a:cubicBezTo>
                  <a:pt x="3806" y="3515"/>
                  <a:pt x="3737" y="3383"/>
                  <a:pt x="3660" y="3266"/>
                </a:cubicBezTo>
                <a:cubicBezTo>
                  <a:pt x="3580" y="3143"/>
                  <a:pt x="3493" y="3036"/>
                  <a:pt x="3401" y="2948"/>
                </a:cubicBezTo>
                <a:cubicBezTo>
                  <a:pt x="3301" y="2853"/>
                  <a:pt x="3195" y="2779"/>
                  <a:pt x="3086" y="2729"/>
                </a:cubicBezTo>
                <a:cubicBezTo>
                  <a:pt x="3013" y="2695"/>
                  <a:pt x="2939" y="2672"/>
                  <a:pt x="2864" y="2659"/>
                </a:cubicBezTo>
                <a:cubicBezTo>
                  <a:pt x="2864" y="2659"/>
                  <a:pt x="2864" y="2573"/>
                  <a:pt x="2864" y="2573"/>
                </a:cubicBezTo>
                <a:cubicBezTo>
                  <a:pt x="2864" y="2493"/>
                  <a:pt x="2799" y="2427"/>
                  <a:pt x="2718" y="2427"/>
                </a:cubicBezTo>
                <a:cubicBezTo>
                  <a:pt x="2638" y="2427"/>
                  <a:pt x="2572" y="2493"/>
                  <a:pt x="2572" y="2573"/>
                </a:cubicBezTo>
                <a:cubicBezTo>
                  <a:pt x="2572" y="2573"/>
                  <a:pt x="2572" y="2659"/>
                  <a:pt x="2572" y="2659"/>
                </a:cubicBezTo>
                <a:cubicBezTo>
                  <a:pt x="2497" y="2672"/>
                  <a:pt x="2423" y="2695"/>
                  <a:pt x="2351" y="2729"/>
                </a:cubicBezTo>
                <a:cubicBezTo>
                  <a:pt x="2242" y="2779"/>
                  <a:pt x="2136" y="2853"/>
                  <a:pt x="2036" y="2948"/>
                </a:cubicBezTo>
                <a:cubicBezTo>
                  <a:pt x="1944" y="3036"/>
                  <a:pt x="1856" y="3143"/>
                  <a:pt x="1776" y="3266"/>
                </a:cubicBezTo>
                <a:cubicBezTo>
                  <a:pt x="1700" y="3383"/>
                  <a:pt x="1630" y="3515"/>
                  <a:pt x="1569" y="3658"/>
                </a:cubicBezTo>
                <a:cubicBezTo>
                  <a:pt x="1539" y="3730"/>
                  <a:pt x="1572" y="3813"/>
                  <a:pt x="1643" y="3844"/>
                </a:cubicBezTo>
                <a:cubicBezTo>
                  <a:pt x="1715" y="3874"/>
                  <a:pt x="1798" y="3841"/>
                  <a:pt x="1829" y="3769"/>
                </a:cubicBezTo>
                <a:cubicBezTo>
                  <a:pt x="1939" y="3511"/>
                  <a:pt x="2079" y="3297"/>
                  <a:pt x="2231" y="3152"/>
                </a:cubicBezTo>
                <a:cubicBezTo>
                  <a:pt x="2341" y="3047"/>
                  <a:pt x="2455" y="2979"/>
                  <a:pt x="2572" y="2948"/>
                </a:cubicBezTo>
                <a:cubicBezTo>
                  <a:pt x="2572" y="2948"/>
                  <a:pt x="2572" y="3178"/>
                  <a:pt x="2572" y="3178"/>
                </a:cubicBezTo>
                <a:cubicBezTo>
                  <a:pt x="2572" y="3257"/>
                  <a:pt x="2514" y="3288"/>
                  <a:pt x="2487" y="3304"/>
                </a:cubicBezTo>
                <a:cubicBezTo>
                  <a:pt x="2479" y="3309"/>
                  <a:pt x="2460" y="3320"/>
                  <a:pt x="2452" y="3326"/>
                </a:cubicBezTo>
                <a:cubicBezTo>
                  <a:pt x="2397" y="3361"/>
                  <a:pt x="2335" y="3415"/>
                  <a:pt x="2277" y="3490"/>
                </a:cubicBezTo>
                <a:cubicBezTo>
                  <a:pt x="2172" y="3625"/>
                  <a:pt x="2090" y="3808"/>
                  <a:pt x="2047" y="4007"/>
                </a:cubicBezTo>
                <a:cubicBezTo>
                  <a:pt x="2030" y="4083"/>
                  <a:pt x="2078" y="4158"/>
                  <a:pt x="2155" y="4175"/>
                </a:cubicBezTo>
                <a:cubicBezTo>
                  <a:pt x="2231" y="4191"/>
                  <a:pt x="2306" y="4143"/>
                  <a:pt x="2322" y="4067"/>
                </a:cubicBezTo>
                <a:cubicBezTo>
                  <a:pt x="2357" y="3909"/>
                  <a:pt x="2419" y="3765"/>
                  <a:pt x="2499" y="3664"/>
                </a:cubicBezTo>
                <a:cubicBezTo>
                  <a:pt x="2540" y="3611"/>
                  <a:pt x="2622" y="3524"/>
                  <a:pt x="2718" y="3524"/>
                </a:cubicBezTo>
                <a:cubicBezTo>
                  <a:pt x="2814" y="3524"/>
                  <a:pt x="2897" y="3611"/>
                  <a:pt x="2937" y="3664"/>
                </a:cubicBezTo>
                <a:cubicBezTo>
                  <a:pt x="3017" y="3765"/>
                  <a:pt x="3080" y="3909"/>
                  <a:pt x="3114" y="4067"/>
                </a:cubicBezTo>
                <a:cubicBezTo>
                  <a:pt x="3131" y="4143"/>
                  <a:pt x="3206" y="4191"/>
                  <a:pt x="3282" y="4175"/>
                </a:cubicBezTo>
                <a:cubicBezTo>
                  <a:pt x="3358" y="4158"/>
                  <a:pt x="3407" y="4083"/>
                  <a:pt x="3390" y="4007"/>
                </a:cubicBezTo>
                <a:cubicBezTo>
                  <a:pt x="3347" y="3808"/>
                  <a:pt x="3265" y="3625"/>
                  <a:pt x="3160" y="3490"/>
                </a:cubicBezTo>
                <a:cubicBezTo>
                  <a:pt x="3101" y="3415"/>
                  <a:pt x="3039" y="3361"/>
                  <a:pt x="2985" y="3326"/>
                </a:cubicBezTo>
                <a:cubicBezTo>
                  <a:pt x="2976" y="3320"/>
                  <a:pt x="2958" y="3309"/>
                  <a:pt x="2949" y="3304"/>
                </a:cubicBezTo>
                <a:cubicBezTo>
                  <a:pt x="2923" y="3288"/>
                  <a:pt x="2864" y="3257"/>
                  <a:pt x="2864" y="3178"/>
                </a:cubicBezTo>
                <a:cubicBezTo>
                  <a:pt x="2864" y="3178"/>
                  <a:pt x="2864" y="2948"/>
                  <a:pt x="2864" y="2948"/>
                </a:cubicBezTo>
                <a:cubicBezTo>
                  <a:pt x="2981" y="2979"/>
                  <a:pt x="3095" y="3047"/>
                  <a:pt x="3205" y="3152"/>
                </a:cubicBezTo>
                <a:cubicBezTo>
                  <a:pt x="3358" y="3297"/>
                  <a:pt x="3497" y="3511"/>
                  <a:pt x="3608" y="3769"/>
                </a:cubicBezTo>
                <a:cubicBezTo>
                  <a:pt x="3638" y="3841"/>
                  <a:pt x="3721" y="3874"/>
                  <a:pt x="3793" y="3844"/>
                </a:cubicBezTo>
                <a:cubicBezTo>
                  <a:pt x="3865" y="3813"/>
                  <a:pt x="3898" y="3730"/>
                  <a:pt x="3868" y="3658"/>
                </a:cubicBezTo>
                <a:close/>
                <a:moveTo>
                  <a:pt x="2843" y="1314"/>
                </a:moveTo>
                <a:cubicBezTo>
                  <a:pt x="2843" y="1314"/>
                  <a:pt x="2843" y="1319"/>
                  <a:pt x="2843" y="1319"/>
                </a:cubicBezTo>
                <a:cubicBezTo>
                  <a:pt x="2843" y="1319"/>
                  <a:pt x="2843" y="2154"/>
                  <a:pt x="2843" y="2154"/>
                </a:cubicBezTo>
                <a:cubicBezTo>
                  <a:pt x="2843" y="2154"/>
                  <a:pt x="2843" y="2228"/>
                  <a:pt x="2843" y="2228"/>
                </a:cubicBezTo>
                <a:cubicBezTo>
                  <a:pt x="2843" y="2276"/>
                  <a:pt x="2878" y="2346"/>
                  <a:pt x="2954" y="2362"/>
                </a:cubicBezTo>
                <a:cubicBezTo>
                  <a:pt x="3123" y="2398"/>
                  <a:pt x="3317" y="2497"/>
                  <a:pt x="3492" y="2641"/>
                </a:cubicBezTo>
                <a:cubicBezTo>
                  <a:pt x="3663" y="2782"/>
                  <a:pt x="3824" y="2968"/>
                  <a:pt x="3971" y="3194"/>
                </a:cubicBezTo>
                <a:cubicBezTo>
                  <a:pt x="4013" y="3259"/>
                  <a:pt x="4101" y="3278"/>
                  <a:pt x="4166" y="3235"/>
                </a:cubicBezTo>
                <a:cubicBezTo>
                  <a:pt x="4208" y="3208"/>
                  <a:pt x="4231" y="3163"/>
                  <a:pt x="4231" y="3117"/>
                </a:cubicBezTo>
                <a:cubicBezTo>
                  <a:pt x="4231" y="3090"/>
                  <a:pt x="4223" y="3064"/>
                  <a:pt x="4208" y="3040"/>
                </a:cubicBezTo>
                <a:cubicBezTo>
                  <a:pt x="4046" y="2791"/>
                  <a:pt x="3865" y="2583"/>
                  <a:pt x="3672" y="2423"/>
                </a:cubicBezTo>
                <a:cubicBezTo>
                  <a:pt x="3499" y="2281"/>
                  <a:pt x="3319" y="2179"/>
                  <a:pt x="3136" y="2120"/>
                </a:cubicBezTo>
                <a:cubicBezTo>
                  <a:pt x="3136" y="2120"/>
                  <a:pt x="3136" y="1795"/>
                  <a:pt x="3136" y="1795"/>
                </a:cubicBezTo>
                <a:cubicBezTo>
                  <a:pt x="3401" y="1868"/>
                  <a:pt x="3676" y="2018"/>
                  <a:pt x="3914" y="2222"/>
                </a:cubicBezTo>
                <a:cubicBezTo>
                  <a:pt x="3973" y="2272"/>
                  <a:pt x="4062" y="2266"/>
                  <a:pt x="4113" y="2206"/>
                </a:cubicBezTo>
                <a:cubicBezTo>
                  <a:pt x="4164" y="2147"/>
                  <a:pt x="4157" y="2058"/>
                  <a:pt x="4098" y="2008"/>
                </a:cubicBezTo>
                <a:cubicBezTo>
                  <a:pt x="3946" y="1877"/>
                  <a:pt x="3773" y="1762"/>
                  <a:pt x="3598" y="1673"/>
                </a:cubicBezTo>
                <a:cubicBezTo>
                  <a:pt x="3443" y="1595"/>
                  <a:pt x="3288" y="1539"/>
                  <a:pt x="3136" y="1504"/>
                </a:cubicBezTo>
                <a:cubicBezTo>
                  <a:pt x="3136" y="1504"/>
                  <a:pt x="3136" y="1314"/>
                  <a:pt x="3136" y="1314"/>
                </a:cubicBezTo>
                <a:cubicBezTo>
                  <a:pt x="3136" y="1234"/>
                  <a:pt x="3070" y="1168"/>
                  <a:pt x="2990" y="1168"/>
                </a:cubicBezTo>
                <a:cubicBezTo>
                  <a:pt x="2909" y="1168"/>
                  <a:pt x="2843" y="1234"/>
                  <a:pt x="2843" y="1314"/>
                </a:cubicBezTo>
                <a:close/>
                <a:moveTo>
                  <a:pt x="2447" y="1168"/>
                </a:moveTo>
                <a:cubicBezTo>
                  <a:pt x="2367" y="1168"/>
                  <a:pt x="2301" y="1234"/>
                  <a:pt x="2301" y="1314"/>
                </a:cubicBezTo>
                <a:cubicBezTo>
                  <a:pt x="2301" y="1314"/>
                  <a:pt x="2301" y="1504"/>
                  <a:pt x="2301" y="1504"/>
                </a:cubicBezTo>
                <a:cubicBezTo>
                  <a:pt x="2148" y="1539"/>
                  <a:pt x="1994" y="1595"/>
                  <a:pt x="1839" y="1673"/>
                </a:cubicBezTo>
                <a:cubicBezTo>
                  <a:pt x="1663" y="1762"/>
                  <a:pt x="1490" y="1877"/>
                  <a:pt x="1339" y="2008"/>
                </a:cubicBezTo>
                <a:cubicBezTo>
                  <a:pt x="1279" y="2058"/>
                  <a:pt x="1272" y="2147"/>
                  <a:pt x="1323" y="2206"/>
                </a:cubicBezTo>
                <a:cubicBezTo>
                  <a:pt x="1374" y="2266"/>
                  <a:pt x="1463" y="2272"/>
                  <a:pt x="1523" y="2222"/>
                </a:cubicBezTo>
                <a:cubicBezTo>
                  <a:pt x="1760" y="2018"/>
                  <a:pt x="2036" y="1868"/>
                  <a:pt x="2301" y="1795"/>
                </a:cubicBezTo>
                <a:cubicBezTo>
                  <a:pt x="2301" y="1795"/>
                  <a:pt x="2301" y="2120"/>
                  <a:pt x="2301" y="2120"/>
                </a:cubicBezTo>
                <a:cubicBezTo>
                  <a:pt x="2117" y="2179"/>
                  <a:pt x="1937" y="2281"/>
                  <a:pt x="1765" y="2423"/>
                </a:cubicBezTo>
                <a:cubicBezTo>
                  <a:pt x="1571" y="2583"/>
                  <a:pt x="1391" y="2791"/>
                  <a:pt x="1229" y="3040"/>
                </a:cubicBezTo>
                <a:cubicBezTo>
                  <a:pt x="1213" y="3064"/>
                  <a:pt x="1206" y="3090"/>
                  <a:pt x="1206" y="3117"/>
                </a:cubicBezTo>
                <a:cubicBezTo>
                  <a:pt x="1206" y="3163"/>
                  <a:pt x="1229" y="3208"/>
                  <a:pt x="1271" y="3235"/>
                </a:cubicBezTo>
                <a:cubicBezTo>
                  <a:pt x="1336" y="3278"/>
                  <a:pt x="1424" y="3259"/>
                  <a:pt x="1466" y="3194"/>
                </a:cubicBezTo>
                <a:cubicBezTo>
                  <a:pt x="1612" y="2968"/>
                  <a:pt x="1773" y="2782"/>
                  <a:pt x="1944" y="2641"/>
                </a:cubicBezTo>
                <a:cubicBezTo>
                  <a:pt x="2120" y="2497"/>
                  <a:pt x="2313" y="2398"/>
                  <a:pt x="2483" y="2362"/>
                </a:cubicBezTo>
                <a:cubicBezTo>
                  <a:pt x="2558" y="2346"/>
                  <a:pt x="2593" y="2276"/>
                  <a:pt x="2593" y="2228"/>
                </a:cubicBezTo>
                <a:cubicBezTo>
                  <a:pt x="2593" y="2228"/>
                  <a:pt x="2593" y="2154"/>
                  <a:pt x="2593" y="2154"/>
                </a:cubicBezTo>
                <a:cubicBezTo>
                  <a:pt x="2593" y="2154"/>
                  <a:pt x="2593" y="1319"/>
                  <a:pt x="2593" y="1319"/>
                </a:cubicBezTo>
                <a:cubicBezTo>
                  <a:pt x="2593" y="1319"/>
                  <a:pt x="2593" y="1314"/>
                  <a:pt x="2593" y="1314"/>
                </a:cubicBezTo>
                <a:cubicBezTo>
                  <a:pt x="2593" y="1234"/>
                  <a:pt x="2527" y="1168"/>
                  <a:pt x="2447" y="1168"/>
                </a:cubicBezTo>
                <a:close/>
                <a:moveTo>
                  <a:pt x="4567" y="2718"/>
                </a:moveTo>
                <a:cubicBezTo>
                  <a:pt x="4567" y="3739"/>
                  <a:pt x="3740" y="4567"/>
                  <a:pt x="2718" y="4567"/>
                </a:cubicBezTo>
                <a:cubicBezTo>
                  <a:pt x="1697" y="4567"/>
                  <a:pt x="869" y="3739"/>
                  <a:pt x="869" y="2718"/>
                </a:cubicBezTo>
                <a:cubicBezTo>
                  <a:pt x="869" y="1697"/>
                  <a:pt x="1697" y="869"/>
                  <a:pt x="2718" y="869"/>
                </a:cubicBezTo>
                <a:cubicBezTo>
                  <a:pt x="3740" y="869"/>
                  <a:pt x="4567" y="1697"/>
                  <a:pt x="4567" y="2718"/>
                </a:cubicBezTo>
                <a:close/>
                <a:moveTo>
                  <a:pt x="4953" y="3795"/>
                </a:moveTo>
                <a:cubicBezTo>
                  <a:pt x="4955" y="3789"/>
                  <a:pt x="4955" y="3784"/>
                  <a:pt x="4956" y="3778"/>
                </a:cubicBezTo>
                <a:cubicBezTo>
                  <a:pt x="4956" y="3773"/>
                  <a:pt x="4956" y="3768"/>
                  <a:pt x="4955" y="3763"/>
                </a:cubicBezTo>
                <a:cubicBezTo>
                  <a:pt x="4954" y="3755"/>
                  <a:pt x="4952" y="3747"/>
                  <a:pt x="4947" y="3739"/>
                </a:cubicBezTo>
                <a:cubicBezTo>
                  <a:pt x="4944" y="3732"/>
                  <a:pt x="4939" y="3724"/>
                  <a:pt x="4934" y="3716"/>
                </a:cubicBezTo>
                <a:cubicBezTo>
                  <a:pt x="4923" y="3700"/>
                  <a:pt x="4910" y="3683"/>
                  <a:pt x="4898" y="3666"/>
                </a:cubicBezTo>
                <a:cubicBezTo>
                  <a:pt x="4884" y="3648"/>
                  <a:pt x="4870" y="3628"/>
                  <a:pt x="4854" y="3607"/>
                </a:cubicBezTo>
                <a:cubicBezTo>
                  <a:pt x="4843" y="3593"/>
                  <a:pt x="4835" y="3584"/>
                  <a:pt x="4829" y="3579"/>
                </a:cubicBezTo>
                <a:cubicBezTo>
                  <a:pt x="4823" y="3574"/>
                  <a:pt x="4810" y="3569"/>
                  <a:pt x="4793" y="3562"/>
                </a:cubicBezTo>
                <a:cubicBezTo>
                  <a:pt x="4793" y="3562"/>
                  <a:pt x="4746" y="3544"/>
                  <a:pt x="4746" y="3544"/>
                </a:cubicBezTo>
                <a:cubicBezTo>
                  <a:pt x="4740" y="3542"/>
                  <a:pt x="4734" y="3541"/>
                  <a:pt x="4729" y="3541"/>
                </a:cubicBezTo>
                <a:cubicBezTo>
                  <a:pt x="4724" y="3542"/>
                  <a:pt x="4719" y="3544"/>
                  <a:pt x="4714" y="3549"/>
                </a:cubicBezTo>
                <a:cubicBezTo>
                  <a:pt x="4712" y="3552"/>
                  <a:pt x="4709" y="3557"/>
                  <a:pt x="4703" y="3565"/>
                </a:cubicBezTo>
                <a:cubicBezTo>
                  <a:pt x="4698" y="3573"/>
                  <a:pt x="4695" y="3579"/>
                  <a:pt x="4693" y="3583"/>
                </a:cubicBezTo>
                <a:cubicBezTo>
                  <a:pt x="4693" y="3583"/>
                  <a:pt x="4674" y="3576"/>
                  <a:pt x="4674" y="3576"/>
                </a:cubicBezTo>
                <a:cubicBezTo>
                  <a:pt x="4674" y="3576"/>
                  <a:pt x="4746" y="3389"/>
                  <a:pt x="4746" y="3389"/>
                </a:cubicBezTo>
                <a:cubicBezTo>
                  <a:pt x="4746" y="3389"/>
                  <a:pt x="4765" y="3396"/>
                  <a:pt x="4765" y="3396"/>
                </a:cubicBezTo>
                <a:cubicBezTo>
                  <a:pt x="4763" y="3400"/>
                  <a:pt x="4762" y="3407"/>
                  <a:pt x="4759" y="3415"/>
                </a:cubicBezTo>
                <a:cubicBezTo>
                  <a:pt x="4757" y="3424"/>
                  <a:pt x="4756" y="3430"/>
                  <a:pt x="4755" y="3434"/>
                </a:cubicBezTo>
                <a:cubicBezTo>
                  <a:pt x="4756" y="3441"/>
                  <a:pt x="4758" y="3446"/>
                  <a:pt x="4761" y="3450"/>
                </a:cubicBezTo>
                <a:cubicBezTo>
                  <a:pt x="4765" y="3453"/>
                  <a:pt x="4769" y="3457"/>
                  <a:pt x="4775" y="3459"/>
                </a:cubicBezTo>
                <a:cubicBezTo>
                  <a:pt x="4775" y="3459"/>
                  <a:pt x="4834" y="3481"/>
                  <a:pt x="4834" y="3481"/>
                </a:cubicBezTo>
                <a:cubicBezTo>
                  <a:pt x="4840" y="3483"/>
                  <a:pt x="4844" y="3485"/>
                  <a:pt x="4848" y="3486"/>
                </a:cubicBezTo>
                <a:cubicBezTo>
                  <a:pt x="4852" y="3488"/>
                  <a:pt x="4856" y="3489"/>
                  <a:pt x="4859" y="3489"/>
                </a:cubicBezTo>
                <a:cubicBezTo>
                  <a:pt x="4862" y="3489"/>
                  <a:pt x="4866" y="3488"/>
                  <a:pt x="4872" y="3488"/>
                </a:cubicBezTo>
                <a:cubicBezTo>
                  <a:pt x="4878" y="3486"/>
                  <a:pt x="4885" y="3485"/>
                  <a:pt x="4894" y="3484"/>
                </a:cubicBezTo>
                <a:cubicBezTo>
                  <a:pt x="4920" y="3480"/>
                  <a:pt x="4945" y="3476"/>
                  <a:pt x="4968" y="3472"/>
                </a:cubicBezTo>
                <a:cubicBezTo>
                  <a:pt x="4991" y="3468"/>
                  <a:pt x="5013" y="3464"/>
                  <a:pt x="5034" y="3460"/>
                </a:cubicBezTo>
                <a:cubicBezTo>
                  <a:pt x="5044" y="3458"/>
                  <a:pt x="5054" y="3455"/>
                  <a:pt x="5061" y="3452"/>
                </a:cubicBezTo>
                <a:cubicBezTo>
                  <a:pt x="5068" y="3449"/>
                  <a:pt x="5075" y="3445"/>
                  <a:pt x="5080" y="3440"/>
                </a:cubicBezTo>
                <a:cubicBezTo>
                  <a:pt x="5084" y="3437"/>
                  <a:pt x="5088" y="3433"/>
                  <a:pt x="5092" y="3427"/>
                </a:cubicBezTo>
                <a:cubicBezTo>
                  <a:pt x="5095" y="3422"/>
                  <a:pt x="5098" y="3416"/>
                  <a:pt x="5100" y="3412"/>
                </a:cubicBezTo>
                <a:cubicBezTo>
                  <a:pt x="5100" y="3412"/>
                  <a:pt x="5119" y="3419"/>
                  <a:pt x="5119" y="3419"/>
                </a:cubicBezTo>
                <a:cubicBezTo>
                  <a:pt x="5119" y="3419"/>
                  <a:pt x="5045" y="3610"/>
                  <a:pt x="5045" y="3610"/>
                </a:cubicBezTo>
                <a:cubicBezTo>
                  <a:pt x="5045" y="3610"/>
                  <a:pt x="5026" y="3603"/>
                  <a:pt x="5026" y="3603"/>
                </a:cubicBezTo>
                <a:cubicBezTo>
                  <a:pt x="5033" y="3585"/>
                  <a:pt x="5036" y="3573"/>
                  <a:pt x="5037" y="3566"/>
                </a:cubicBezTo>
                <a:cubicBezTo>
                  <a:pt x="5037" y="3559"/>
                  <a:pt x="5036" y="3555"/>
                  <a:pt x="5032" y="3554"/>
                </a:cubicBezTo>
                <a:cubicBezTo>
                  <a:pt x="5030" y="3553"/>
                  <a:pt x="5026" y="3553"/>
                  <a:pt x="5021" y="3553"/>
                </a:cubicBezTo>
                <a:cubicBezTo>
                  <a:pt x="5015" y="3553"/>
                  <a:pt x="5005" y="3555"/>
                  <a:pt x="4991" y="3556"/>
                </a:cubicBezTo>
                <a:cubicBezTo>
                  <a:pt x="4979" y="3557"/>
                  <a:pt x="4962" y="3560"/>
                  <a:pt x="4941" y="3563"/>
                </a:cubicBezTo>
                <a:cubicBezTo>
                  <a:pt x="4919" y="3567"/>
                  <a:pt x="4892" y="3571"/>
                  <a:pt x="4863" y="3577"/>
                </a:cubicBezTo>
                <a:cubicBezTo>
                  <a:pt x="4899" y="3625"/>
                  <a:pt x="4924" y="3657"/>
                  <a:pt x="4939" y="3676"/>
                </a:cubicBezTo>
                <a:cubicBezTo>
                  <a:pt x="4954" y="3694"/>
                  <a:pt x="4963" y="3704"/>
                  <a:pt x="4967" y="3706"/>
                </a:cubicBezTo>
                <a:cubicBezTo>
                  <a:pt x="4972" y="3708"/>
                  <a:pt x="4978" y="3706"/>
                  <a:pt x="4983" y="3701"/>
                </a:cubicBezTo>
                <a:cubicBezTo>
                  <a:pt x="4988" y="3695"/>
                  <a:pt x="4994" y="3685"/>
                  <a:pt x="5000" y="3671"/>
                </a:cubicBezTo>
                <a:cubicBezTo>
                  <a:pt x="5000" y="3671"/>
                  <a:pt x="5019" y="3678"/>
                  <a:pt x="5019" y="3678"/>
                </a:cubicBezTo>
                <a:cubicBezTo>
                  <a:pt x="5019" y="3678"/>
                  <a:pt x="4972" y="3802"/>
                  <a:pt x="4972" y="3802"/>
                </a:cubicBezTo>
                <a:cubicBezTo>
                  <a:pt x="4972" y="3802"/>
                  <a:pt x="4953" y="3795"/>
                  <a:pt x="4953" y="3795"/>
                </a:cubicBezTo>
                <a:close/>
                <a:moveTo>
                  <a:pt x="5070" y="3174"/>
                </a:moveTo>
                <a:cubicBezTo>
                  <a:pt x="5070" y="3174"/>
                  <a:pt x="5072" y="3155"/>
                  <a:pt x="5072" y="3155"/>
                </a:cubicBezTo>
                <a:cubicBezTo>
                  <a:pt x="5088" y="3152"/>
                  <a:pt x="5105" y="3145"/>
                  <a:pt x="5124" y="3136"/>
                </a:cubicBezTo>
                <a:cubicBezTo>
                  <a:pt x="5143" y="3127"/>
                  <a:pt x="5153" y="3117"/>
                  <a:pt x="5156" y="3108"/>
                </a:cubicBezTo>
                <a:cubicBezTo>
                  <a:pt x="5157" y="3103"/>
                  <a:pt x="5158" y="3096"/>
                  <a:pt x="5160" y="3088"/>
                </a:cubicBezTo>
                <a:cubicBezTo>
                  <a:pt x="5161" y="3080"/>
                  <a:pt x="5162" y="3074"/>
                  <a:pt x="5163" y="3068"/>
                </a:cubicBezTo>
                <a:cubicBezTo>
                  <a:pt x="5163" y="3068"/>
                  <a:pt x="5164" y="3056"/>
                  <a:pt x="5164" y="3056"/>
                </a:cubicBezTo>
                <a:cubicBezTo>
                  <a:pt x="5164" y="3056"/>
                  <a:pt x="4885" y="3023"/>
                  <a:pt x="4885" y="3023"/>
                </a:cubicBezTo>
                <a:cubicBezTo>
                  <a:pt x="4879" y="3022"/>
                  <a:pt x="4874" y="3023"/>
                  <a:pt x="4869" y="3025"/>
                </a:cubicBezTo>
                <a:cubicBezTo>
                  <a:pt x="4864" y="3026"/>
                  <a:pt x="4860" y="3030"/>
                  <a:pt x="4856" y="3036"/>
                </a:cubicBezTo>
                <a:cubicBezTo>
                  <a:pt x="4855" y="3040"/>
                  <a:pt x="4853" y="3046"/>
                  <a:pt x="4850" y="3053"/>
                </a:cubicBezTo>
                <a:cubicBezTo>
                  <a:pt x="4847" y="3062"/>
                  <a:pt x="4845" y="3068"/>
                  <a:pt x="4844" y="3074"/>
                </a:cubicBezTo>
                <a:cubicBezTo>
                  <a:pt x="4844" y="3074"/>
                  <a:pt x="4825" y="3072"/>
                  <a:pt x="4825" y="3072"/>
                </a:cubicBezTo>
                <a:cubicBezTo>
                  <a:pt x="4825" y="3072"/>
                  <a:pt x="4848" y="2872"/>
                  <a:pt x="4848" y="2872"/>
                </a:cubicBezTo>
                <a:cubicBezTo>
                  <a:pt x="4848" y="2872"/>
                  <a:pt x="4868" y="2875"/>
                  <a:pt x="4868" y="2875"/>
                </a:cubicBezTo>
                <a:cubicBezTo>
                  <a:pt x="4868" y="2875"/>
                  <a:pt x="4868" y="2895"/>
                  <a:pt x="4868" y="2895"/>
                </a:cubicBezTo>
                <a:cubicBezTo>
                  <a:pt x="4867" y="2905"/>
                  <a:pt x="4868" y="2910"/>
                  <a:pt x="4868" y="2914"/>
                </a:cubicBezTo>
                <a:cubicBezTo>
                  <a:pt x="4870" y="2921"/>
                  <a:pt x="4874" y="2926"/>
                  <a:pt x="4878" y="2928"/>
                </a:cubicBezTo>
                <a:cubicBezTo>
                  <a:pt x="4882" y="2931"/>
                  <a:pt x="4887" y="2933"/>
                  <a:pt x="4894" y="2933"/>
                </a:cubicBezTo>
                <a:cubicBezTo>
                  <a:pt x="4894" y="2933"/>
                  <a:pt x="5175" y="2967"/>
                  <a:pt x="5175" y="2967"/>
                </a:cubicBezTo>
                <a:cubicBezTo>
                  <a:pt x="5175" y="2967"/>
                  <a:pt x="5176" y="2955"/>
                  <a:pt x="5176" y="2955"/>
                </a:cubicBezTo>
                <a:cubicBezTo>
                  <a:pt x="5177" y="2949"/>
                  <a:pt x="5178" y="2943"/>
                  <a:pt x="5178" y="2935"/>
                </a:cubicBezTo>
                <a:cubicBezTo>
                  <a:pt x="5178" y="2927"/>
                  <a:pt x="5178" y="2920"/>
                  <a:pt x="5178" y="2915"/>
                </a:cubicBezTo>
                <a:cubicBezTo>
                  <a:pt x="5178" y="2905"/>
                  <a:pt x="5170" y="2893"/>
                  <a:pt x="5154" y="2880"/>
                </a:cubicBezTo>
                <a:cubicBezTo>
                  <a:pt x="5138" y="2866"/>
                  <a:pt x="5123" y="2856"/>
                  <a:pt x="5109" y="2849"/>
                </a:cubicBezTo>
                <a:cubicBezTo>
                  <a:pt x="5109" y="2849"/>
                  <a:pt x="5111" y="2830"/>
                  <a:pt x="5111" y="2830"/>
                </a:cubicBezTo>
                <a:cubicBezTo>
                  <a:pt x="5111" y="2830"/>
                  <a:pt x="5213" y="2842"/>
                  <a:pt x="5213" y="2842"/>
                </a:cubicBezTo>
                <a:cubicBezTo>
                  <a:pt x="5213" y="2842"/>
                  <a:pt x="5172" y="3187"/>
                  <a:pt x="5172" y="3187"/>
                </a:cubicBezTo>
                <a:cubicBezTo>
                  <a:pt x="5172" y="3187"/>
                  <a:pt x="5070" y="3174"/>
                  <a:pt x="5070" y="3174"/>
                </a:cubicBezTo>
                <a:close/>
                <a:moveTo>
                  <a:pt x="4850" y="2596"/>
                </a:moveTo>
                <a:cubicBezTo>
                  <a:pt x="4850" y="2596"/>
                  <a:pt x="4830" y="2398"/>
                  <a:pt x="4830" y="2398"/>
                </a:cubicBezTo>
                <a:cubicBezTo>
                  <a:pt x="4830" y="2398"/>
                  <a:pt x="4849" y="2396"/>
                  <a:pt x="4849" y="2396"/>
                </a:cubicBezTo>
                <a:cubicBezTo>
                  <a:pt x="4850" y="2400"/>
                  <a:pt x="4851" y="2407"/>
                  <a:pt x="4853" y="2416"/>
                </a:cubicBezTo>
                <a:cubicBezTo>
                  <a:pt x="4854" y="2424"/>
                  <a:pt x="4856" y="2430"/>
                  <a:pt x="4858" y="2433"/>
                </a:cubicBezTo>
                <a:cubicBezTo>
                  <a:pt x="4861" y="2439"/>
                  <a:pt x="4865" y="2443"/>
                  <a:pt x="4869" y="2445"/>
                </a:cubicBezTo>
                <a:cubicBezTo>
                  <a:pt x="4873" y="2447"/>
                  <a:pt x="4878" y="2447"/>
                  <a:pt x="4885" y="2447"/>
                </a:cubicBezTo>
                <a:cubicBezTo>
                  <a:pt x="4885" y="2447"/>
                  <a:pt x="5138" y="2421"/>
                  <a:pt x="5138" y="2421"/>
                </a:cubicBezTo>
                <a:cubicBezTo>
                  <a:pt x="5144" y="2420"/>
                  <a:pt x="5149" y="2419"/>
                  <a:pt x="5153" y="2416"/>
                </a:cubicBezTo>
                <a:cubicBezTo>
                  <a:pt x="5156" y="2413"/>
                  <a:pt x="5160" y="2409"/>
                  <a:pt x="5161" y="2402"/>
                </a:cubicBezTo>
                <a:cubicBezTo>
                  <a:pt x="5163" y="2398"/>
                  <a:pt x="5164" y="2392"/>
                  <a:pt x="5165" y="2383"/>
                </a:cubicBezTo>
                <a:cubicBezTo>
                  <a:pt x="5166" y="2375"/>
                  <a:pt x="5166" y="2368"/>
                  <a:pt x="5166" y="2363"/>
                </a:cubicBezTo>
                <a:cubicBezTo>
                  <a:pt x="5166" y="2363"/>
                  <a:pt x="5186" y="2361"/>
                  <a:pt x="5186" y="2361"/>
                </a:cubicBezTo>
                <a:cubicBezTo>
                  <a:pt x="5186" y="2361"/>
                  <a:pt x="5206" y="2559"/>
                  <a:pt x="5206" y="2559"/>
                </a:cubicBezTo>
                <a:cubicBezTo>
                  <a:pt x="5206" y="2559"/>
                  <a:pt x="5187" y="2561"/>
                  <a:pt x="5187" y="2561"/>
                </a:cubicBezTo>
                <a:cubicBezTo>
                  <a:pt x="5186" y="2556"/>
                  <a:pt x="5185" y="2550"/>
                  <a:pt x="5183" y="2542"/>
                </a:cubicBezTo>
                <a:cubicBezTo>
                  <a:pt x="5181" y="2535"/>
                  <a:pt x="5179" y="2529"/>
                  <a:pt x="5177" y="2524"/>
                </a:cubicBezTo>
                <a:cubicBezTo>
                  <a:pt x="5174" y="2517"/>
                  <a:pt x="5170" y="2513"/>
                  <a:pt x="5166" y="2512"/>
                </a:cubicBezTo>
                <a:cubicBezTo>
                  <a:pt x="5161" y="2510"/>
                  <a:pt x="5155" y="2509"/>
                  <a:pt x="5149" y="2510"/>
                </a:cubicBezTo>
                <a:cubicBezTo>
                  <a:pt x="5149" y="2510"/>
                  <a:pt x="4897" y="2536"/>
                  <a:pt x="4897" y="2536"/>
                </a:cubicBezTo>
                <a:cubicBezTo>
                  <a:pt x="4891" y="2537"/>
                  <a:pt x="4886" y="2538"/>
                  <a:pt x="4882" y="2541"/>
                </a:cubicBezTo>
                <a:cubicBezTo>
                  <a:pt x="4878" y="2544"/>
                  <a:pt x="4875" y="2548"/>
                  <a:pt x="4873" y="2555"/>
                </a:cubicBezTo>
                <a:cubicBezTo>
                  <a:pt x="4872" y="2559"/>
                  <a:pt x="4871" y="2565"/>
                  <a:pt x="4870" y="2573"/>
                </a:cubicBezTo>
                <a:cubicBezTo>
                  <a:pt x="4870" y="2581"/>
                  <a:pt x="4870" y="2588"/>
                  <a:pt x="4870" y="2593"/>
                </a:cubicBezTo>
                <a:cubicBezTo>
                  <a:pt x="4870" y="2593"/>
                  <a:pt x="4850" y="2596"/>
                  <a:pt x="4850" y="2596"/>
                </a:cubicBezTo>
                <a:close/>
                <a:moveTo>
                  <a:pt x="4733" y="2044"/>
                </a:moveTo>
                <a:cubicBezTo>
                  <a:pt x="4726" y="2024"/>
                  <a:pt x="4722" y="2003"/>
                  <a:pt x="4721" y="1984"/>
                </a:cubicBezTo>
                <a:cubicBezTo>
                  <a:pt x="4720" y="1964"/>
                  <a:pt x="4721" y="1947"/>
                  <a:pt x="4724" y="1932"/>
                </a:cubicBezTo>
                <a:cubicBezTo>
                  <a:pt x="4724" y="1932"/>
                  <a:pt x="4701" y="1921"/>
                  <a:pt x="4701" y="1921"/>
                </a:cubicBezTo>
                <a:cubicBezTo>
                  <a:pt x="4701" y="1921"/>
                  <a:pt x="4695" y="1900"/>
                  <a:pt x="4695" y="1900"/>
                </a:cubicBezTo>
                <a:cubicBezTo>
                  <a:pt x="4695" y="1900"/>
                  <a:pt x="4816" y="1857"/>
                  <a:pt x="4816" y="1857"/>
                </a:cubicBezTo>
                <a:cubicBezTo>
                  <a:pt x="4816" y="1857"/>
                  <a:pt x="4823" y="1877"/>
                  <a:pt x="4823" y="1877"/>
                </a:cubicBezTo>
                <a:cubicBezTo>
                  <a:pt x="4813" y="1886"/>
                  <a:pt x="4803" y="1896"/>
                  <a:pt x="4793" y="1907"/>
                </a:cubicBezTo>
                <a:cubicBezTo>
                  <a:pt x="4783" y="1919"/>
                  <a:pt x="4774" y="1931"/>
                  <a:pt x="4767" y="1944"/>
                </a:cubicBezTo>
                <a:cubicBezTo>
                  <a:pt x="4759" y="1957"/>
                  <a:pt x="4754" y="1971"/>
                  <a:pt x="4751" y="1985"/>
                </a:cubicBezTo>
                <a:cubicBezTo>
                  <a:pt x="4749" y="2000"/>
                  <a:pt x="4750" y="2015"/>
                  <a:pt x="4755" y="2031"/>
                </a:cubicBezTo>
                <a:cubicBezTo>
                  <a:pt x="4763" y="2053"/>
                  <a:pt x="4774" y="2067"/>
                  <a:pt x="4788" y="2076"/>
                </a:cubicBezTo>
                <a:cubicBezTo>
                  <a:pt x="4802" y="2084"/>
                  <a:pt x="4818" y="2085"/>
                  <a:pt x="4834" y="2080"/>
                </a:cubicBezTo>
                <a:cubicBezTo>
                  <a:pt x="4847" y="2075"/>
                  <a:pt x="4856" y="2067"/>
                  <a:pt x="4862" y="2054"/>
                </a:cubicBezTo>
                <a:cubicBezTo>
                  <a:pt x="4868" y="2041"/>
                  <a:pt x="4870" y="2023"/>
                  <a:pt x="4870" y="2001"/>
                </a:cubicBezTo>
                <a:cubicBezTo>
                  <a:pt x="4870" y="2001"/>
                  <a:pt x="4870" y="1959"/>
                  <a:pt x="4870" y="1959"/>
                </a:cubicBezTo>
                <a:cubicBezTo>
                  <a:pt x="4870" y="1947"/>
                  <a:pt x="4870" y="1935"/>
                  <a:pt x="4870" y="1924"/>
                </a:cubicBezTo>
                <a:cubicBezTo>
                  <a:pt x="4872" y="1898"/>
                  <a:pt x="4879" y="1876"/>
                  <a:pt x="4892" y="1860"/>
                </a:cubicBezTo>
                <a:cubicBezTo>
                  <a:pt x="4906" y="1843"/>
                  <a:pt x="4922" y="1831"/>
                  <a:pt x="4944" y="1824"/>
                </a:cubicBezTo>
                <a:cubicBezTo>
                  <a:pt x="4956" y="1820"/>
                  <a:pt x="4970" y="1818"/>
                  <a:pt x="4984" y="1820"/>
                </a:cubicBezTo>
                <a:cubicBezTo>
                  <a:pt x="4999" y="1821"/>
                  <a:pt x="5012" y="1826"/>
                  <a:pt x="5026" y="1834"/>
                </a:cubicBezTo>
                <a:cubicBezTo>
                  <a:pt x="5038" y="1842"/>
                  <a:pt x="5050" y="1853"/>
                  <a:pt x="5062" y="1867"/>
                </a:cubicBezTo>
                <a:cubicBezTo>
                  <a:pt x="5073" y="1882"/>
                  <a:pt x="5081" y="1898"/>
                  <a:pt x="5088" y="1918"/>
                </a:cubicBezTo>
                <a:cubicBezTo>
                  <a:pt x="5094" y="1937"/>
                  <a:pt x="5098" y="1955"/>
                  <a:pt x="5098" y="1973"/>
                </a:cubicBezTo>
                <a:cubicBezTo>
                  <a:pt x="5099" y="1992"/>
                  <a:pt x="5098" y="2006"/>
                  <a:pt x="5096" y="2018"/>
                </a:cubicBezTo>
                <a:cubicBezTo>
                  <a:pt x="5096" y="2018"/>
                  <a:pt x="5115" y="2027"/>
                  <a:pt x="5115" y="2027"/>
                </a:cubicBezTo>
                <a:cubicBezTo>
                  <a:pt x="5115" y="2027"/>
                  <a:pt x="5122" y="2048"/>
                  <a:pt x="5122" y="2048"/>
                </a:cubicBezTo>
                <a:cubicBezTo>
                  <a:pt x="5122" y="2048"/>
                  <a:pt x="5006" y="2089"/>
                  <a:pt x="5006" y="2089"/>
                </a:cubicBezTo>
                <a:cubicBezTo>
                  <a:pt x="5006" y="2089"/>
                  <a:pt x="5000" y="2069"/>
                  <a:pt x="5000" y="2069"/>
                </a:cubicBezTo>
                <a:cubicBezTo>
                  <a:pt x="5010" y="2060"/>
                  <a:pt x="5021" y="2050"/>
                  <a:pt x="5032" y="2039"/>
                </a:cubicBezTo>
                <a:cubicBezTo>
                  <a:pt x="5043" y="2028"/>
                  <a:pt x="5051" y="2018"/>
                  <a:pt x="5057" y="2008"/>
                </a:cubicBezTo>
                <a:cubicBezTo>
                  <a:pt x="5064" y="1997"/>
                  <a:pt x="5068" y="1985"/>
                  <a:pt x="5070" y="1973"/>
                </a:cubicBezTo>
                <a:cubicBezTo>
                  <a:pt x="5072" y="1961"/>
                  <a:pt x="5071" y="1948"/>
                  <a:pt x="5066" y="1934"/>
                </a:cubicBezTo>
                <a:cubicBezTo>
                  <a:pt x="5060" y="1917"/>
                  <a:pt x="5051" y="1905"/>
                  <a:pt x="5038" y="1896"/>
                </a:cubicBezTo>
                <a:cubicBezTo>
                  <a:pt x="5024" y="1889"/>
                  <a:pt x="5010" y="1888"/>
                  <a:pt x="4996" y="1892"/>
                </a:cubicBezTo>
                <a:cubicBezTo>
                  <a:pt x="4983" y="1897"/>
                  <a:pt x="4973" y="1905"/>
                  <a:pt x="4968" y="1918"/>
                </a:cubicBezTo>
                <a:cubicBezTo>
                  <a:pt x="4962" y="1930"/>
                  <a:pt x="4960" y="1947"/>
                  <a:pt x="4960" y="1969"/>
                </a:cubicBezTo>
                <a:cubicBezTo>
                  <a:pt x="4960" y="1969"/>
                  <a:pt x="4960" y="2010"/>
                  <a:pt x="4960" y="2010"/>
                </a:cubicBezTo>
                <a:cubicBezTo>
                  <a:pt x="4960" y="2024"/>
                  <a:pt x="4960" y="2036"/>
                  <a:pt x="4960" y="2047"/>
                </a:cubicBezTo>
                <a:cubicBezTo>
                  <a:pt x="4959" y="2073"/>
                  <a:pt x="4952" y="2095"/>
                  <a:pt x="4941" y="2112"/>
                </a:cubicBezTo>
                <a:cubicBezTo>
                  <a:pt x="4929" y="2129"/>
                  <a:pt x="4912" y="2142"/>
                  <a:pt x="4888" y="2150"/>
                </a:cubicBezTo>
                <a:cubicBezTo>
                  <a:pt x="4874" y="2154"/>
                  <a:pt x="4858" y="2156"/>
                  <a:pt x="4842" y="2154"/>
                </a:cubicBezTo>
                <a:cubicBezTo>
                  <a:pt x="4826" y="2151"/>
                  <a:pt x="4811" y="2146"/>
                  <a:pt x="4799" y="2137"/>
                </a:cubicBezTo>
                <a:cubicBezTo>
                  <a:pt x="4784" y="2128"/>
                  <a:pt x="4772" y="2116"/>
                  <a:pt x="4760" y="2100"/>
                </a:cubicBezTo>
                <a:cubicBezTo>
                  <a:pt x="4749" y="2085"/>
                  <a:pt x="4740" y="2067"/>
                  <a:pt x="4733" y="2044"/>
                </a:cubicBezTo>
                <a:close/>
                <a:moveTo>
                  <a:pt x="4764" y="1461"/>
                </a:moveTo>
                <a:cubicBezTo>
                  <a:pt x="4784" y="1449"/>
                  <a:pt x="4795" y="1433"/>
                  <a:pt x="4796" y="1416"/>
                </a:cubicBezTo>
                <a:cubicBezTo>
                  <a:pt x="4799" y="1399"/>
                  <a:pt x="4793" y="1380"/>
                  <a:pt x="4780" y="1359"/>
                </a:cubicBezTo>
                <a:cubicBezTo>
                  <a:pt x="4780" y="1359"/>
                  <a:pt x="4769" y="1343"/>
                  <a:pt x="4769" y="1343"/>
                </a:cubicBezTo>
                <a:cubicBezTo>
                  <a:pt x="4769" y="1343"/>
                  <a:pt x="4643" y="1424"/>
                  <a:pt x="4643" y="1424"/>
                </a:cubicBezTo>
                <a:cubicBezTo>
                  <a:pt x="4643" y="1424"/>
                  <a:pt x="4653" y="1440"/>
                  <a:pt x="4653" y="1440"/>
                </a:cubicBezTo>
                <a:cubicBezTo>
                  <a:pt x="4667" y="1461"/>
                  <a:pt x="4682" y="1474"/>
                  <a:pt x="4700" y="1478"/>
                </a:cubicBezTo>
                <a:cubicBezTo>
                  <a:pt x="4719" y="1482"/>
                  <a:pt x="4740" y="1477"/>
                  <a:pt x="4764" y="1461"/>
                </a:cubicBezTo>
                <a:close/>
                <a:moveTo>
                  <a:pt x="4632" y="1750"/>
                </a:moveTo>
                <a:cubicBezTo>
                  <a:pt x="4632" y="1750"/>
                  <a:pt x="4558" y="1634"/>
                  <a:pt x="4558" y="1634"/>
                </a:cubicBezTo>
                <a:cubicBezTo>
                  <a:pt x="4576" y="1595"/>
                  <a:pt x="4589" y="1563"/>
                  <a:pt x="4598" y="1538"/>
                </a:cubicBezTo>
                <a:cubicBezTo>
                  <a:pt x="4608" y="1513"/>
                  <a:pt x="4618" y="1483"/>
                  <a:pt x="4629" y="1448"/>
                </a:cubicBezTo>
                <a:cubicBezTo>
                  <a:pt x="4629" y="1448"/>
                  <a:pt x="4622" y="1437"/>
                  <a:pt x="4622" y="1437"/>
                </a:cubicBezTo>
                <a:cubicBezTo>
                  <a:pt x="4622" y="1437"/>
                  <a:pt x="4532" y="1496"/>
                  <a:pt x="4532" y="1496"/>
                </a:cubicBezTo>
                <a:cubicBezTo>
                  <a:pt x="4526" y="1499"/>
                  <a:pt x="4522" y="1503"/>
                  <a:pt x="4520" y="1507"/>
                </a:cubicBezTo>
                <a:cubicBezTo>
                  <a:pt x="4518" y="1511"/>
                  <a:pt x="4517" y="1517"/>
                  <a:pt x="4518" y="1524"/>
                </a:cubicBezTo>
                <a:cubicBezTo>
                  <a:pt x="4519" y="1527"/>
                  <a:pt x="4520" y="1532"/>
                  <a:pt x="4523" y="1539"/>
                </a:cubicBezTo>
                <a:cubicBezTo>
                  <a:pt x="4526" y="1545"/>
                  <a:pt x="4528" y="1551"/>
                  <a:pt x="4530" y="1555"/>
                </a:cubicBezTo>
                <a:cubicBezTo>
                  <a:pt x="4530" y="1555"/>
                  <a:pt x="4513" y="1566"/>
                  <a:pt x="4513" y="1566"/>
                </a:cubicBezTo>
                <a:cubicBezTo>
                  <a:pt x="4513" y="1566"/>
                  <a:pt x="4409" y="1405"/>
                  <a:pt x="4409" y="1405"/>
                </a:cubicBezTo>
                <a:cubicBezTo>
                  <a:pt x="4409" y="1405"/>
                  <a:pt x="4426" y="1394"/>
                  <a:pt x="4426" y="1394"/>
                </a:cubicBezTo>
                <a:cubicBezTo>
                  <a:pt x="4429" y="1398"/>
                  <a:pt x="4433" y="1403"/>
                  <a:pt x="4438" y="1409"/>
                </a:cubicBezTo>
                <a:cubicBezTo>
                  <a:pt x="4444" y="1415"/>
                  <a:pt x="4447" y="1420"/>
                  <a:pt x="4450" y="1421"/>
                </a:cubicBezTo>
                <a:cubicBezTo>
                  <a:pt x="4456" y="1425"/>
                  <a:pt x="4461" y="1427"/>
                  <a:pt x="4466" y="1427"/>
                </a:cubicBezTo>
                <a:cubicBezTo>
                  <a:pt x="4471" y="1427"/>
                  <a:pt x="4476" y="1425"/>
                  <a:pt x="4481" y="1421"/>
                </a:cubicBezTo>
                <a:cubicBezTo>
                  <a:pt x="4481" y="1421"/>
                  <a:pt x="4694" y="1284"/>
                  <a:pt x="4694" y="1284"/>
                </a:cubicBezTo>
                <a:cubicBezTo>
                  <a:pt x="4699" y="1281"/>
                  <a:pt x="4702" y="1277"/>
                  <a:pt x="4705" y="1273"/>
                </a:cubicBezTo>
                <a:cubicBezTo>
                  <a:pt x="4707" y="1270"/>
                  <a:pt x="4707" y="1264"/>
                  <a:pt x="4707" y="1256"/>
                </a:cubicBezTo>
                <a:cubicBezTo>
                  <a:pt x="4705" y="1251"/>
                  <a:pt x="4703" y="1244"/>
                  <a:pt x="4700" y="1237"/>
                </a:cubicBezTo>
                <a:cubicBezTo>
                  <a:pt x="4698" y="1230"/>
                  <a:pt x="4696" y="1225"/>
                  <a:pt x="4694" y="1221"/>
                </a:cubicBezTo>
                <a:cubicBezTo>
                  <a:pt x="4694" y="1221"/>
                  <a:pt x="4710" y="1210"/>
                  <a:pt x="4710" y="1210"/>
                </a:cubicBezTo>
                <a:cubicBezTo>
                  <a:pt x="4710" y="1210"/>
                  <a:pt x="4820" y="1379"/>
                  <a:pt x="4820" y="1379"/>
                </a:cubicBezTo>
                <a:cubicBezTo>
                  <a:pt x="4844" y="1417"/>
                  <a:pt x="4856" y="1449"/>
                  <a:pt x="4857" y="1477"/>
                </a:cubicBezTo>
                <a:cubicBezTo>
                  <a:pt x="4858" y="1504"/>
                  <a:pt x="4846" y="1525"/>
                  <a:pt x="4823" y="1541"/>
                </a:cubicBezTo>
                <a:cubicBezTo>
                  <a:pt x="4801" y="1554"/>
                  <a:pt x="4780" y="1559"/>
                  <a:pt x="4760" y="1556"/>
                </a:cubicBezTo>
                <a:cubicBezTo>
                  <a:pt x="4739" y="1552"/>
                  <a:pt x="4717" y="1540"/>
                  <a:pt x="4694" y="1520"/>
                </a:cubicBezTo>
                <a:cubicBezTo>
                  <a:pt x="4688" y="1537"/>
                  <a:pt x="4680" y="1558"/>
                  <a:pt x="4673" y="1581"/>
                </a:cubicBezTo>
                <a:cubicBezTo>
                  <a:pt x="4665" y="1604"/>
                  <a:pt x="4656" y="1629"/>
                  <a:pt x="4648" y="1653"/>
                </a:cubicBezTo>
                <a:cubicBezTo>
                  <a:pt x="4645" y="1661"/>
                  <a:pt x="4643" y="1672"/>
                  <a:pt x="4640" y="1684"/>
                </a:cubicBezTo>
                <a:cubicBezTo>
                  <a:pt x="4637" y="1697"/>
                  <a:pt x="4636" y="1707"/>
                  <a:pt x="4638" y="1714"/>
                </a:cubicBezTo>
                <a:cubicBezTo>
                  <a:pt x="4639" y="1718"/>
                  <a:pt x="4640" y="1722"/>
                  <a:pt x="4643" y="1728"/>
                </a:cubicBezTo>
                <a:cubicBezTo>
                  <a:pt x="4646" y="1733"/>
                  <a:pt x="4648" y="1737"/>
                  <a:pt x="4649" y="1739"/>
                </a:cubicBezTo>
                <a:cubicBezTo>
                  <a:pt x="4649" y="1739"/>
                  <a:pt x="4632" y="1750"/>
                  <a:pt x="4632" y="1750"/>
                </a:cubicBezTo>
                <a:close/>
                <a:moveTo>
                  <a:pt x="4446" y="1047"/>
                </a:moveTo>
                <a:cubicBezTo>
                  <a:pt x="4446" y="1047"/>
                  <a:pt x="4432" y="1033"/>
                  <a:pt x="4432" y="1033"/>
                </a:cubicBezTo>
                <a:cubicBezTo>
                  <a:pt x="4438" y="1020"/>
                  <a:pt x="4441" y="1004"/>
                  <a:pt x="4441" y="986"/>
                </a:cubicBezTo>
                <a:cubicBezTo>
                  <a:pt x="4442" y="968"/>
                  <a:pt x="4439" y="953"/>
                  <a:pt x="4432" y="944"/>
                </a:cubicBezTo>
                <a:cubicBezTo>
                  <a:pt x="4429" y="939"/>
                  <a:pt x="4424" y="934"/>
                  <a:pt x="4418" y="928"/>
                </a:cubicBezTo>
                <a:cubicBezTo>
                  <a:pt x="4412" y="922"/>
                  <a:pt x="4406" y="917"/>
                  <a:pt x="4402" y="913"/>
                </a:cubicBezTo>
                <a:cubicBezTo>
                  <a:pt x="4402" y="913"/>
                  <a:pt x="4364" y="878"/>
                  <a:pt x="4364" y="878"/>
                </a:cubicBezTo>
                <a:cubicBezTo>
                  <a:pt x="4364" y="878"/>
                  <a:pt x="4271" y="980"/>
                  <a:pt x="4271" y="980"/>
                </a:cubicBezTo>
                <a:cubicBezTo>
                  <a:pt x="4271" y="980"/>
                  <a:pt x="4298" y="1005"/>
                  <a:pt x="4298" y="1005"/>
                </a:cubicBezTo>
                <a:cubicBezTo>
                  <a:pt x="4304" y="1011"/>
                  <a:pt x="4311" y="1016"/>
                  <a:pt x="4318" y="1019"/>
                </a:cubicBezTo>
                <a:cubicBezTo>
                  <a:pt x="4325" y="1023"/>
                  <a:pt x="4333" y="1024"/>
                  <a:pt x="4342" y="1023"/>
                </a:cubicBezTo>
                <a:cubicBezTo>
                  <a:pt x="4347" y="1023"/>
                  <a:pt x="4355" y="1021"/>
                  <a:pt x="4364" y="1016"/>
                </a:cubicBezTo>
                <a:cubicBezTo>
                  <a:pt x="4373" y="1012"/>
                  <a:pt x="4381" y="1007"/>
                  <a:pt x="4387" y="1003"/>
                </a:cubicBezTo>
                <a:cubicBezTo>
                  <a:pt x="4387" y="1003"/>
                  <a:pt x="4402" y="1016"/>
                  <a:pt x="4402" y="1016"/>
                </a:cubicBezTo>
                <a:cubicBezTo>
                  <a:pt x="4402" y="1016"/>
                  <a:pt x="4301" y="1126"/>
                  <a:pt x="4301" y="1126"/>
                </a:cubicBezTo>
                <a:cubicBezTo>
                  <a:pt x="4301" y="1126"/>
                  <a:pt x="4286" y="1113"/>
                  <a:pt x="4286" y="1113"/>
                </a:cubicBezTo>
                <a:cubicBezTo>
                  <a:pt x="4291" y="1107"/>
                  <a:pt x="4294" y="1099"/>
                  <a:pt x="4299" y="1088"/>
                </a:cubicBezTo>
                <a:cubicBezTo>
                  <a:pt x="4303" y="1077"/>
                  <a:pt x="4305" y="1069"/>
                  <a:pt x="4305" y="1064"/>
                </a:cubicBezTo>
                <a:cubicBezTo>
                  <a:pt x="4305" y="1056"/>
                  <a:pt x="4303" y="1048"/>
                  <a:pt x="4299" y="1041"/>
                </a:cubicBezTo>
                <a:cubicBezTo>
                  <a:pt x="4295" y="1035"/>
                  <a:pt x="4289" y="1028"/>
                  <a:pt x="4282" y="1021"/>
                </a:cubicBezTo>
                <a:cubicBezTo>
                  <a:pt x="4282" y="1021"/>
                  <a:pt x="4255" y="997"/>
                  <a:pt x="4255" y="997"/>
                </a:cubicBezTo>
                <a:cubicBezTo>
                  <a:pt x="4255" y="997"/>
                  <a:pt x="4185" y="1073"/>
                  <a:pt x="4185" y="1073"/>
                </a:cubicBezTo>
                <a:cubicBezTo>
                  <a:pt x="4178" y="1081"/>
                  <a:pt x="4173" y="1088"/>
                  <a:pt x="4170" y="1094"/>
                </a:cubicBezTo>
                <a:cubicBezTo>
                  <a:pt x="4167" y="1100"/>
                  <a:pt x="4166" y="1105"/>
                  <a:pt x="4167" y="1111"/>
                </a:cubicBezTo>
                <a:cubicBezTo>
                  <a:pt x="4167" y="1116"/>
                  <a:pt x="4170" y="1121"/>
                  <a:pt x="4175" y="1127"/>
                </a:cubicBezTo>
                <a:cubicBezTo>
                  <a:pt x="4180" y="1133"/>
                  <a:pt x="4187" y="1140"/>
                  <a:pt x="4196" y="1148"/>
                </a:cubicBezTo>
                <a:cubicBezTo>
                  <a:pt x="4200" y="1152"/>
                  <a:pt x="4206" y="1157"/>
                  <a:pt x="4212" y="1162"/>
                </a:cubicBezTo>
                <a:cubicBezTo>
                  <a:pt x="4218" y="1168"/>
                  <a:pt x="4224" y="1172"/>
                  <a:pt x="4229" y="1176"/>
                </a:cubicBezTo>
                <a:cubicBezTo>
                  <a:pt x="4235" y="1180"/>
                  <a:pt x="4240" y="1183"/>
                  <a:pt x="4246" y="1186"/>
                </a:cubicBezTo>
                <a:cubicBezTo>
                  <a:pt x="4251" y="1189"/>
                  <a:pt x="4257" y="1190"/>
                  <a:pt x="4261" y="1190"/>
                </a:cubicBezTo>
                <a:cubicBezTo>
                  <a:pt x="4272" y="1189"/>
                  <a:pt x="4288" y="1186"/>
                  <a:pt x="4306" y="1181"/>
                </a:cubicBezTo>
                <a:cubicBezTo>
                  <a:pt x="4325" y="1175"/>
                  <a:pt x="4339" y="1170"/>
                  <a:pt x="4347" y="1166"/>
                </a:cubicBezTo>
                <a:cubicBezTo>
                  <a:pt x="4347" y="1166"/>
                  <a:pt x="4360" y="1178"/>
                  <a:pt x="4360" y="1178"/>
                </a:cubicBezTo>
                <a:cubicBezTo>
                  <a:pt x="4360" y="1178"/>
                  <a:pt x="4280" y="1256"/>
                  <a:pt x="4280" y="1256"/>
                </a:cubicBezTo>
                <a:cubicBezTo>
                  <a:pt x="4280" y="1256"/>
                  <a:pt x="4032" y="1029"/>
                  <a:pt x="4032" y="1029"/>
                </a:cubicBezTo>
                <a:cubicBezTo>
                  <a:pt x="4032" y="1029"/>
                  <a:pt x="4046" y="1015"/>
                  <a:pt x="4046" y="1015"/>
                </a:cubicBezTo>
                <a:cubicBezTo>
                  <a:pt x="4049" y="1018"/>
                  <a:pt x="4054" y="1021"/>
                  <a:pt x="4061" y="1026"/>
                </a:cubicBezTo>
                <a:cubicBezTo>
                  <a:pt x="4068" y="1031"/>
                  <a:pt x="4073" y="1034"/>
                  <a:pt x="4076" y="1035"/>
                </a:cubicBezTo>
                <a:cubicBezTo>
                  <a:pt x="4083" y="1038"/>
                  <a:pt x="4088" y="1038"/>
                  <a:pt x="4092" y="1037"/>
                </a:cubicBezTo>
                <a:cubicBezTo>
                  <a:pt x="4097" y="1035"/>
                  <a:pt x="4101" y="1032"/>
                  <a:pt x="4106" y="1027"/>
                </a:cubicBezTo>
                <a:cubicBezTo>
                  <a:pt x="4106" y="1027"/>
                  <a:pt x="4276" y="841"/>
                  <a:pt x="4276" y="841"/>
                </a:cubicBezTo>
                <a:cubicBezTo>
                  <a:pt x="4280" y="836"/>
                  <a:pt x="4283" y="832"/>
                  <a:pt x="4284" y="828"/>
                </a:cubicBezTo>
                <a:cubicBezTo>
                  <a:pt x="4285" y="823"/>
                  <a:pt x="4285" y="818"/>
                  <a:pt x="4281" y="810"/>
                </a:cubicBezTo>
                <a:cubicBezTo>
                  <a:pt x="4280" y="806"/>
                  <a:pt x="4277" y="801"/>
                  <a:pt x="4272" y="794"/>
                </a:cubicBezTo>
                <a:cubicBezTo>
                  <a:pt x="4267" y="787"/>
                  <a:pt x="4264" y="783"/>
                  <a:pt x="4261" y="779"/>
                </a:cubicBezTo>
                <a:cubicBezTo>
                  <a:pt x="4261" y="779"/>
                  <a:pt x="4274" y="765"/>
                  <a:pt x="4274" y="765"/>
                </a:cubicBezTo>
                <a:cubicBezTo>
                  <a:pt x="4274" y="765"/>
                  <a:pt x="4508" y="979"/>
                  <a:pt x="4508" y="979"/>
                </a:cubicBezTo>
                <a:cubicBezTo>
                  <a:pt x="4508" y="979"/>
                  <a:pt x="4446" y="1047"/>
                  <a:pt x="4446" y="1047"/>
                </a:cubicBezTo>
                <a:close/>
                <a:moveTo>
                  <a:pt x="4056" y="630"/>
                </a:moveTo>
                <a:cubicBezTo>
                  <a:pt x="4051" y="628"/>
                  <a:pt x="4046" y="626"/>
                  <a:pt x="4041" y="625"/>
                </a:cubicBezTo>
                <a:cubicBezTo>
                  <a:pt x="4036" y="624"/>
                  <a:pt x="4030" y="624"/>
                  <a:pt x="4024" y="624"/>
                </a:cubicBezTo>
                <a:cubicBezTo>
                  <a:pt x="4016" y="625"/>
                  <a:pt x="4008" y="626"/>
                  <a:pt x="4003" y="628"/>
                </a:cubicBezTo>
                <a:cubicBezTo>
                  <a:pt x="3997" y="631"/>
                  <a:pt x="3990" y="634"/>
                  <a:pt x="3983" y="640"/>
                </a:cubicBezTo>
                <a:cubicBezTo>
                  <a:pt x="3973" y="648"/>
                  <a:pt x="3959" y="660"/>
                  <a:pt x="3940" y="675"/>
                </a:cubicBezTo>
                <a:cubicBezTo>
                  <a:pt x="3921" y="690"/>
                  <a:pt x="3900" y="707"/>
                  <a:pt x="3876" y="727"/>
                </a:cubicBezTo>
                <a:cubicBezTo>
                  <a:pt x="3854" y="745"/>
                  <a:pt x="3831" y="764"/>
                  <a:pt x="3806" y="785"/>
                </a:cubicBezTo>
                <a:cubicBezTo>
                  <a:pt x="3780" y="806"/>
                  <a:pt x="3756" y="826"/>
                  <a:pt x="3733" y="846"/>
                </a:cubicBezTo>
                <a:cubicBezTo>
                  <a:pt x="3733" y="846"/>
                  <a:pt x="3688" y="822"/>
                  <a:pt x="3688" y="822"/>
                </a:cubicBezTo>
                <a:cubicBezTo>
                  <a:pt x="3694" y="760"/>
                  <a:pt x="3700" y="697"/>
                  <a:pt x="3707" y="633"/>
                </a:cubicBezTo>
                <a:cubicBezTo>
                  <a:pt x="3713" y="569"/>
                  <a:pt x="3718" y="524"/>
                  <a:pt x="3719" y="499"/>
                </a:cubicBezTo>
                <a:cubicBezTo>
                  <a:pt x="3720" y="490"/>
                  <a:pt x="3720" y="482"/>
                  <a:pt x="3719" y="477"/>
                </a:cubicBezTo>
                <a:cubicBezTo>
                  <a:pt x="3717" y="471"/>
                  <a:pt x="3715" y="465"/>
                  <a:pt x="3710" y="457"/>
                </a:cubicBezTo>
                <a:cubicBezTo>
                  <a:pt x="3706" y="452"/>
                  <a:pt x="3703" y="447"/>
                  <a:pt x="3699" y="444"/>
                </a:cubicBezTo>
                <a:cubicBezTo>
                  <a:pt x="3696" y="441"/>
                  <a:pt x="3692" y="437"/>
                  <a:pt x="3685" y="433"/>
                </a:cubicBezTo>
                <a:cubicBezTo>
                  <a:pt x="3685" y="433"/>
                  <a:pt x="3695" y="415"/>
                  <a:pt x="3695" y="415"/>
                </a:cubicBezTo>
                <a:cubicBezTo>
                  <a:pt x="3695" y="415"/>
                  <a:pt x="3866" y="506"/>
                  <a:pt x="3866" y="506"/>
                </a:cubicBezTo>
                <a:cubicBezTo>
                  <a:pt x="3866" y="506"/>
                  <a:pt x="3857" y="524"/>
                  <a:pt x="3857" y="524"/>
                </a:cubicBezTo>
                <a:cubicBezTo>
                  <a:pt x="3840" y="517"/>
                  <a:pt x="3828" y="513"/>
                  <a:pt x="3821" y="512"/>
                </a:cubicBezTo>
                <a:cubicBezTo>
                  <a:pt x="3813" y="511"/>
                  <a:pt x="3809" y="512"/>
                  <a:pt x="3807" y="515"/>
                </a:cubicBezTo>
                <a:cubicBezTo>
                  <a:pt x="3807" y="517"/>
                  <a:pt x="3806" y="519"/>
                  <a:pt x="3805" y="521"/>
                </a:cubicBezTo>
                <a:cubicBezTo>
                  <a:pt x="3805" y="523"/>
                  <a:pt x="3805" y="526"/>
                  <a:pt x="3804" y="530"/>
                </a:cubicBezTo>
                <a:cubicBezTo>
                  <a:pt x="3801" y="546"/>
                  <a:pt x="3799" y="571"/>
                  <a:pt x="3796" y="608"/>
                </a:cubicBezTo>
                <a:cubicBezTo>
                  <a:pt x="3792" y="645"/>
                  <a:pt x="3787" y="701"/>
                  <a:pt x="3779" y="775"/>
                </a:cubicBezTo>
                <a:cubicBezTo>
                  <a:pt x="3814" y="745"/>
                  <a:pt x="3843" y="720"/>
                  <a:pt x="3867" y="700"/>
                </a:cubicBezTo>
                <a:cubicBezTo>
                  <a:pt x="3891" y="680"/>
                  <a:pt x="3912" y="661"/>
                  <a:pt x="3930" y="646"/>
                </a:cubicBezTo>
                <a:cubicBezTo>
                  <a:pt x="3939" y="638"/>
                  <a:pt x="3947" y="631"/>
                  <a:pt x="3954" y="623"/>
                </a:cubicBezTo>
                <a:cubicBezTo>
                  <a:pt x="3961" y="617"/>
                  <a:pt x="3965" y="611"/>
                  <a:pt x="3967" y="607"/>
                </a:cubicBezTo>
                <a:cubicBezTo>
                  <a:pt x="3970" y="602"/>
                  <a:pt x="3968" y="597"/>
                  <a:pt x="3963" y="589"/>
                </a:cubicBezTo>
                <a:cubicBezTo>
                  <a:pt x="3958" y="583"/>
                  <a:pt x="3946" y="573"/>
                  <a:pt x="3928" y="562"/>
                </a:cubicBezTo>
                <a:cubicBezTo>
                  <a:pt x="3928" y="562"/>
                  <a:pt x="3937" y="544"/>
                  <a:pt x="3937" y="544"/>
                </a:cubicBezTo>
                <a:cubicBezTo>
                  <a:pt x="3937" y="544"/>
                  <a:pt x="4066" y="612"/>
                  <a:pt x="4066" y="612"/>
                </a:cubicBezTo>
                <a:cubicBezTo>
                  <a:pt x="4066" y="612"/>
                  <a:pt x="4056" y="630"/>
                  <a:pt x="4056" y="630"/>
                </a:cubicBezTo>
                <a:close/>
                <a:moveTo>
                  <a:pt x="3351" y="678"/>
                </a:moveTo>
                <a:cubicBezTo>
                  <a:pt x="3351" y="678"/>
                  <a:pt x="3158" y="628"/>
                  <a:pt x="3158" y="628"/>
                </a:cubicBezTo>
                <a:cubicBezTo>
                  <a:pt x="3158" y="628"/>
                  <a:pt x="3163" y="609"/>
                  <a:pt x="3163" y="609"/>
                </a:cubicBezTo>
                <a:cubicBezTo>
                  <a:pt x="3167" y="610"/>
                  <a:pt x="3174" y="611"/>
                  <a:pt x="3183" y="613"/>
                </a:cubicBezTo>
                <a:cubicBezTo>
                  <a:pt x="3191" y="615"/>
                  <a:pt x="3198" y="615"/>
                  <a:pt x="3201" y="615"/>
                </a:cubicBezTo>
                <a:cubicBezTo>
                  <a:pt x="3208" y="614"/>
                  <a:pt x="3213" y="611"/>
                  <a:pt x="3216" y="608"/>
                </a:cubicBezTo>
                <a:cubicBezTo>
                  <a:pt x="3219" y="605"/>
                  <a:pt x="3222" y="599"/>
                  <a:pt x="3224" y="594"/>
                </a:cubicBezTo>
                <a:cubicBezTo>
                  <a:pt x="3224" y="594"/>
                  <a:pt x="3287" y="347"/>
                  <a:pt x="3287" y="347"/>
                </a:cubicBezTo>
                <a:cubicBezTo>
                  <a:pt x="3288" y="342"/>
                  <a:pt x="3289" y="337"/>
                  <a:pt x="3288" y="332"/>
                </a:cubicBezTo>
                <a:cubicBezTo>
                  <a:pt x="3286" y="327"/>
                  <a:pt x="3283" y="323"/>
                  <a:pt x="3278" y="319"/>
                </a:cubicBezTo>
                <a:cubicBezTo>
                  <a:pt x="3275" y="316"/>
                  <a:pt x="3269" y="313"/>
                  <a:pt x="3262" y="309"/>
                </a:cubicBezTo>
                <a:cubicBezTo>
                  <a:pt x="3255" y="305"/>
                  <a:pt x="3248" y="302"/>
                  <a:pt x="3243" y="300"/>
                </a:cubicBezTo>
                <a:cubicBezTo>
                  <a:pt x="3243" y="300"/>
                  <a:pt x="3248" y="281"/>
                  <a:pt x="3248" y="281"/>
                </a:cubicBezTo>
                <a:cubicBezTo>
                  <a:pt x="3248" y="281"/>
                  <a:pt x="3441" y="331"/>
                  <a:pt x="3441" y="331"/>
                </a:cubicBezTo>
                <a:cubicBezTo>
                  <a:pt x="3441" y="331"/>
                  <a:pt x="3436" y="350"/>
                  <a:pt x="3436" y="350"/>
                </a:cubicBezTo>
                <a:cubicBezTo>
                  <a:pt x="3431" y="350"/>
                  <a:pt x="3425" y="348"/>
                  <a:pt x="3417" y="347"/>
                </a:cubicBezTo>
                <a:cubicBezTo>
                  <a:pt x="3409" y="346"/>
                  <a:pt x="3403" y="346"/>
                  <a:pt x="3397" y="346"/>
                </a:cubicBezTo>
                <a:cubicBezTo>
                  <a:pt x="3391" y="347"/>
                  <a:pt x="3385" y="349"/>
                  <a:pt x="3382" y="353"/>
                </a:cubicBezTo>
                <a:cubicBezTo>
                  <a:pt x="3379" y="357"/>
                  <a:pt x="3376" y="362"/>
                  <a:pt x="3375" y="367"/>
                </a:cubicBezTo>
                <a:cubicBezTo>
                  <a:pt x="3375" y="367"/>
                  <a:pt x="3311" y="614"/>
                  <a:pt x="3311" y="614"/>
                </a:cubicBezTo>
                <a:cubicBezTo>
                  <a:pt x="3310" y="619"/>
                  <a:pt x="3310" y="625"/>
                  <a:pt x="3311" y="629"/>
                </a:cubicBezTo>
                <a:cubicBezTo>
                  <a:pt x="3312" y="634"/>
                  <a:pt x="3315" y="638"/>
                  <a:pt x="3321" y="642"/>
                </a:cubicBezTo>
                <a:cubicBezTo>
                  <a:pt x="3324" y="645"/>
                  <a:pt x="3329" y="648"/>
                  <a:pt x="3337" y="651"/>
                </a:cubicBezTo>
                <a:cubicBezTo>
                  <a:pt x="3344" y="654"/>
                  <a:pt x="3350" y="657"/>
                  <a:pt x="3356" y="659"/>
                </a:cubicBezTo>
                <a:cubicBezTo>
                  <a:pt x="3356" y="659"/>
                  <a:pt x="3351" y="678"/>
                  <a:pt x="3351" y="678"/>
                </a:cubicBezTo>
                <a:close/>
                <a:moveTo>
                  <a:pt x="2965" y="249"/>
                </a:moveTo>
                <a:cubicBezTo>
                  <a:pt x="2960" y="250"/>
                  <a:pt x="2953" y="250"/>
                  <a:pt x="2944" y="252"/>
                </a:cubicBezTo>
                <a:cubicBezTo>
                  <a:pt x="2936" y="253"/>
                  <a:pt x="2928" y="256"/>
                  <a:pt x="2921" y="261"/>
                </a:cubicBezTo>
                <a:cubicBezTo>
                  <a:pt x="2915" y="266"/>
                  <a:pt x="2910" y="273"/>
                  <a:pt x="2907" y="285"/>
                </a:cubicBezTo>
                <a:cubicBezTo>
                  <a:pt x="2904" y="295"/>
                  <a:pt x="2903" y="312"/>
                  <a:pt x="2903" y="333"/>
                </a:cubicBezTo>
                <a:cubicBezTo>
                  <a:pt x="2903" y="333"/>
                  <a:pt x="2899" y="590"/>
                  <a:pt x="2899" y="590"/>
                </a:cubicBezTo>
                <a:cubicBezTo>
                  <a:pt x="2899" y="590"/>
                  <a:pt x="2854" y="589"/>
                  <a:pt x="2854" y="589"/>
                </a:cubicBezTo>
                <a:cubicBezTo>
                  <a:pt x="2854" y="589"/>
                  <a:pt x="2636" y="309"/>
                  <a:pt x="2636" y="309"/>
                </a:cubicBezTo>
                <a:cubicBezTo>
                  <a:pt x="2636" y="309"/>
                  <a:pt x="2633" y="477"/>
                  <a:pt x="2633" y="477"/>
                </a:cubicBezTo>
                <a:cubicBezTo>
                  <a:pt x="2633" y="498"/>
                  <a:pt x="2634" y="514"/>
                  <a:pt x="2636" y="525"/>
                </a:cubicBezTo>
                <a:cubicBezTo>
                  <a:pt x="2639" y="536"/>
                  <a:pt x="2644" y="544"/>
                  <a:pt x="2649" y="548"/>
                </a:cubicBezTo>
                <a:cubicBezTo>
                  <a:pt x="2654" y="552"/>
                  <a:pt x="2661" y="556"/>
                  <a:pt x="2672" y="559"/>
                </a:cubicBezTo>
                <a:cubicBezTo>
                  <a:pt x="2681" y="562"/>
                  <a:pt x="2689" y="564"/>
                  <a:pt x="2695" y="565"/>
                </a:cubicBezTo>
                <a:cubicBezTo>
                  <a:pt x="2695" y="565"/>
                  <a:pt x="2695" y="585"/>
                  <a:pt x="2695" y="585"/>
                </a:cubicBezTo>
                <a:cubicBezTo>
                  <a:pt x="2695" y="585"/>
                  <a:pt x="2541" y="582"/>
                  <a:pt x="2541" y="582"/>
                </a:cubicBezTo>
                <a:cubicBezTo>
                  <a:pt x="2541" y="582"/>
                  <a:pt x="2541" y="563"/>
                  <a:pt x="2541" y="563"/>
                </a:cubicBezTo>
                <a:cubicBezTo>
                  <a:pt x="2548" y="562"/>
                  <a:pt x="2555" y="561"/>
                  <a:pt x="2563" y="559"/>
                </a:cubicBezTo>
                <a:cubicBezTo>
                  <a:pt x="2572" y="558"/>
                  <a:pt x="2579" y="554"/>
                  <a:pt x="2585" y="551"/>
                </a:cubicBezTo>
                <a:cubicBezTo>
                  <a:pt x="2592" y="546"/>
                  <a:pt x="2596" y="539"/>
                  <a:pt x="2599" y="529"/>
                </a:cubicBezTo>
                <a:cubicBezTo>
                  <a:pt x="2601" y="519"/>
                  <a:pt x="2603" y="502"/>
                  <a:pt x="2603" y="479"/>
                </a:cubicBezTo>
                <a:cubicBezTo>
                  <a:pt x="2603" y="479"/>
                  <a:pt x="2605" y="309"/>
                  <a:pt x="2605" y="309"/>
                </a:cubicBezTo>
                <a:cubicBezTo>
                  <a:pt x="2605" y="301"/>
                  <a:pt x="2604" y="293"/>
                  <a:pt x="2602" y="285"/>
                </a:cubicBezTo>
                <a:cubicBezTo>
                  <a:pt x="2599" y="278"/>
                  <a:pt x="2595" y="271"/>
                  <a:pt x="2590" y="266"/>
                </a:cubicBezTo>
                <a:cubicBezTo>
                  <a:pt x="2584" y="260"/>
                  <a:pt x="2577" y="255"/>
                  <a:pt x="2570" y="252"/>
                </a:cubicBezTo>
                <a:cubicBezTo>
                  <a:pt x="2562" y="249"/>
                  <a:pt x="2554" y="246"/>
                  <a:pt x="2544" y="244"/>
                </a:cubicBezTo>
                <a:cubicBezTo>
                  <a:pt x="2544" y="244"/>
                  <a:pt x="2544" y="224"/>
                  <a:pt x="2544" y="224"/>
                </a:cubicBezTo>
                <a:cubicBezTo>
                  <a:pt x="2544" y="224"/>
                  <a:pt x="2679" y="226"/>
                  <a:pt x="2679" y="226"/>
                </a:cubicBezTo>
                <a:cubicBezTo>
                  <a:pt x="2679" y="226"/>
                  <a:pt x="2871" y="472"/>
                  <a:pt x="2871" y="472"/>
                </a:cubicBezTo>
                <a:cubicBezTo>
                  <a:pt x="2871" y="472"/>
                  <a:pt x="2873" y="335"/>
                  <a:pt x="2873" y="335"/>
                </a:cubicBezTo>
                <a:cubicBezTo>
                  <a:pt x="2873" y="314"/>
                  <a:pt x="2872" y="298"/>
                  <a:pt x="2869" y="287"/>
                </a:cubicBezTo>
                <a:cubicBezTo>
                  <a:pt x="2866" y="276"/>
                  <a:pt x="2862" y="269"/>
                  <a:pt x="2856" y="263"/>
                </a:cubicBezTo>
                <a:cubicBezTo>
                  <a:pt x="2851" y="259"/>
                  <a:pt x="2844" y="256"/>
                  <a:pt x="2834" y="253"/>
                </a:cubicBezTo>
                <a:cubicBezTo>
                  <a:pt x="2825" y="250"/>
                  <a:pt x="2817" y="248"/>
                  <a:pt x="2812" y="247"/>
                </a:cubicBezTo>
                <a:cubicBezTo>
                  <a:pt x="2812" y="247"/>
                  <a:pt x="2812" y="228"/>
                  <a:pt x="2812" y="228"/>
                </a:cubicBezTo>
                <a:cubicBezTo>
                  <a:pt x="2812" y="228"/>
                  <a:pt x="2965" y="230"/>
                  <a:pt x="2965" y="230"/>
                </a:cubicBezTo>
                <a:cubicBezTo>
                  <a:pt x="2965" y="230"/>
                  <a:pt x="2965" y="249"/>
                  <a:pt x="2965" y="249"/>
                </a:cubicBezTo>
                <a:close/>
                <a:moveTo>
                  <a:pt x="2288" y="275"/>
                </a:moveTo>
                <a:cubicBezTo>
                  <a:pt x="2283" y="277"/>
                  <a:pt x="2277" y="280"/>
                  <a:pt x="2268" y="284"/>
                </a:cubicBezTo>
                <a:cubicBezTo>
                  <a:pt x="2259" y="288"/>
                  <a:pt x="2253" y="293"/>
                  <a:pt x="2248" y="299"/>
                </a:cubicBezTo>
                <a:cubicBezTo>
                  <a:pt x="2243" y="304"/>
                  <a:pt x="2240" y="313"/>
                  <a:pt x="2240" y="324"/>
                </a:cubicBezTo>
                <a:cubicBezTo>
                  <a:pt x="2241" y="335"/>
                  <a:pt x="2244" y="351"/>
                  <a:pt x="2249" y="372"/>
                </a:cubicBezTo>
                <a:cubicBezTo>
                  <a:pt x="2249" y="372"/>
                  <a:pt x="2284" y="501"/>
                  <a:pt x="2284" y="501"/>
                </a:cubicBezTo>
                <a:cubicBezTo>
                  <a:pt x="2294" y="539"/>
                  <a:pt x="2289" y="573"/>
                  <a:pt x="2270" y="602"/>
                </a:cubicBezTo>
                <a:cubicBezTo>
                  <a:pt x="2250" y="633"/>
                  <a:pt x="2219" y="653"/>
                  <a:pt x="2177" y="665"/>
                </a:cubicBezTo>
                <a:cubicBezTo>
                  <a:pt x="2127" y="677"/>
                  <a:pt x="2086" y="677"/>
                  <a:pt x="2053" y="662"/>
                </a:cubicBezTo>
                <a:cubicBezTo>
                  <a:pt x="2020" y="647"/>
                  <a:pt x="1998" y="619"/>
                  <a:pt x="1988" y="580"/>
                </a:cubicBezTo>
                <a:cubicBezTo>
                  <a:pt x="1988" y="580"/>
                  <a:pt x="1940" y="403"/>
                  <a:pt x="1940" y="403"/>
                </a:cubicBezTo>
                <a:cubicBezTo>
                  <a:pt x="1939" y="397"/>
                  <a:pt x="1937" y="393"/>
                  <a:pt x="1933" y="389"/>
                </a:cubicBezTo>
                <a:cubicBezTo>
                  <a:pt x="1930" y="386"/>
                  <a:pt x="1925" y="383"/>
                  <a:pt x="1918" y="381"/>
                </a:cubicBezTo>
                <a:cubicBezTo>
                  <a:pt x="1913" y="380"/>
                  <a:pt x="1907" y="380"/>
                  <a:pt x="1901" y="380"/>
                </a:cubicBezTo>
                <a:cubicBezTo>
                  <a:pt x="1894" y="381"/>
                  <a:pt x="1889" y="381"/>
                  <a:pt x="1885" y="382"/>
                </a:cubicBezTo>
                <a:cubicBezTo>
                  <a:pt x="1885" y="382"/>
                  <a:pt x="1880" y="363"/>
                  <a:pt x="1880" y="363"/>
                </a:cubicBezTo>
                <a:cubicBezTo>
                  <a:pt x="1880" y="363"/>
                  <a:pt x="2062" y="314"/>
                  <a:pt x="2062" y="314"/>
                </a:cubicBezTo>
                <a:cubicBezTo>
                  <a:pt x="2062" y="314"/>
                  <a:pt x="2066" y="333"/>
                  <a:pt x="2066" y="333"/>
                </a:cubicBezTo>
                <a:cubicBezTo>
                  <a:pt x="2062" y="335"/>
                  <a:pt x="2056" y="337"/>
                  <a:pt x="2051" y="339"/>
                </a:cubicBezTo>
                <a:cubicBezTo>
                  <a:pt x="2046" y="342"/>
                  <a:pt x="2041" y="344"/>
                  <a:pt x="2036" y="348"/>
                </a:cubicBezTo>
                <a:cubicBezTo>
                  <a:pt x="2030" y="351"/>
                  <a:pt x="2027" y="356"/>
                  <a:pt x="2025" y="361"/>
                </a:cubicBezTo>
                <a:cubicBezTo>
                  <a:pt x="2025" y="366"/>
                  <a:pt x="2025" y="371"/>
                  <a:pt x="2027" y="377"/>
                </a:cubicBezTo>
                <a:cubicBezTo>
                  <a:pt x="2027" y="377"/>
                  <a:pt x="2073" y="552"/>
                  <a:pt x="2073" y="552"/>
                </a:cubicBezTo>
                <a:cubicBezTo>
                  <a:pt x="2083" y="586"/>
                  <a:pt x="2097" y="609"/>
                  <a:pt x="2116" y="620"/>
                </a:cubicBezTo>
                <a:cubicBezTo>
                  <a:pt x="2135" y="632"/>
                  <a:pt x="2160" y="634"/>
                  <a:pt x="2189" y="626"/>
                </a:cubicBezTo>
                <a:cubicBezTo>
                  <a:pt x="2217" y="618"/>
                  <a:pt x="2237" y="604"/>
                  <a:pt x="2248" y="582"/>
                </a:cubicBezTo>
                <a:cubicBezTo>
                  <a:pt x="2260" y="561"/>
                  <a:pt x="2261" y="534"/>
                  <a:pt x="2252" y="500"/>
                </a:cubicBezTo>
                <a:cubicBezTo>
                  <a:pt x="2252" y="500"/>
                  <a:pt x="2221" y="383"/>
                  <a:pt x="2221" y="383"/>
                </a:cubicBezTo>
                <a:cubicBezTo>
                  <a:pt x="2215" y="362"/>
                  <a:pt x="2210" y="347"/>
                  <a:pt x="2204" y="337"/>
                </a:cubicBezTo>
                <a:cubicBezTo>
                  <a:pt x="2199" y="328"/>
                  <a:pt x="2192" y="321"/>
                  <a:pt x="2185" y="318"/>
                </a:cubicBezTo>
                <a:cubicBezTo>
                  <a:pt x="2180" y="316"/>
                  <a:pt x="2172" y="315"/>
                  <a:pt x="2160" y="315"/>
                </a:cubicBezTo>
                <a:cubicBezTo>
                  <a:pt x="2149" y="314"/>
                  <a:pt x="2141" y="315"/>
                  <a:pt x="2137" y="315"/>
                </a:cubicBezTo>
                <a:cubicBezTo>
                  <a:pt x="2137" y="315"/>
                  <a:pt x="2132" y="296"/>
                  <a:pt x="2132" y="296"/>
                </a:cubicBezTo>
                <a:cubicBezTo>
                  <a:pt x="2132" y="296"/>
                  <a:pt x="2283" y="255"/>
                  <a:pt x="2283" y="255"/>
                </a:cubicBezTo>
                <a:cubicBezTo>
                  <a:pt x="2283" y="255"/>
                  <a:pt x="2288" y="275"/>
                  <a:pt x="2288" y="275"/>
                </a:cubicBezTo>
                <a:close/>
                <a:moveTo>
                  <a:pt x="1453" y="811"/>
                </a:moveTo>
                <a:cubicBezTo>
                  <a:pt x="1449" y="815"/>
                  <a:pt x="1446" y="818"/>
                  <a:pt x="1443" y="821"/>
                </a:cubicBezTo>
                <a:cubicBezTo>
                  <a:pt x="1441" y="824"/>
                  <a:pt x="1438" y="828"/>
                  <a:pt x="1434" y="834"/>
                </a:cubicBezTo>
                <a:cubicBezTo>
                  <a:pt x="1430" y="840"/>
                  <a:pt x="1429" y="845"/>
                  <a:pt x="1430" y="851"/>
                </a:cubicBezTo>
                <a:cubicBezTo>
                  <a:pt x="1432" y="856"/>
                  <a:pt x="1434" y="861"/>
                  <a:pt x="1438" y="865"/>
                </a:cubicBezTo>
                <a:cubicBezTo>
                  <a:pt x="1438" y="865"/>
                  <a:pt x="1464" y="898"/>
                  <a:pt x="1464" y="898"/>
                </a:cubicBezTo>
                <a:cubicBezTo>
                  <a:pt x="1469" y="904"/>
                  <a:pt x="1473" y="910"/>
                  <a:pt x="1477" y="913"/>
                </a:cubicBezTo>
                <a:cubicBezTo>
                  <a:pt x="1480" y="917"/>
                  <a:pt x="1484" y="922"/>
                  <a:pt x="1489" y="928"/>
                </a:cubicBezTo>
                <a:cubicBezTo>
                  <a:pt x="1483" y="946"/>
                  <a:pt x="1469" y="969"/>
                  <a:pt x="1449" y="997"/>
                </a:cubicBezTo>
                <a:cubicBezTo>
                  <a:pt x="1429" y="1024"/>
                  <a:pt x="1408" y="1047"/>
                  <a:pt x="1387" y="1064"/>
                </a:cubicBezTo>
                <a:cubicBezTo>
                  <a:pt x="1367" y="1080"/>
                  <a:pt x="1345" y="1092"/>
                  <a:pt x="1323" y="1100"/>
                </a:cubicBezTo>
                <a:cubicBezTo>
                  <a:pt x="1300" y="1109"/>
                  <a:pt x="1277" y="1112"/>
                  <a:pt x="1254" y="1110"/>
                </a:cubicBezTo>
                <a:cubicBezTo>
                  <a:pt x="1230" y="1109"/>
                  <a:pt x="1208" y="1102"/>
                  <a:pt x="1186" y="1090"/>
                </a:cubicBezTo>
                <a:cubicBezTo>
                  <a:pt x="1163" y="1078"/>
                  <a:pt x="1143" y="1061"/>
                  <a:pt x="1124" y="1037"/>
                </a:cubicBezTo>
                <a:cubicBezTo>
                  <a:pt x="1107" y="1015"/>
                  <a:pt x="1094" y="992"/>
                  <a:pt x="1087" y="968"/>
                </a:cubicBezTo>
                <a:cubicBezTo>
                  <a:pt x="1079" y="944"/>
                  <a:pt x="1076" y="920"/>
                  <a:pt x="1079" y="895"/>
                </a:cubicBezTo>
                <a:cubicBezTo>
                  <a:pt x="1082" y="871"/>
                  <a:pt x="1090" y="848"/>
                  <a:pt x="1103" y="825"/>
                </a:cubicBezTo>
                <a:cubicBezTo>
                  <a:pt x="1117" y="803"/>
                  <a:pt x="1135" y="782"/>
                  <a:pt x="1158" y="763"/>
                </a:cubicBezTo>
                <a:cubicBezTo>
                  <a:pt x="1174" y="750"/>
                  <a:pt x="1191" y="741"/>
                  <a:pt x="1207" y="734"/>
                </a:cubicBezTo>
                <a:cubicBezTo>
                  <a:pt x="1224" y="726"/>
                  <a:pt x="1238" y="722"/>
                  <a:pt x="1250" y="719"/>
                </a:cubicBezTo>
                <a:cubicBezTo>
                  <a:pt x="1250" y="719"/>
                  <a:pt x="1254" y="698"/>
                  <a:pt x="1254" y="698"/>
                </a:cubicBezTo>
                <a:cubicBezTo>
                  <a:pt x="1254" y="698"/>
                  <a:pt x="1271" y="685"/>
                  <a:pt x="1271" y="685"/>
                </a:cubicBezTo>
                <a:cubicBezTo>
                  <a:pt x="1271" y="685"/>
                  <a:pt x="1356" y="785"/>
                  <a:pt x="1356" y="785"/>
                </a:cubicBezTo>
                <a:cubicBezTo>
                  <a:pt x="1356" y="785"/>
                  <a:pt x="1338" y="799"/>
                  <a:pt x="1338" y="799"/>
                </a:cubicBezTo>
                <a:cubicBezTo>
                  <a:pt x="1303" y="776"/>
                  <a:pt x="1273" y="763"/>
                  <a:pt x="1247" y="760"/>
                </a:cubicBezTo>
                <a:cubicBezTo>
                  <a:pt x="1222" y="756"/>
                  <a:pt x="1198" y="763"/>
                  <a:pt x="1177" y="780"/>
                </a:cubicBezTo>
                <a:cubicBezTo>
                  <a:pt x="1152" y="800"/>
                  <a:pt x="1141" y="827"/>
                  <a:pt x="1145" y="860"/>
                </a:cubicBezTo>
                <a:cubicBezTo>
                  <a:pt x="1149" y="893"/>
                  <a:pt x="1167" y="928"/>
                  <a:pt x="1197" y="967"/>
                </a:cubicBezTo>
                <a:cubicBezTo>
                  <a:pt x="1230" y="1008"/>
                  <a:pt x="1263" y="1035"/>
                  <a:pt x="1295" y="1047"/>
                </a:cubicBezTo>
                <a:cubicBezTo>
                  <a:pt x="1327" y="1059"/>
                  <a:pt x="1355" y="1056"/>
                  <a:pt x="1380" y="1036"/>
                </a:cubicBezTo>
                <a:cubicBezTo>
                  <a:pt x="1391" y="1027"/>
                  <a:pt x="1400" y="1017"/>
                  <a:pt x="1406" y="1006"/>
                </a:cubicBezTo>
                <a:cubicBezTo>
                  <a:pt x="1412" y="996"/>
                  <a:pt x="1416" y="986"/>
                  <a:pt x="1417" y="978"/>
                </a:cubicBezTo>
                <a:cubicBezTo>
                  <a:pt x="1417" y="978"/>
                  <a:pt x="1372" y="921"/>
                  <a:pt x="1372" y="921"/>
                </a:cubicBezTo>
                <a:cubicBezTo>
                  <a:pt x="1368" y="916"/>
                  <a:pt x="1365" y="913"/>
                  <a:pt x="1360" y="911"/>
                </a:cubicBezTo>
                <a:cubicBezTo>
                  <a:pt x="1356" y="909"/>
                  <a:pt x="1350" y="909"/>
                  <a:pt x="1343" y="911"/>
                </a:cubicBezTo>
                <a:cubicBezTo>
                  <a:pt x="1338" y="913"/>
                  <a:pt x="1332" y="915"/>
                  <a:pt x="1325" y="919"/>
                </a:cubicBezTo>
                <a:cubicBezTo>
                  <a:pt x="1318" y="922"/>
                  <a:pt x="1312" y="925"/>
                  <a:pt x="1308" y="928"/>
                </a:cubicBezTo>
                <a:cubicBezTo>
                  <a:pt x="1308" y="928"/>
                  <a:pt x="1296" y="913"/>
                  <a:pt x="1296" y="913"/>
                </a:cubicBezTo>
                <a:cubicBezTo>
                  <a:pt x="1296" y="913"/>
                  <a:pt x="1441" y="796"/>
                  <a:pt x="1441" y="796"/>
                </a:cubicBezTo>
                <a:cubicBezTo>
                  <a:pt x="1441" y="796"/>
                  <a:pt x="1453" y="811"/>
                  <a:pt x="1453" y="811"/>
                </a:cubicBezTo>
                <a:close/>
                <a:moveTo>
                  <a:pt x="832" y="1106"/>
                </a:moveTo>
                <a:cubicBezTo>
                  <a:pt x="830" y="1110"/>
                  <a:pt x="827" y="1116"/>
                  <a:pt x="822" y="1124"/>
                </a:cubicBezTo>
                <a:cubicBezTo>
                  <a:pt x="819" y="1132"/>
                  <a:pt x="817" y="1140"/>
                  <a:pt x="817" y="1149"/>
                </a:cubicBezTo>
                <a:cubicBezTo>
                  <a:pt x="817" y="1157"/>
                  <a:pt x="821" y="1165"/>
                  <a:pt x="829" y="1173"/>
                </a:cubicBezTo>
                <a:cubicBezTo>
                  <a:pt x="836" y="1182"/>
                  <a:pt x="848" y="1192"/>
                  <a:pt x="866" y="1205"/>
                </a:cubicBezTo>
                <a:cubicBezTo>
                  <a:pt x="866" y="1205"/>
                  <a:pt x="1074" y="1355"/>
                  <a:pt x="1074" y="1355"/>
                </a:cubicBezTo>
                <a:cubicBezTo>
                  <a:pt x="1074" y="1355"/>
                  <a:pt x="1048" y="1391"/>
                  <a:pt x="1048" y="1391"/>
                </a:cubicBezTo>
                <a:cubicBezTo>
                  <a:pt x="1048" y="1391"/>
                  <a:pt x="693" y="1411"/>
                  <a:pt x="693" y="1411"/>
                </a:cubicBezTo>
                <a:cubicBezTo>
                  <a:pt x="693" y="1411"/>
                  <a:pt x="829" y="1508"/>
                  <a:pt x="829" y="1508"/>
                </a:cubicBezTo>
                <a:cubicBezTo>
                  <a:pt x="846" y="1521"/>
                  <a:pt x="860" y="1529"/>
                  <a:pt x="871" y="1533"/>
                </a:cubicBezTo>
                <a:cubicBezTo>
                  <a:pt x="881" y="1537"/>
                  <a:pt x="890" y="1538"/>
                  <a:pt x="898" y="1535"/>
                </a:cubicBezTo>
                <a:cubicBezTo>
                  <a:pt x="903" y="1534"/>
                  <a:pt x="910" y="1530"/>
                  <a:pt x="918" y="1524"/>
                </a:cubicBezTo>
                <a:cubicBezTo>
                  <a:pt x="927" y="1517"/>
                  <a:pt x="933" y="1512"/>
                  <a:pt x="937" y="1508"/>
                </a:cubicBezTo>
                <a:cubicBezTo>
                  <a:pt x="937" y="1508"/>
                  <a:pt x="953" y="1519"/>
                  <a:pt x="953" y="1519"/>
                </a:cubicBezTo>
                <a:cubicBezTo>
                  <a:pt x="953" y="1519"/>
                  <a:pt x="864" y="1644"/>
                  <a:pt x="864" y="1644"/>
                </a:cubicBezTo>
                <a:cubicBezTo>
                  <a:pt x="864" y="1644"/>
                  <a:pt x="847" y="1633"/>
                  <a:pt x="847" y="1633"/>
                </a:cubicBezTo>
                <a:cubicBezTo>
                  <a:pt x="851" y="1627"/>
                  <a:pt x="854" y="1620"/>
                  <a:pt x="857" y="1613"/>
                </a:cubicBezTo>
                <a:cubicBezTo>
                  <a:pt x="861" y="1605"/>
                  <a:pt x="862" y="1597"/>
                  <a:pt x="862" y="1590"/>
                </a:cubicBezTo>
                <a:cubicBezTo>
                  <a:pt x="862" y="1582"/>
                  <a:pt x="859" y="1574"/>
                  <a:pt x="852" y="1566"/>
                </a:cubicBezTo>
                <a:cubicBezTo>
                  <a:pt x="845" y="1558"/>
                  <a:pt x="833" y="1548"/>
                  <a:pt x="814" y="1534"/>
                </a:cubicBezTo>
                <a:cubicBezTo>
                  <a:pt x="814" y="1534"/>
                  <a:pt x="676" y="1435"/>
                  <a:pt x="676" y="1435"/>
                </a:cubicBezTo>
                <a:cubicBezTo>
                  <a:pt x="669" y="1430"/>
                  <a:pt x="662" y="1427"/>
                  <a:pt x="654" y="1424"/>
                </a:cubicBezTo>
                <a:cubicBezTo>
                  <a:pt x="647" y="1422"/>
                  <a:pt x="639" y="1422"/>
                  <a:pt x="631" y="1423"/>
                </a:cubicBezTo>
                <a:cubicBezTo>
                  <a:pt x="624" y="1424"/>
                  <a:pt x="616" y="1427"/>
                  <a:pt x="609" y="1432"/>
                </a:cubicBezTo>
                <a:cubicBezTo>
                  <a:pt x="602" y="1436"/>
                  <a:pt x="594" y="1441"/>
                  <a:pt x="587" y="1448"/>
                </a:cubicBezTo>
                <a:cubicBezTo>
                  <a:pt x="587" y="1448"/>
                  <a:pt x="571" y="1437"/>
                  <a:pt x="571" y="1437"/>
                </a:cubicBezTo>
                <a:cubicBezTo>
                  <a:pt x="571" y="1437"/>
                  <a:pt x="650" y="1327"/>
                  <a:pt x="650" y="1327"/>
                </a:cubicBezTo>
                <a:cubicBezTo>
                  <a:pt x="650" y="1327"/>
                  <a:pt x="961" y="1310"/>
                  <a:pt x="961" y="1310"/>
                </a:cubicBezTo>
                <a:cubicBezTo>
                  <a:pt x="961" y="1310"/>
                  <a:pt x="850" y="1231"/>
                  <a:pt x="850" y="1231"/>
                </a:cubicBezTo>
                <a:cubicBezTo>
                  <a:pt x="833" y="1218"/>
                  <a:pt x="819" y="1210"/>
                  <a:pt x="809" y="1206"/>
                </a:cubicBezTo>
                <a:cubicBezTo>
                  <a:pt x="798" y="1202"/>
                  <a:pt x="790" y="1201"/>
                  <a:pt x="782" y="1203"/>
                </a:cubicBezTo>
                <a:cubicBezTo>
                  <a:pt x="776" y="1205"/>
                  <a:pt x="769" y="1209"/>
                  <a:pt x="761" y="1215"/>
                </a:cubicBezTo>
                <a:cubicBezTo>
                  <a:pt x="753" y="1222"/>
                  <a:pt x="747" y="1226"/>
                  <a:pt x="743" y="1230"/>
                </a:cubicBezTo>
                <a:cubicBezTo>
                  <a:pt x="743" y="1230"/>
                  <a:pt x="727" y="1219"/>
                  <a:pt x="727" y="1219"/>
                </a:cubicBezTo>
                <a:cubicBezTo>
                  <a:pt x="727" y="1219"/>
                  <a:pt x="817" y="1095"/>
                  <a:pt x="817" y="1095"/>
                </a:cubicBezTo>
                <a:cubicBezTo>
                  <a:pt x="817" y="1095"/>
                  <a:pt x="832" y="1106"/>
                  <a:pt x="832" y="1106"/>
                </a:cubicBezTo>
                <a:close/>
                <a:moveTo>
                  <a:pt x="775" y="1833"/>
                </a:moveTo>
                <a:cubicBezTo>
                  <a:pt x="775" y="1833"/>
                  <a:pt x="700" y="2018"/>
                  <a:pt x="700" y="2018"/>
                </a:cubicBezTo>
                <a:cubicBezTo>
                  <a:pt x="700" y="2018"/>
                  <a:pt x="682" y="2011"/>
                  <a:pt x="682" y="2011"/>
                </a:cubicBezTo>
                <a:cubicBezTo>
                  <a:pt x="684" y="2006"/>
                  <a:pt x="686" y="2000"/>
                  <a:pt x="688" y="1992"/>
                </a:cubicBezTo>
                <a:cubicBezTo>
                  <a:pt x="690" y="1983"/>
                  <a:pt x="692" y="1977"/>
                  <a:pt x="692" y="1973"/>
                </a:cubicBezTo>
                <a:cubicBezTo>
                  <a:pt x="692" y="1967"/>
                  <a:pt x="690" y="1962"/>
                  <a:pt x="688" y="1958"/>
                </a:cubicBezTo>
                <a:cubicBezTo>
                  <a:pt x="685" y="1954"/>
                  <a:pt x="680" y="1951"/>
                  <a:pt x="674" y="1949"/>
                </a:cubicBezTo>
                <a:cubicBezTo>
                  <a:pt x="674" y="1949"/>
                  <a:pt x="438" y="1854"/>
                  <a:pt x="438" y="1854"/>
                </a:cubicBezTo>
                <a:cubicBezTo>
                  <a:pt x="433" y="1852"/>
                  <a:pt x="428" y="1851"/>
                  <a:pt x="423" y="1852"/>
                </a:cubicBezTo>
                <a:cubicBezTo>
                  <a:pt x="418" y="1852"/>
                  <a:pt x="414" y="1855"/>
                  <a:pt x="409" y="1860"/>
                </a:cubicBezTo>
                <a:cubicBezTo>
                  <a:pt x="405" y="1863"/>
                  <a:pt x="402" y="1868"/>
                  <a:pt x="397" y="1875"/>
                </a:cubicBezTo>
                <a:cubicBezTo>
                  <a:pt x="393" y="1882"/>
                  <a:pt x="389" y="1887"/>
                  <a:pt x="386" y="1892"/>
                </a:cubicBezTo>
                <a:cubicBezTo>
                  <a:pt x="386" y="1892"/>
                  <a:pt x="368" y="1885"/>
                  <a:pt x="368" y="1885"/>
                </a:cubicBezTo>
                <a:cubicBezTo>
                  <a:pt x="368" y="1885"/>
                  <a:pt x="442" y="1700"/>
                  <a:pt x="442" y="1700"/>
                </a:cubicBezTo>
                <a:cubicBezTo>
                  <a:pt x="442" y="1700"/>
                  <a:pt x="460" y="1707"/>
                  <a:pt x="460" y="1707"/>
                </a:cubicBezTo>
                <a:cubicBezTo>
                  <a:pt x="459" y="1712"/>
                  <a:pt x="457" y="1719"/>
                  <a:pt x="455" y="1726"/>
                </a:cubicBezTo>
                <a:cubicBezTo>
                  <a:pt x="453" y="1733"/>
                  <a:pt x="452" y="1740"/>
                  <a:pt x="452" y="1745"/>
                </a:cubicBezTo>
                <a:cubicBezTo>
                  <a:pt x="451" y="1752"/>
                  <a:pt x="453" y="1757"/>
                  <a:pt x="456" y="1761"/>
                </a:cubicBezTo>
                <a:cubicBezTo>
                  <a:pt x="459" y="1765"/>
                  <a:pt x="464" y="1768"/>
                  <a:pt x="470" y="1770"/>
                </a:cubicBezTo>
                <a:cubicBezTo>
                  <a:pt x="470" y="1770"/>
                  <a:pt x="705" y="1864"/>
                  <a:pt x="705" y="1864"/>
                </a:cubicBezTo>
                <a:cubicBezTo>
                  <a:pt x="711" y="1867"/>
                  <a:pt x="716" y="1867"/>
                  <a:pt x="721" y="1867"/>
                </a:cubicBezTo>
                <a:cubicBezTo>
                  <a:pt x="725" y="1866"/>
                  <a:pt x="730" y="1864"/>
                  <a:pt x="735" y="1859"/>
                </a:cubicBezTo>
                <a:cubicBezTo>
                  <a:pt x="738" y="1856"/>
                  <a:pt x="742" y="1851"/>
                  <a:pt x="746" y="1844"/>
                </a:cubicBezTo>
                <a:cubicBezTo>
                  <a:pt x="750" y="1837"/>
                  <a:pt x="753" y="1831"/>
                  <a:pt x="756" y="1826"/>
                </a:cubicBezTo>
                <a:cubicBezTo>
                  <a:pt x="756" y="1826"/>
                  <a:pt x="775" y="1833"/>
                  <a:pt x="775" y="1833"/>
                </a:cubicBezTo>
                <a:close/>
                <a:moveTo>
                  <a:pt x="639" y="2189"/>
                </a:moveTo>
                <a:cubicBezTo>
                  <a:pt x="639" y="2189"/>
                  <a:pt x="619" y="2329"/>
                  <a:pt x="619" y="2329"/>
                </a:cubicBezTo>
                <a:cubicBezTo>
                  <a:pt x="583" y="2346"/>
                  <a:pt x="553" y="2361"/>
                  <a:pt x="529" y="2375"/>
                </a:cubicBezTo>
                <a:cubicBezTo>
                  <a:pt x="505" y="2388"/>
                  <a:pt x="474" y="2406"/>
                  <a:pt x="438" y="2428"/>
                </a:cubicBezTo>
                <a:cubicBezTo>
                  <a:pt x="438" y="2428"/>
                  <a:pt x="436" y="2441"/>
                  <a:pt x="436" y="2441"/>
                </a:cubicBezTo>
                <a:cubicBezTo>
                  <a:pt x="436" y="2441"/>
                  <a:pt x="548" y="2457"/>
                  <a:pt x="548" y="2457"/>
                </a:cubicBezTo>
                <a:cubicBezTo>
                  <a:pt x="553" y="2457"/>
                  <a:pt x="559" y="2457"/>
                  <a:pt x="563" y="2456"/>
                </a:cubicBezTo>
                <a:cubicBezTo>
                  <a:pt x="567" y="2454"/>
                  <a:pt x="572" y="2450"/>
                  <a:pt x="576" y="2444"/>
                </a:cubicBezTo>
                <a:cubicBezTo>
                  <a:pt x="577" y="2441"/>
                  <a:pt x="579" y="2437"/>
                  <a:pt x="581" y="2432"/>
                </a:cubicBezTo>
                <a:cubicBezTo>
                  <a:pt x="584" y="2426"/>
                  <a:pt x="585" y="2420"/>
                  <a:pt x="587" y="2414"/>
                </a:cubicBezTo>
                <a:cubicBezTo>
                  <a:pt x="587" y="2414"/>
                  <a:pt x="606" y="2417"/>
                  <a:pt x="606" y="2417"/>
                </a:cubicBezTo>
                <a:cubicBezTo>
                  <a:pt x="606" y="2417"/>
                  <a:pt x="580" y="2606"/>
                  <a:pt x="580" y="2606"/>
                </a:cubicBezTo>
                <a:cubicBezTo>
                  <a:pt x="580" y="2606"/>
                  <a:pt x="560" y="2603"/>
                  <a:pt x="560" y="2603"/>
                </a:cubicBezTo>
                <a:cubicBezTo>
                  <a:pt x="560" y="2598"/>
                  <a:pt x="561" y="2592"/>
                  <a:pt x="561" y="2584"/>
                </a:cubicBezTo>
                <a:cubicBezTo>
                  <a:pt x="562" y="2575"/>
                  <a:pt x="562" y="2569"/>
                  <a:pt x="561" y="2566"/>
                </a:cubicBezTo>
                <a:cubicBezTo>
                  <a:pt x="559" y="2560"/>
                  <a:pt x="556" y="2555"/>
                  <a:pt x="553" y="2552"/>
                </a:cubicBezTo>
                <a:cubicBezTo>
                  <a:pt x="549" y="2549"/>
                  <a:pt x="544" y="2547"/>
                  <a:pt x="537" y="2546"/>
                </a:cubicBezTo>
                <a:cubicBezTo>
                  <a:pt x="537" y="2546"/>
                  <a:pt x="286" y="2510"/>
                  <a:pt x="286" y="2510"/>
                </a:cubicBezTo>
                <a:cubicBezTo>
                  <a:pt x="280" y="2509"/>
                  <a:pt x="275" y="2509"/>
                  <a:pt x="270" y="2511"/>
                </a:cubicBezTo>
                <a:cubicBezTo>
                  <a:pt x="267" y="2512"/>
                  <a:pt x="262" y="2516"/>
                  <a:pt x="258" y="2522"/>
                </a:cubicBezTo>
                <a:cubicBezTo>
                  <a:pt x="255" y="2527"/>
                  <a:pt x="252" y="2534"/>
                  <a:pt x="250" y="2540"/>
                </a:cubicBezTo>
                <a:cubicBezTo>
                  <a:pt x="247" y="2547"/>
                  <a:pt x="246" y="2553"/>
                  <a:pt x="244" y="2558"/>
                </a:cubicBezTo>
                <a:cubicBezTo>
                  <a:pt x="244" y="2558"/>
                  <a:pt x="224" y="2555"/>
                  <a:pt x="224" y="2555"/>
                </a:cubicBezTo>
                <a:cubicBezTo>
                  <a:pt x="224" y="2555"/>
                  <a:pt x="252" y="2360"/>
                  <a:pt x="252" y="2360"/>
                </a:cubicBezTo>
                <a:cubicBezTo>
                  <a:pt x="252" y="2360"/>
                  <a:pt x="272" y="2363"/>
                  <a:pt x="272" y="2363"/>
                </a:cubicBezTo>
                <a:cubicBezTo>
                  <a:pt x="272" y="2368"/>
                  <a:pt x="271" y="2375"/>
                  <a:pt x="271" y="2382"/>
                </a:cubicBezTo>
                <a:cubicBezTo>
                  <a:pt x="271" y="2389"/>
                  <a:pt x="272" y="2396"/>
                  <a:pt x="273" y="2401"/>
                </a:cubicBezTo>
                <a:cubicBezTo>
                  <a:pt x="274" y="2408"/>
                  <a:pt x="277" y="2412"/>
                  <a:pt x="281" y="2415"/>
                </a:cubicBezTo>
                <a:cubicBezTo>
                  <a:pt x="286" y="2418"/>
                  <a:pt x="291" y="2420"/>
                  <a:pt x="296" y="2421"/>
                </a:cubicBezTo>
                <a:cubicBezTo>
                  <a:pt x="296" y="2421"/>
                  <a:pt x="416" y="2438"/>
                  <a:pt x="416" y="2438"/>
                </a:cubicBezTo>
                <a:cubicBezTo>
                  <a:pt x="416" y="2438"/>
                  <a:pt x="418" y="2427"/>
                  <a:pt x="418" y="2427"/>
                </a:cubicBezTo>
                <a:cubicBezTo>
                  <a:pt x="407" y="2413"/>
                  <a:pt x="395" y="2396"/>
                  <a:pt x="382" y="2376"/>
                </a:cubicBezTo>
                <a:cubicBezTo>
                  <a:pt x="367" y="2356"/>
                  <a:pt x="355" y="2341"/>
                  <a:pt x="346" y="2330"/>
                </a:cubicBezTo>
                <a:cubicBezTo>
                  <a:pt x="333" y="2315"/>
                  <a:pt x="323" y="2303"/>
                  <a:pt x="315" y="2296"/>
                </a:cubicBezTo>
                <a:cubicBezTo>
                  <a:pt x="307" y="2288"/>
                  <a:pt x="300" y="2284"/>
                  <a:pt x="293" y="2283"/>
                </a:cubicBezTo>
                <a:cubicBezTo>
                  <a:pt x="291" y="2282"/>
                  <a:pt x="288" y="2285"/>
                  <a:pt x="286" y="2291"/>
                </a:cubicBezTo>
                <a:cubicBezTo>
                  <a:pt x="283" y="2297"/>
                  <a:pt x="281" y="2306"/>
                  <a:pt x="278" y="2318"/>
                </a:cubicBezTo>
                <a:cubicBezTo>
                  <a:pt x="278" y="2318"/>
                  <a:pt x="259" y="2316"/>
                  <a:pt x="259" y="2316"/>
                </a:cubicBezTo>
                <a:cubicBezTo>
                  <a:pt x="259" y="2316"/>
                  <a:pt x="281" y="2162"/>
                  <a:pt x="281" y="2162"/>
                </a:cubicBezTo>
                <a:cubicBezTo>
                  <a:pt x="281" y="2162"/>
                  <a:pt x="301" y="2165"/>
                  <a:pt x="301" y="2165"/>
                </a:cubicBezTo>
                <a:cubicBezTo>
                  <a:pt x="300" y="2183"/>
                  <a:pt x="301" y="2199"/>
                  <a:pt x="304" y="2212"/>
                </a:cubicBezTo>
                <a:cubicBezTo>
                  <a:pt x="307" y="2226"/>
                  <a:pt x="313" y="2239"/>
                  <a:pt x="323" y="2253"/>
                </a:cubicBezTo>
                <a:cubicBezTo>
                  <a:pt x="336" y="2273"/>
                  <a:pt x="348" y="2290"/>
                  <a:pt x="358" y="2303"/>
                </a:cubicBezTo>
                <a:cubicBezTo>
                  <a:pt x="368" y="2316"/>
                  <a:pt x="381" y="2333"/>
                  <a:pt x="397" y="2354"/>
                </a:cubicBezTo>
                <a:cubicBezTo>
                  <a:pt x="418" y="2341"/>
                  <a:pt x="445" y="2325"/>
                  <a:pt x="476" y="2306"/>
                </a:cubicBezTo>
                <a:cubicBezTo>
                  <a:pt x="508" y="2288"/>
                  <a:pt x="539" y="2270"/>
                  <a:pt x="568" y="2252"/>
                </a:cubicBezTo>
                <a:cubicBezTo>
                  <a:pt x="576" y="2247"/>
                  <a:pt x="584" y="2241"/>
                  <a:pt x="591" y="2235"/>
                </a:cubicBezTo>
                <a:cubicBezTo>
                  <a:pt x="598" y="2229"/>
                  <a:pt x="604" y="2221"/>
                  <a:pt x="609" y="2213"/>
                </a:cubicBezTo>
                <a:cubicBezTo>
                  <a:pt x="612" y="2209"/>
                  <a:pt x="614" y="2205"/>
                  <a:pt x="616" y="2200"/>
                </a:cubicBezTo>
                <a:cubicBezTo>
                  <a:pt x="618" y="2194"/>
                  <a:pt x="619" y="2190"/>
                  <a:pt x="619" y="2186"/>
                </a:cubicBezTo>
                <a:cubicBezTo>
                  <a:pt x="619" y="2186"/>
                  <a:pt x="639" y="2189"/>
                  <a:pt x="639" y="2189"/>
                </a:cubicBezTo>
                <a:close/>
                <a:moveTo>
                  <a:pt x="318" y="2852"/>
                </a:moveTo>
                <a:cubicBezTo>
                  <a:pt x="318" y="2852"/>
                  <a:pt x="320" y="2871"/>
                  <a:pt x="320" y="2871"/>
                </a:cubicBezTo>
                <a:cubicBezTo>
                  <a:pt x="307" y="2878"/>
                  <a:pt x="294" y="2888"/>
                  <a:pt x="282" y="2901"/>
                </a:cubicBezTo>
                <a:cubicBezTo>
                  <a:pt x="269" y="2915"/>
                  <a:pt x="262" y="2927"/>
                  <a:pt x="261" y="2939"/>
                </a:cubicBezTo>
                <a:cubicBezTo>
                  <a:pt x="260" y="2944"/>
                  <a:pt x="260" y="2951"/>
                  <a:pt x="261" y="2960"/>
                </a:cubicBezTo>
                <a:cubicBezTo>
                  <a:pt x="262" y="2969"/>
                  <a:pt x="263" y="2976"/>
                  <a:pt x="264" y="2981"/>
                </a:cubicBezTo>
                <a:cubicBezTo>
                  <a:pt x="264" y="2981"/>
                  <a:pt x="270" y="3033"/>
                  <a:pt x="270" y="3033"/>
                </a:cubicBezTo>
                <a:cubicBezTo>
                  <a:pt x="270" y="3033"/>
                  <a:pt x="407" y="3017"/>
                  <a:pt x="407" y="3017"/>
                </a:cubicBezTo>
                <a:cubicBezTo>
                  <a:pt x="407" y="3017"/>
                  <a:pt x="402" y="2981"/>
                  <a:pt x="402" y="2981"/>
                </a:cubicBezTo>
                <a:cubicBezTo>
                  <a:pt x="401" y="2972"/>
                  <a:pt x="400" y="2964"/>
                  <a:pt x="397" y="2956"/>
                </a:cubicBezTo>
                <a:cubicBezTo>
                  <a:pt x="393" y="2949"/>
                  <a:pt x="389" y="2943"/>
                  <a:pt x="382" y="2938"/>
                </a:cubicBezTo>
                <a:cubicBezTo>
                  <a:pt x="377" y="2934"/>
                  <a:pt x="370" y="2931"/>
                  <a:pt x="360" y="2928"/>
                </a:cubicBezTo>
                <a:cubicBezTo>
                  <a:pt x="350" y="2926"/>
                  <a:pt x="341" y="2924"/>
                  <a:pt x="334" y="2924"/>
                </a:cubicBezTo>
                <a:cubicBezTo>
                  <a:pt x="334" y="2924"/>
                  <a:pt x="332" y="2904"/>
                  <a:pt x="332" y="2904"/>
                </a:cubicBezTo>
                <a:cubicBezTo>
                  <a:pt x="332" y="2904"/>
                  <a:pt x="480" y="2887"/>
                  <a:pt x="480" y="2887"/>
                </a:cubicBezTo>
                <a:cubicBezTo>
                  <a:pt x="480" y="2887"/>
                  <a:pt x="482" y="2907"/>
                  <a:pt x="482" y="2907"/>
                </a:cubicBezTo>
                <a:cubicBezTo>
                  <a:pt x="475" y="2908"/>
                  <a:pt x="467" y="2911"/>
                  <a:pt x="456" y="2917"/>
                </a:cubicBezTo>
                <a:cubicBezTo>
                  <a:pt x="446" y="2922"/>
                  <a:pt x="440" y="2927"/>
                  <a:pt x="436" y="2931"/>
                </a:cubicBezTo>
                <a:cubicBezTo>
                  <a:pt x="431" y="2937"/>
                  <a:pt x="427" y="2944"/>
                  <a:pt x="426" y="2952"/>
                </a:cubicBezTo>
                <a:cubicBezTo>
                  <a:pt x="424" y="2960"/>
                  <a:pt x="424" y="2968"/>
                  <a:pt x="426" y="2978"/>
                </a:cubicBezTo>
                <a:cubicBezTo>
                  <a:pt x="426" y="2978"/>
                  <a:pt x="429" y="3014"/>
                  <a:pt x="429" y="3014"/>
                </a:cubicBezTo>
                <a:cubicBezTo>
                  <a:pt x="429" y="3014"/>
                  <a:pt x="532" y="3002"/>
                  <a:pt x="532" y="3002"/>
                </a:cubicBezTo>
                <a:cubicBezTo>
                  <a:pt x="543" y="3001"/>
                  <a:pt x="551" y="2999"/>
                  <a:pt x="558" y="2997"/>
                </a:cubicBezTo>
                <a:cubicBezTo>
                  <a:pt x="564" y="2995"/>
                  <a:pt x="568" y="2991"/>
                  <a:pt x="571" y="2986"/>
                </a:cubicBezTo>
                <a:cubicBezTo>
                  <a:pt x="574" y="2982"/>
                  <a:pt x="575" y="2976"/>
                  <a:pt x="575" y="2968"/>
                </a:cubicBezTo>
                <a:cubicBezTo>
                  <a:pt x="576" y="2961"/>
                  <a:pt x="575" y="2951"/>
                  <a:pt x="573" y="2939"/>
                </a:cubicBezTo>
                <a:cubicBezTo>
                  <a:pt x="573" y="2933"/>
                  <a:pt x="572" y="2926"/>
                  <a:pt x="570" y="2918"/>
                </a:cubicBezTo>
                <a:cubicBezTo>
                  <a:pt x="570" y="2910"/>
                  <a:pt x="568" y="2902"/>
                  <a:pt x="567" y="2897"/>
                </a:cubicBezTo>
                <a:cubicBezTo>
                  <a:pt x="565" y="2890"/>
                  <a:pt x="563" y="2883"/>
                  <a:pt x="561" y="2877"/>
                </a:cubicBezTo>
                <a:cubicBezTo>
                  <a:pt x="558" y="2872"/>
                  <a:pt x="555" y="2867"/>
                  <a:pt x="551" y="2865"/>
                </a:cubicBezTo>
                <a:cubicBezTo>
                  <a:pt x="543" y="2857"/>
                  <a:pt x="529" y="2850"/>
                  <a:pt x="511" y="2842"/>
                </a:cubicBezTo>
                <a:cubicBezTo>
                  <a:pt x="494" y="2834"/>
                  <a:pt x="480" y="2829"/>
                  <a:pt x="471" y="2826"/>
                </a:cubicBezTo>
                <a:cubicBezTo>
                  <a:pt x="471" y="2826"/>
                  <a:pt x="469" y="2809"/>
                  <a:pt x="469" y="2809"/>
                </a:cubicBezTo>
                <a:cubicBezTo>
                  <a:pt x="469" y="2809"/>
                  <a:pt x="581" y="2802"/>
                  <a:pt x="581" y="2802"/>
                </a:cubicBezTo>
                <a:cubicBezTo>
                  <a:pt x="581" y="2802"/>
                  <a:pt x="619" y="3136"/>
                  <a:pt x="619" y="3136"/>
                </a:cubicBezTo>
                <a:cubicBezTo>
                  <a:pt x="619" y="3136"/>
                  <a:pt x="600" y="3138"/>
                  <a:pt x="600" y="3138"/>
                </a:cubicBezTo>
                <a:cubicBezTo>
                  <a:pt x="599" y="3134"/>
                  <a:pt x="597" y="3128"/>
                  <a:pt x="596" y="3119"/>
                </a:cubicBezTo>
                <a:cubicBezTo>
                  <a:pt x="594" y="3111"/>
                  <a:pt x="592" y="3106"/>
                  <a:pt x="590" y="3103"/>
                </a:cubicBezTo>
                <a:cubicBezTo>
                  <a:pt x="587" y="3097"/>
                  <a:pt x="583" y="3093"/>
                  <a:pt x="579" y="3091"/>
                </a:cubicBezTo>
                <a:cubicBezTo>
                  <a:pt x="574" y="3089"/>
                  <a:pt x="569" y="3089"/>
                  <a:pt x="562" y="3090"/>
                </a:cubicBezTo>
                <a:cubicBezTo>
                  <a:pt x="562" y="3090"/>
                  <a:pt x="311" y="3119"/>
                  <a:pt x="311" y="3119"/>
                </a:cubicBezTo>
                <a:cubicBezTo>
                  <a:pt x="305" y="3119"/>
                  <a:pt x="301" y="3121"/>
                  <a:pt x="297" y="3123"/>
                </a:cubicBezTo>
                <a:cubicBezTo>
                  <a:pt x="293" y="3126"/>
                  <a:pt x="290" y="3131"/>
                  <a:pt x="288" y="3138"/>
                </a:cubicBezTo>
                <a:cubicBezTo>
                  <a:pt x="286" y="3142"/>
                  <a:pt x="285" y="3149"/>
                  <a:pt x="284" y="3157"/>
                </a:cubicBezTo>
                <a:cubicBezTo>
                  <a:pt x="283" y="3165"/>
                  <a:pt x="283" y="3171"/>
                  <a:pt x="283" y="3175"/>
                </a:cubicBezTo>
                <a:cubicBezTo>
                  <a:pt x="283" y="3175"/>
                  <a:pt x="263" y="3178"/>
                  <a:pt x="263" y="3178"/>
                </a:cubicBezTo>
                <a:cubicBezTo>
                  <a:pt x="263" y="3178"/>
                  <a:pt x="227" y="2862"/>
                  <a:pt x="227" y="2862"/>
                </a:cubicBezTo>
                <a:cubicBezTo>
                  <a:pt x="227" y="2862"/>
                  <a:pt x="318" y="2852"/>
                  <a:pt x="318" y="2852"/>
                </a:cubicBezTo>
                <a:close/>
                <a:moveTo>
                  <a:pt x="459" y="3501"/>
                </a:moveTo>
                <a:cubicBezTo>
                  <a:pt x="434" y="3511"/>
                  <a:pt x="418" y="3523"/>
                  <a:pt x="409" y="3538"/>
                </a:cubicBezTo>
                <a:cubicBezTo>
                  <a:pt x="401" y="3553"/>
                  <a:pt x="402" y="3573"/>
                  <a:pt x="412" y="3599"/>
                </a:cubicBezTo>
                <a:cubicBezTo>
                  <a:pt x="412" y="3599"/>
                  <a:pt x="419" y="3618"/>
                  <a:pt x="419" y="3618"/>
                </a:cubicBezTo>
                <a:cubicBezTo>
                  <a:pt x="419" y="3618"/>
                  <a:pt x="566" y="3562"/>
                  <a:pt x="566" y="3562"/>
                </a:cubicBezTo>
                <a:cubicBezTo>
                  <a:pt x="566" y="3562"/>
                  <a:pt x="562" y="3552"/>
                  <a:pt x="562" y="3552"/>
                </a:cubicBezTo>
                <a:cubicBezTo>
                  <a:pt x="552" y="3527"/>
                  <a:pt x="539" y="3509"/>
                  <a:pt x="522" y="3500"/>
                </a:cubicBezTo>
                <a:cubicBezTo>
                  <a:pt x="505" y="3491"/>
                  <a:pt x="484" y="3492"/>
                  <a:pt x="459" y="3501"/>
                </a:cubicBezTo>
                <a:close/>
                <a:moveTo>
                  <a:pt x="413" y="3414"/>
                </a:moveTo>
                <a:cubicBezTo>
                  <a:pt x="432" y="3407"/>
                  <a:pt x="449" y="3405"/>
                  <a:pt x="466" y="3407"/>
                </a:cubicBezTo>
                <a:cubicBezTo>
                  <a:pt x="483" y="3410"/>
                  <a:pt x="498" y="3416"/>
                  <a:pt x="512" y="3427"/>
                </a:cubicBezTo>
                <a:cubicBezTo>
                  <a:pt x="526" y="3437"/>
                  <a:pt x="538" y="3451"/>
                  <a:pt x="549" y="3468"/>
                </a:cubicBezTo>
                <a:cubicBezTo>
                  <a:pt x="560" y="3484"/>
                  <a:pt x="569" y="3504"/>
                  <a:pt x="578" y="3526"/>
                </a:cubicBezTo>
                <a:cubicBezTo>
                  <a:pt x="578" y="3526"/>
                  <a:pt x="589" y="3553"/>
                  <a:pt x="589" y="3553"/>
                </a:cubicBezTo>
                <a:cubicBezTo>
                  <a:pt x="589" y="3553"/>
                  <a:pt x="683" y="3518"/>
                  <a:pt x="683" y="3518"/>
                </a:cubicBezTo>
                <a:cubicBezTo>
                  <a:pt x="688" y="3515"/>
                  <a:pt x="693" y="3513"/>
                  <a:pt x="696" y="3509"/>
                </a:cubicBezTo>
                <a:cubicBezTo>
                  <a:pt x="699" y="3505"/>
                  <a:pt x="701" y="3499"/>
                  <a:pt x="701" y="3492"/>
                </a:cubicBezTo>
                <a:cubicBezTo>
                  <a:pt x="701" y="3489"/>
                  <a:pt x="701" y="3483"/>
                  <a:pt x="699" y="3475"/>
                </a:cubicBezTo>
                <a:cubicBezTo>
                  <a:pt x="698" y="3468"/>
                  <a:pt x="697" y="3461"/>
                  <a:pt x="695" y="3456"/>
                </a:cubicBezTo>
                <a:cubicBezTo>
                  <a:pt x="695" y="3456"/>
                  <a:pt x="714" y="3449"/>
                  <a:pt x="714" y="3449"/>
                </a:cubicBezTo>
                <a:cubicBezTo>
                  <a:pt x="714" y="3449"/>
                  <a:pt x="784" y="3632"/>
                  <a:pt x="784" y="3632"/>
                </a:cubicBezTo>
                <a:cubicBezTo>
                  <a:pt x="784" y="3632"/>
                  <a:pt x="765" y="3639"/>
                  <a:pt x="765" y="3639"/>
                </a:cubicBezTo>
                <a:cubicBezTo>
                  <a:pt x="763" y="3635"/>
                  <a:pt x="760" y="3629"/>
                  <a:pt x="756" y="3622"/>
                </a:cubicBezTo>
                <a:cubicBezTo>
                  <a:pt x="752" y="3614"/>
                  <a:pt x="749" y="3610"/>
                  <a:pt x="747" y="3607"/>
                </a:cubicBezTo>
                <a:cubicBezTo>
                  <a:pt x="742" y="3602"/>
                  <a:pt x="737" y="3599"/>
                  <a:pt x="733" y="3598"/>
                </a:cubicBezTo>
                <a:cubicBezTo>
                  <a:pt x="728" y="3598"/>
                  <a:pt x="723" y="3599"/>
                  <a:pt x="717" y="3601"/>
                </a:cubicBezTo>
                <a:cubicBezTo>
                  <a:pt x="717" y="3601"/>
                  <a:pt x="481" y="3691"/>
                  <a:pt x="481" y="3691"/>
                </a:cubicBezTo>
                <a:cubicBezTo>
                  <a:pt x="475" y="3693"/>
                  <a:pt x="470" y="3696"/>
                  <a:pt x="468" y="3700"/>
                </a:cubicBezTo>
                <a:cubicBezTo>
                  <a:pt x="464" y="3703"/>
                  <a:pt x="462" y="3708"/>
                  <a:pt x="462" y="3716"/>
                </a:cubicBezTo>
                <a:cubicBezTo>
                  <a:pt x="462" y="3721"/>
                  <a:pt x="462" y="3727"/>
                  <a:pt x="464" y="3735"/>
                </a:cubicBezTo>
                <a:cubicBezTo>
                  <a:pt x="465" y="3743"/>
                  <a:pt x="466" y="3749"/>
                  <a:pt x="467" y="3753"/>
                </a:cubicBezTo>
                <a:cubicBezTo>
                  <a:pt x="467" y="3753"/>
                  <a:pt x="448" y="3760"/>
                  <a:pt x="448" y="3760"/>
                </a:cubicBezTo>
                <a:cubicBezTo>
                  <a:pt x="448" y="3760"/>
                  <a:pt x="378" y="3575"/>
                  <a:pt x="378" y="3575"/>
                </a:cubicBezTo>
                <a:cubicBezTo>
                  <a:pt x="362" y="3532"/>
                  <a:pt x="356" y="3497"/>
                  <a:pt x="362" y="3471"/>
                </a:cubicBezTo>
                <a:cubicBezTo>
                  <a:pt x="367" y="3444"/>
                  <a:pt x="384" y="3425"/>
                  <a:pt x="413" y="3414"/>
                </a:cubicBezTo>
                <a:close/>
                <a:moveTo>
                  <a:pt x="1960" y="4514"/>
                </a:moveTo>
                <a:cubicBezTo>
                  <a:pt x="1728" y="4416"/>
                  <a:pt x="1519" y="4276"/>
                  <a:pt x="1340" y="4097"/>
                </a:cubicBezTo>
                <a:cubicBezTo>
                  <a:pt x="1161" y="3917"/>
                  <a:pt x="1020" y="3709"/>
                  <a:pt x="922" y="3477"/>
                </a:cubicBezTo>
                <a:cubicBezTo>
                  <a:pt x="820" y="3237"/>
                  <a:pt x="769" y="2981"/>
                  <a:pt x="769" y="2718"/>
                </a:cubicBezTo>
                <a:cubicBezTo>
                  <a:pt x="769" y="2455"/>
                  <a:pt x="820" y="2200"/>
                  <a:pt x="922" y="1959"/>
                </a:cubicBezTo>
                <a:cubicBezTo>
                  <a:pt x="1020" y="1727"/>
                  <a:pt x="1161" y="1519"/>
                  <a:pt x="1340" y="1340"/>
                </a:cubicBezTo>
                <a:cubicBezTo>
                  <a:pt x="1519" y="1161"/>
                  <a:pt x="1728" y="1020"/>
                  <a:pt x="1960" y="922"/>
                </a:cubicBezTo>
                <a:cubicBezTo>
                  <a:pt x="2200" y="820"/>
                  <a:pt x="2455" y="769"/>
                  <a:pt x="2718" y="769"/>
                </a:cubicBezTo>
                <a:cubicBezTo>
                  <a:pt x="2981" y="769"/>
                  <a:pt x="3236" y="820"/>
                  <a:pt x="3477" y="922"/>
                </a:cubicBezTo>
                <a:cubicBezTo>
                  <a:pt x="3709" y="1020"/>
                  <a:pt x="3918" y="1161"/>
                  <a:pt x="4097" y="1340"/>
                </a:cubicBezTo>
                <a:cubicBezTo>
                  <a:pt x="4276" y="1519"/>
                  <a:pt x="4416" y="1727"/>
                  <a:pt x="4514" y="1959"/>
                </a:cubicBezTo>
                <a:cubicBezTo>
                  <a:pt x="4616" y="2200"/>
                  <a:pt x="4668" y="2455"/>
                  <a:pt x="4668" y="2718"/>
                </a:cubicBezTo>
                <a:cubicBezTo>
                  <a:pt x="4668" y="2981"/>
                  <a:pt x="4616" y="3237"/>
                  <a:pt x="4514" y="3477"/>
                </a:cubicBezTo>
                <a:cubicBezTo>
                  <a:pt x="4416" y="3709"/>
                  <a:pt x="4276" y="3917"/>
                  <a:pt x="4097" y="4097"/>
                </a:cubicBezTo>
                <a:cubicBezTo>
                  <a:pt x="3918" y="4276"/>
                  <a:pt x="3709" y="4416"/>
                  <a:pt x="3477" y="4514"/>
                </a:cubicBezTo>
                <a:cubicBezTo>
                  <a:pt x="3236" y="4616"/>
                  <a:pt x="2981" y="4667"/>
                  <a:pt x="2718" y="4667"/>
                </a:cubicBezTo>
                <a:cubicBezTo>
                  <a:pt x="2455" y="4667"/>
                  <a:pt x="2200" y="4616"/>
                  <a:pt x="1960" y="4514"/>
                </a:cubicBezTo>
                <a:close/>
                <a:moveTo>
                  <a:pt x="1936" y="866"/>
                </a:moveTo>
                <a:cubicBezTo>
                  <a:pt x="1696" y="967"/>
                  <a:pt x="1481" y="1112"/>
                  <a:pt x="1297" y="1297"/>
                </a:cubicBezTo>
                <a:cubicBezTo>
                  <a:pt x="1112" y="1482"/>
                  <a:pt x="968" y="1696"/>
                  <a:pt x="866" y="1936"/>
                </a:cubicBezTo>
                <a:cubicBezTo>
                  <a:pt x="762" y="2184"/>
                  <a:pt x="708" y="2447"/>
                  <a:pt x="708" y="2718"/>
                </a:cubicBezTo>
                <a:cubicBezTo>
                  <a:pt x="708" y="2990"/>
                  <a:pt x="762" y="3253"/>
                  <a:pt x="866" y="3501"/>
                </a:cubicBezTo>
                <a:cubicBezTo>
                  <a:pt x="968" y="3740"/>
                  <a:pt x="1112" y="3955"/>
                  <a:pt x="1297" y="4139"/>
                </a:cubicBezTo>
                <a:cubicBezTo>
                  <a:pt x="1481" y="4324"/>
                  <a:pt x="1696" y="4469"/>
                  <a:pt x="1936" y="4570"/>
                </a:cubicBezTo>
                <a:cubicBezTo>
                  <a:pt x="2184" y="4675"/>
                  <a:pt x="2447" y="4728"/>
                  <a:pt x="2718" y="4728"/>
                </a:cubicBezTo>
                <a:cubicBezTo>
                  <a:pt x="2989" y="4728"/>
                  <a:pt x="3253" y="4675"/>
                  <a:pt x="3501" y="4570"/>
                </a:cubicBezTo>
                <a:cubicBezTo>
                  <a:pt x="3740" y="4469"/>
                  <a:pt x="3955" y="4324"/>
                  <a:pt x="4140" y="4139"/>
                </a:cubicBezTo>
                <a:cubicBezTo>
                  <a:pt x="4324" y="3955"/>
                  <a:pt x="4469" y="3740"/>
                  <a:pt x="4570" y="3501"/>
                </a:cubicBezTo>
                <a:cubicBezTo>
                  <a:pt x="4675" y="3253"/>
                  <a:pt x="4729" y="2990"/>
                  <a:pt x="4729" y="2718"/>
                </a:cubicBezTo>
                <a:cubicBezTo>
                  <a:pt x="4729" y="2447"/>
                  <a:pt x="4675" y="2184"/>
                  <a:pt x="4570" y="1936"/>
                </a:cubicBezTo>
                <a:cubicBezTo>
                  <a:pt x="4469" y="1696"/>
                  <a:pt x="4324" y="1482"/>
                  <a:pt x="4140" y="1297"/>
                </a:cubicBezTo>
                <a:cubicBezTo>
                  <a:pt x="3955" y="1112"/>
                  <a:pt x="3740" y="967"/>
                  <a:pt x="3501" y="866"/>
                </a:cubicBezTo>
                <a:cubicBezTo>
                  <a:pt x="3253" y="761"/>
                  <a:pt x="2989" y="708"/>
                  <a:pt x="2718" y="708"/>
                </a:cubicBezTo>
                <a:cubicBezTo>
                  <a:pt x="2447" y="708"/>
                  <a:pt x="2184" y="761"/>
                  <a:pt x="1936" y="866"/>
                </a:cubicBezTo>
                <a:close/>
                <a:moveTo>
                  <a:pt x="1695" y="5140"/>
                </a:moveTo>
                <a:cubicBezTo>
                  <a:pt x="1382" y="5008"/>
                  <a:pt x="1101" y="4818"/>
                  <a:pt x="860" y="4577"/>
                </a:cubicBezTo>
                <a:cubicBezTo>
                  <a:pt x="618" y="4336"/>
                  <a:pt x="429" y="4054"/>
                  <a:pt x="297" y="3742"/>
                </a:cubicBezTo>
                <a:cubicBezTo>
                  <a:pt x="160" y="3417"/>
                  <a:pt x="90" y="3073"/>
                  <a:pt x="90" y="2719"/>
                </a:cubicBezTo>
                <a:cubicBezTo>
                  <a:pt x="90" y="2364"/>
                  <a:pt x="160" y="2019"/>
                  <a:pt x="297" y="1695"/>
                </a:cubicBezTo>
                <a:cubicBezTo>
                  <a:pt x="429" y="1382"/>
                  <a:pt x="618" y="1101"/>
                  <a:pt x="860" y="860"/>
                </a:cubicBezTo>
                <a:cubicBezTo>
                  <a:pt x="1101" y="618"/>
                  <a:pt x="1382" y="429"/>
                  <a:pt x="1695" y="296"/>
                </a:cubicBezTo>
                <a:cubicBezTo>
                  <a:pt x="2019" y="159"/>
                  <a:pt x="2363" y="90"/>
                  <a:pt x="2718" y="90"/>
                </a:cubicBezTo>
                <a:cubicBezTo>
                  <a:pt x="3073" y="90"/>
                  <a:pt x="3417" y="159"/>
                  <a:pt x="3741" y="296"/>
                </a:cubicBezTo>
                <a:cubicBezTo>
                  <a:pt x="4054" y="429"/>
                  <a:pt x="4335" y="618"/>
                  <a:pt x="4577" y="860"/>
                </a:cubicBezTo>
                <a:cubicBezTo>
                  <a:pt x="4818" y="1101"/>
                  <a:pt x="5008" y="1382"/>
                  <a:pt x="5140" y="1695"/>
                </a:cubicBezTo>
                <a:cubicBezTo>
                  <a:pt x="5277" y="2019"/>
                  <a:pt x="5347" y="2364"/>
                  <a:pt x="5347" y="2719"/>
                </a:cubicBezTo>
                <a:cubicBezTo>
                  <a:pt x="5347" y="3073"/>
                  <a:pt x="5277" y="3417"/>
                  <a:pt x="5140" y="3742"/>
                </a:cubicBezTo>
                <a:cubicBezTo>
                  <a:pt x="5008" y="4054"/>
                  <a:pt x="4818" y="4336"/>
                  <a:pt x="4577" y="4577"/>
                </a:cubicBezTo>
                <a:cubicBezTo>
                  <a:pt x="4335" y="4818"/>
                  <a:pt x="4054" y="5008"/>
                  <a:pt x="3741" y="5140"/>
                </a:cubicBezTo>
                <a:cubicBezTo>
                  <a:pt x="3417" y="5277"/>
                  <a:pt x="3073" y="5346"/>
                  <a:pt x="2718" y="5346"/>
                </a:cubicBezTo>
                <a:cubicBezTo>
                  <a:pt x="2363" y="5346"/>
                  <a:pt x="2019" y="5277"/>
                  <a:pt x="1695" y="5140"/>
                </a:cubicBezTo>
                <a:close/>
                <a:moveTo>
                  <a:pt x="1660" y="214"/>
                </a:moveTo>
                <a:cubicBezTo>
                  <a:pt x="1337" y="351"/>
                  <a:pt x="1046" y="547"/>
                  <a:pt x="796" y="796"/>
                </a:cubicBezTo>
                <a:cubicBezTo>
                  <a:pt x="547" y="1046"/>
                  <a:pt x="351" y="1337"/>
                  <a:pt x="214" y="1660"/>
                </a:cubicBezTo>
                <a:cubicBezTo>
                  <a:pt x="72" y="1995"/>
                  <a:pt x="0" y="2351"/>
                  <a:pt x="0" y="2719"/>
                </a:cubicBezTo>
                <a:cubicBezTo>
                  <a:pt x="0" y="3085"/>
                  <a:pt x="72" y="3441"/>
                  <a:pt x="214" y="3776"/>
                </a:cubicBezTo>
                <a:cubicBezTo>
                  <a:pt x="351" y="4100"/>
                  <a:pt x="547" y="4391"/>
                  <a:pt x="796" y="4641"/>
                </a:cubicBezTo>
                <a:cubicBezTo>
                  <a:pt x="1046" y="4890"/>
                  <a:pt x="1337" y="5086"/>
                  <a:pt x="1660" y="5223"/>
                </a:cubicBezTo>
                <a:cubicBezTo>
                  <a:pt x="1996" y="5365"/>
                  <a:pt x="2351" y="5436"/>
                  <a:pt x="2718" y="5436"/>
                </a:cubicBezTo>
                <a:cubicBezTo>
                  <a:pt x="3085" y="5436"/>
                  <a:pt x="3441" y="5365"/>
                  <a:pt x="3776" y="5223"/>
                </a:cubicBezTo>
                <a:cubicBezTo>
                  <a:pt x="4100" y="5086"/>
                  <a:pt x="4391" y="4890"/>
                  <a:pt x="4640" y="4641"/>
                </a:cubicBezTo>
                <a:cubicBezTo>
                  <a:pt x="4890" y="4391"/>
                  <a:pt x="5086" y="4100"/>
                  <a:pt x="5223" y="3776"/>
                </a:cubicBezTo>
                <a:cubicBezTo>
                  <a:pt x="5365" y="3441"/>
                  <a:pt x="5437" y="3085"/>
                  <a:pt x="5437" y="2719"/>
                </a:cubicBezTo>
                <a:cubicBezTo>
                  <a:pt x="5437" y="2351"/>
                  <a:pt x="5365" y="1995"/>
                  <a:pt x="5223" y="1660"/>
                </a:cubicBezTo>
                <a:cubicBezTo>
                  <a:pt x="5086" y="1337"/>
                  <a:pt x="4890" y="1046"/>
                  <a:pt x="4640" y="796"/>
                </a:cubicBezTo>
                <a:cubicBezTo>
                  <a:pt x="4391" y="547"/>
                  <a:pt x="4100" y="351"/>
                  <a:pt x="3776" y="214"/>
                </a:cubicBezTo>
                <a:cubicBezTo>
                  <a:pt x="3441" y="72"/>
                  <a:pt x="3085" y="0"/>
                  <a:pt x="2718" y="0"/>
                </a:cubicBezTo>
                <a:cubicBezTo>
                  <a:pt x="2351" y="0"/>
                  <a:pt x="1996" y="72"/>
                  <a:pt x="1660" y="214"/>
                </a:cubicBezTo>
                <a:close/>
                <a:moveTo>
                  <a:pt x="3745" y="4906"/>
                </a:moveTo>
                <a:cubicBezTo>
                  <a:pt x="3735" y="4882"/>
                  <a:pt x="3715" y="4869"/>
                  <a:pt x="3686" y="4867"/>
                </a:cubicBezTo>
                <a:cubicBezTo>
                  <a:pt x="3667" y="4866"/>
                  <a:pt x="3647" y="4866"/>
                  <a:pt x="3627" y="4868"/>
                </a:cubicBezTo>
                <a:cubicBezTo>
                  <a:pt x="3627" y="4868"/>
                  <a:pt x="3618" y="4868"/>
                  <a:pt x="3618" y="4868"/>
                </a:cubicBezTo>
                <a:cubicBezTo>
                  <a:pt x="3600" y="4897"/>
                  <a:pt x="3597" y="4926"/>
                  <a:pt x="3609" y="4953"/>
                </a:cubicBezTo>
                <a:cubicBezTo>
                  <a:pt x="3616" y="4969"/>
                  <a:pt x="3625" y="4980"/>
                  <a:pt x="3635" y="4987"/>
                </a:cubicBezTo>
                <a:cubicBezTo>
                  <a:pt x="3659" y="5002"/>
                  <a:pt x="3684" y="5004"/>
                  <a:pt x="3710" y="4993"/>
                </a:cubicBezTo>
                <a:cubicBezTo>
                  <a:pt x="3728" y="4985"/>
                  <a:pt x="3741" y="4973"/>
                  <a:pt x="3747" y="4957"/>
                </a:cubicBezTo>
                <a:cubicBezTo>
                  <a:pt x="3753" y="4940"/>
                  <a:pt x="3753" y="4923"/>
                  <a:pt x="3745" y="4906"/>
                </a:cubicBezTo>
                <a:close/>
                <a:moveTo>
                  <a:pt x="3664" y="4725"/>
                </a:moveTo>
                <a:cubicBezTo>
                  <a:pt x="3657" y="4709"/>
                  <a:pt x="3645" y="4698"/>
                  <a:pt x="3630" y="4693"/>
                </a:cubicBezTo>
                <a:cubicBezTo>
                  <a:pt x="3615" y="4688"/>
                  <a:pt x="3599" y="4689"/>
                  <a:pt x="3581" y="4697"/>
                </a:cubicBezTo>
                <a:cubicBezTo>
                  <a:pt x="3564" y="4704"/>
                  <a:pt x="3553" y="4715"/>
                  <a:pt x="3547" y="4728"/>
                </a:cubicBezTo>
                <a:cubicBezTo>
                  <a:pt x="3542" y="4741"/>
                  <a:pt x="3542" y="4753"/>
                  <a:pt x="3547" y="4766"/>
                </a:cubicBezTo>
                <a:cubicBezTo>
                  <a:pt x="3553" y="4779"/>
                  <a:pt x="3564" y="4787"/>
                  <a:pt x="3580" y="4793"/>
                </a:cubicBezTo>
                <a:cubicBezTo>
                  <a:pt x="3589" y="4795"/>
                  <a:pt x="3600" y="4797"/>
                  <a:pt x="3615" y="4797"/>
                </a:cubicBezTo>
                <a:cubicBezTo>
                  <a:pt x="3620" y="4797"/>
                  <a:pt x="3628" y="4797"/>
                  <a:pt x="3638" y="4797"/>
                </a:cubicBezTo>
                <a:cubicBezTo>
                  <a:pt x="3638" y="4797"/>
                  <a:pt x="3655" y="4796"/>
                  <a:pt x="3655" y="4796"/>
                </a:cubicBezTo>
                <a:cubicBezTo>
                  <a:pt x="3672" y="4773"/>
                  <a:pt x="3674" y="4750"/>
                  <a:pt x="3664" y="4725"/>
                </a:cubicBezTo>
                <a:close/>
                <a:moveTo>
                  <a:pt x="3794" y="4850"/>
                </a:moveTo>
                <a:cubicBezTo>
                  <a:pt x="3803" y="4870"/>
                  <a:pt x="3806" y="4888"/>
                  <a:pt x="3805" y="4906"/>
                </a:cubicBezTo>
                <a:cubicBezTo>
                  <a:pt x="3803" y="4941"/>
                  <a:pt x="3787" y="4971"/>
                  <a:pt x="3759" y="4996"/>
                </a:cubicBezTo>
                <a:cubicBezTo>
                  <a:pt x="3747" y="5006"/>
                  <a:pt x="3732" y="5016"/>
                  <a:pt x="3712" y="5024"/>
                </a:cubicBezTo>
                <a:cubicBezTo>
                  <a:pt x="3670" y="5042"/>
                  <a:pt x="3632" y="5042"/>
                  <a:pt x="3598" y="5024"/>
                </a:cubicBezTo>
                <a:cubicBezTo>
                  <a:pt x="3582" y="5015"/>
                  <a:pt x="3570" y="5001"/>
                  <a:pt x="3561" y="4981"/>
                </a:cubicBezTo>
                <a:cubicBezTo>
                  <a:pt x="3550" y="4956"/>
                  <a:pt x="3550" y="4931"/>
                  <a:pt x="3561" y="4908"/>
                </a:cubicBezTo>
                <a:cubicBezTo>
                  <a:pt x="3565" y="4900"/>
                  <a:pt x="3575" y="4887"/>
                  <a:pt x="3591" y="4869"/>
                </a:cubicBezTo>
                <a:cubicBezTo>
                  <a:pt x="3545" y="4866"/>
                  <a:pt x="3515" y="4848"/>
                  <a:pt x="3500" y="4814"/>
                </a:cubicBezTo>
                <a:cubicBezTo>
                  <a:pt x="3484" y="4775"/>
                  <a:pt x="3491" y="4739"/>
                  <a:pt x="3522" y="4704"/>
                </a:cubicBezTo>
                <a:cubicBezTo>
                  <a:pt x="3536" y="4689"/>
                  <a:pt x="3553" y="4676"/>
                  <a:pt x="3575" y="4667"/>
                </a:cubicBezTo>
                <a:cubicBezTo>
                  <a:pt x="3606" y="4653"/>
                  <a:pt x="3634" y="4649"/>
                  <a:pt x="3658" y="4656"/>
                </a:cubicBezTo>
                <a:cubicBezTo>
                  <a:pt x="3682" y="4662"/>
                  <a:pt x="3698" y="4676"/>
                  <a:pt x="3707" y="4697"/>
                </a:cubicBezTo>
                <a:cubicBezTo>
                  <a:pt x="3720" y="4727"/>
                  <a:pt x="3713" y="4759"/>
                  <a:pt x="3686" y="4793"/>
                </a:cubicBezTo>
                <a:cubicBezTo>
                  <a:pt x="3717" y="4791"/>
                  <a:pt x="3740" y="4795"/>
                  <a:pt x="3757" y="4805"/>
                </a:cubicBezTo>
                <a:cubicBezTo>
                  <a:pt x="3772" y="4814"/>
                  <a:pt x="3785" y="4829"/>
                  <a:pt x="3794" y="4850"/>
                </a:cubicBezTo>
                <a:close/>
                <a:moveTo>
                  <a:pt x="3082" y="4945"/>
                </a:moveTo>
                <a:cubicBezTo>
                  <a:pt x="3077" y="4912"/>
                  <a:pt x="3068" y="4888"/>
                  <a:pt x="3055" y="4874"/>
                </a:cubicBezTo>
                <a:cubicBezTo>
                  <a:pt x="3042" y="4859"/>
                  <a:pt x="3026" y="4854"/>
                  <a:pt x="3009" y="4856"/>
                </a:cubicBezTo>
                <a:cubicBezTo>
                  <a:pt x="2985" y="4859"/>
                  <a:pt x="2971" y="4872"/>
                  <a:pt x="2966" y="4896"/>
                </a:cubicBezTo>
                <a:cubicBezTo>
                  <a:pt x="2964" y="4909"/>
                  <a:pt x="2963" y="4923"/>
                  <a:pt x="2966" y="4939"/>
                </a:cubicBezTo>
                <a:cubicBezTo>
                  <a:pt x="2970" y="4967"/>
                  <a:pt x="2978" y="4988"/>
                  <a:pt x="2991" y="5001"/>
                </a:cubicBezTo>
                <a:cubicBezTo>
                  <a:pt x="3004" y="5013"/>
                  <a:pt x="3019" y="5018"/>
                  <a:pt x="3038" y="5016"/>
                </a:cubicBezTo>
                <a:cubicBezTo>
                  <a:pt x="3061" y="5012"/>
                  <a:pt x="3076" y="5001"/>
                  <a:pt x="3081" y="4981"/>
                </a:cubicBezTo>
                <a:cubicBezTo>
                  <a:pt x="3083" y="4972"/>
                  <a:pt x="3083" y="4960"/>
                  <a:pt x="3082" y="4945"/>
                </a:cubicBezTo>
                <a:close/>
                <a:moveTo>
                  <a:pt x="3163" y="4962"/>
                </a:moveTo>
                <a:cubicBezTo>
                  <a:pt x="3170" y="5009"/>
                  <a:pt x="3166" y="5050"/>
                  <a:pt x="3151" y="5084"/>
                </a:cubicBezTo>
                <a:cubicBezTo>
                  <a:pt x="3136" y="5119"/>
                  <a:pt x="3113" y="5149"/>
                  <a:pt x="3083" y="5173"/>
                </a:cubicBezTo>
                <a:cubicBezTo>
                  <a:pt x="3052" y="5197"/>
                  <a:pt x="3016" y="5212"/>
                  <a:pt x="2976" y="5218"/>
                </a:cubicBezTo>
                <a:cubicBezTo>
                  <a:pt x="2976" y="5218"/>
                  <a:pt x="2950" y="5204"/>
                  <a:pt x="2950" y="5204"/>
                </a:cubicBezTo>
                <a:cubicBezTo>
                  <a:pt x="2950" y="5204"/>
                  <a:pt x="2955" y="5192"/>
                  <a:pt x="2955" y="5192"/>
                </a:cubicBezTo>
                <a:cubicBezTo>
                  <a:pt x="2962" y="5193"/>
                  <a:pt x="2969" y="5193"/>
                  <a:pt x="2978" y="5192"/>
                </a:cubicBezTo>
                <a:cubicBezTo>
                  <a:pt x="3009" y="5188"/>
                  <a:pt x="3035" y="5174"/>
                  <a:pt x="3055" y="5149"/>
                </a:cubicBezTo>
                <a:cubicBezTo>
                  <a:pt x="3063" y="5140"/>
                  <a:pt x="3070" y="5128"/>
                  <a:pt x="3076" y="5113"/>
                </a:cubicBezTo>
                <a:cubicBezTo>
                  <a:pt x="3086" y="5089"/>
                  <a:pt x="3090" y="5056"/>
                  <a:pt x="3089" y="5013"/>
                </a:cubicBezTo>
                <a:cubicBezTo>
                  <a:pt x="3063" y="5041"/>
                  <a:pt x="3048" y="5056"/>
                  <a:pt x="3045" y="5057"/>
                </a:cubicBezTo>
                <a:cubicBezTo>
                  <a:pt x="3033" y="5063"/>
                  <a:pt x="3019" y="5067"/>
                  <a:pt x="3004" y="5069"/>
                </a:cubicBezTo>
                <a:cubicBezTo>
                  <a:pt x="2977" y="5073"/>
                  <a:pt x="2955" y="5067"/>
                  <a:pt x="2935" y="5052"/>
                </a:cubicBezTo>
                <a:cubicBezTo>
                  <a:pt x="2915" y="5035"/>
                  <a:pt x="2902" y="5011"/>
                  <a:pt x="2898" y="4979"/>
                </a:cubicBezTo>
                <a:cubicBezTo>
                  <a:pt x="2891" y="4926"/>
                  <a:pt x="2906" y="4885"/>
                  <a:pt x="2943" y="4854"/>
                </a:cubicBezTo>
                <a:cubicBezTo>
                  <a:pt x="2961" y="4840"/>
                  <a:pt x="2983" y="4831"/>
                  <a:pt x="3012" y="4827"/>
                </a:cubicBezTo>
                <a:cubicBezTo>
                  <a:pt x="3065" y="4820"/>
                  <a:pt x="3105" y="4837"/>
                  <a:pt x="3134" y="4878"/>
                </a:cubicBezTo>
                <a:cubicBezTo>
                  <a:pt x="3149" y="4899"/>
                  <a:pt x="3158" y="4926"/>
                  <a:pt x="3163" y="4962"/>
                </a:cubicBezTo>
                <a:close/>
                <a:moveTo>
                  <a:pt x="2485" y="4924"/>
                </a:moveTo>
                <a:cubicBezTo>
                  <a:pt x="2487" y="4906"/>
                  <a:pt x="2484" y="4891"/>
                  <a:pt x="2473" y="4879"/>
                </a:cubicBezTo>
                <a:cubicBezTo>
                  <a:pt x="2463" y="4867"/>
                  <a:pt x="2448" y="4860"/>
                  <a:pt x="2428" y="4857"/>
                </a:cubicBezTo>
                <a:cubicBezTo>
                  <a:pt x="2410" y="4854"/>
                  <a:pt x="2395" y="4857"/>
                  <a:pt x="2384" y="4866"/>
                </a:cubicBezTo>
                <a:cubicBezTo>
                  <a:pt x="2372" y="4874"/>
                  <a:pt x="2367" y="4885"/>
                  <a:pt x="2364" y="4899"/>
                </a:cubicBezTo>
                <a:cubicBezTo>
                  <a:pt x="2362" y="4912"/>
                  <a:pt x="2367" y="4926"/>
                  <a:pt x="2378" y="4938"/>
                </a:cubicBezTo>
                <a:cubicBezTo>
                  <a:pt x="2384" y="4945"/>
                  <a:pt x="2394" y="4952"/>
                  <a:pt x="2406" y="4960"/>
                </a:cubicBezTo>
                <a:cubicBezTo>
                  <a:pt x="2410" y="4963"/>
                  <a:pt x="2417" y="4967"/>
                  <a:pt x="2426" y="4972"/>
                </a:cubicBezTo>
                <a:cubicBezTo>
                  <a:pt x="2426" y="4972"/>
                  <a:pt x="2441" y="4980"/>
                  <a:pt x="2441" y="4980"/>
                </a:cubicBezTo>
                <a:cubicBezTo>
                  <a:pt x="2467" y="4969"/>
                  <a:pt x="2482" y="4950"/>
                  <a:pt x="2485" y="4924"/>
                </a:cubicBezTo>
                <a:close/>
                <a:moveTo>
                  <a:pt x="2461" y="5121"/>
                </a:moveTo>
                <a:cubicBezTo>
                  <a:pt x="2464" y="5095"/>
                  <a:pt x="2454" y="5073"/>
                  <a:pt x="2430" y="5057"/>
                </a:cubicBezTo>
                <a:cubicBezTo>
                  <a:pt x="2415" y="5047"/>
                  <a:pt x="2398" y="5037"/>
                  <a:pt x="2380" y="5027"/>
                </a:cubicBezTo>
                <a:cubicBezTo>
                  <a:pt x="2380" y="5027"/>
                  <a:pt x="2372" y="5023"/>
                  <a:pt x="2372" y="5023"/>
                </a:cubicBezTo>
                <a:cubicBezTo>
                  <a:pt x="2342" y="5038"/>
                  <a:pt x="2324" y="5061"/>
                  <a:pt x="2320" y="5090"/>
                </a:cubicBezTo>
                <a:cubicBezTo>
                  <a:pt x="2318" y="5107"/>
                  <a:pt x="2319" y="5122"/>
                  <a:pt x="2325" y="5133"/>
                </a:cubicBezTo>
                <a:cubicBezTo>
                  <a:pt x="2337" y="5159"/>
                  <a:pt x="2357" y="5173"/>
                  <a:pt x="2385" y="5177"/>
                </a:cubicBezTo>
                <a:cubicBezTo>
                  <a:pt x="2406" y="5180"/>
                  <a:pt x="2422" y="5176"/>
                  <a:pt x="2436" y="5166"/>
                </a:cubicBezTo>
                <a:cubicBezTo>
                  <a:pt x="2450" y="5155"/>
                  <a:pt x="2459" y="5140"/>
                  <a:pt x="2461" y="5121"/>
                </a:cubicBezTo>
                <a:close/>
                <a:moveTo>
                  <a:pt x="2532" y="5099"/>
                </a:moveTo>
                <a:cubicBezTo>
                  <a:pt x="2529" y="5119"/>
                  <a:pt x="2522" y="5138"/>
                  <a:pt x="2512" y="5152"/>
                </a:cubicBezTo>
                <a:cubicBezTo>
                  <a:pt x="2492" y="5181"/>
                  <a:pt x="2463" y="5199"/>
                  <a:pt x="2426" y="5205"/>
                </a:cubicBezTo>
                <a:cubicBezTo>
                  <a:pt x="2411" y="5208"/>
                  <a:pt x="2392" y="5208"/>
                  <a:pt x="2371" y="5205"/>
                </a:cubicBezTo>
                <a:cubicBezTo>
                  <a:pt x="2327" y="5199"/>
                  <a:pt x="2294" y="5179"/>
                  <a:pt x="2274" y="5145"/>
                </a:cubicBezTo>
                <a:cubicBezTo>
                  <a:pt x="2265" y="5130"/>
                  <a:pt x="2262" y="5112"/>
                  <a:pt x="2265" y="5090"/>
                </a:cubicBezTo>
                <a:cubicBezTo>
                  <a:pt x="2268" y="5063"/>
                  <a:pt x="2281" y="5042"/>
                  <a:pt x="2303" y="5027"/>
                </a:cubicBezTo>
                <a:cubicBezTo>
                  <a:pt x="2310" y="5023"/>
                  <a:pt x="2325" y="5016"/>
                  <a:pt x="2348" y="5009"/>
                </a:cubicBezTo>
                <a:cubicBezTo>
                  <a:pt x="2310" y="4983"/>
                  <a:pt x="2295" y="4952"/>
                  <a:pt x="2300" y="4915"/>
                </a:cubicBezTo>
                <a:cubicBezTo>
                  <a:pt x="2305" y="4874"/>
                  <a:pt x="2330" y="4846"/>
                  <a:pt x="2375" y="4832"/>
                </a:cubicBezTo>
                <a:cubicBezTo>
                  <a:pt x="2394" y="4827"/>
                  <a:pt x="2415" y="4825"/>
                  <a:pt x="2439" y="4828"/>
                </a:cubicBezTo>
                <a:cubicBezTo>
                  <a:pt x="2473" y="4832"/>
                  <a:pt x="2499" y="4844"/>
                  <a:pt x="2516" y="4862"/>
                </a:cubicBezTo>
                <a:cubicBezTo>
                  <a:pt x="2533" y="4879"/>
                  <a:pt x="2540" y="4899"/>
                  <a:pt x="2537" y="4923"/>
                </a:cubicBezTo>
                <a:cubicBezTo>
                  <a:pt x="2533" y="4955"/>
                  <a:pt x="2510" y="4979"/>
                  <a:pt x="2470" y="4994"/>
                </a:cubicBezTo>
                <a:cubicBezTo>
                  <a:pt x="2496" y="5008"/>
                  <a:pt x="2514" y="5024"/>
                  <a:pt x="2523" y="5041"/>
                </a:cubicBezTo>
                <a:cubicBezTo>
                  <a:pt x="2532" y="5056"/>
                  <a:pt x="2535" y="5076"/>
                  <a:pt x="2532" y="5099"/>
                </a:cubicBezTo>
                <a:close/>
              </a:path>
            </a:pathLst>
          </a:custGeom>
          <a:solidFill>
            <a:schemeClr val="bg1"/>
          </a:solidFill>
          <a:ln>
            <a:noFill/>
          </a:ln>
        </p:spPr>
        <p:txBody>
          <a:bodyPr anchor="t" anchorCtr="0" bIns="45720" compatLnSpc="1" lIns="91440" numCol="1" rIns="91440" tIns="45720" vert="horz" wrap="square"/>
          <a:p>
            <a:endParaRPr altLang="en-US" lang="zh-CN"/>
          </a:p>
        </p:txBody>
      </p:sp>
      <p:pic>
        <p:nvPicPr>
          <p:cNvPr id="2097153" name="图片 2" descr="C:/Users/lollkivi/AppData/Local/Temp/picturecompress_20210401184052/output_1.jpgoutput_1"/>
          <p:cNvPicPr preferRelativeResize="0">
            <a:picLocks noChangeAspect="1"/>
          </p:cNvPicPr>
          <p:nvPr/>
        </p:nvPicPr>
        <p:blipFill>
          <a:blip xmlns:r="http://schemas.openxmlformats.org/officeDocument/2006/relationships" r:embed="rId1"/>
          <a:stretch>
            <a:fillRect/>
          </a:stretch>
        </p:blipFill>
        <p:spPr>
          <a:xfrm>
            <a:off x="802958" y="-76835"/>
            <a:ext cx="2052955" cy="2903220"/>
          </a:xfrm>
          <a:prstGeom prst="rect"/>
          <a:noFill/>
          <a:ln w="9525">
            <a:noFill/>
          </a:ln>
        </p:spPr>
      </p:pic>
    </p:spTree>
    <p:custDataLst>
      <p:tags r:id="rId2"/>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spd="slow" p14:dur="4000">
        <p14:vortex dir="r"/>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70" name=""/>
        <p:cNvGrpSpPr/>
        <p:nvPr/>
      </p:nvGrpSpPr>
      <p:grpSpPr>
        <a:xfrm>
          <a:off x="0" y="0"/>
          <a:ext cx="0" cy="0"/>
          <a:chOff x="0" y="0"/>
          <a:chExt cx="0" cy="0"/>
        </a:xfrm>
      </p:grpSpPr>
      <p:sp>
        <p:nvSpPr>
          <p:cNvPr id="1048654" name=""/>
          <p:cNvSpPr>
            <a:spLocks noGrp="1"/>
          </p:cNvSpPr>
          <p:nvPr>
            <p:ph type="ctrTitle" hasCustomPrompt="1"/>
          </p:nvPr>
        </p:nvSpPr>
        <p:spPr/>
        <p:txBody>
          <a:bodyPr/>
          <a:p>
            <a:r>
              <a:rPr lang="zh-CN"/>
              <a:t>实习</a:t>
            </a:r>
            <a:r>
              <a:rPr lang="zh-CN"/>
              <a:t>报告</a:t>
            </a:r>
            <a:r>
              <a:rPr lang="zh-CN"/>
              <a:t>答辩</a:t>
            </a:r>
            <a:endParaRPr lang="zh-CN"/>
          </a:p>
        </p:txBody>
      </p:sp>
      <p:sp>
        <p:nvSpPr>
          <p:cNvPr id="1048655" name=""/>
          <p:cNvSpPr>
            <a:spLocks noGrp="1"/>
          </p:cNvSpPr>
          <p:nvPr>
            <p:ph type="subTitle" idx="1" hasCustomPrompt="1"/>
          </p:nvPr>
        </p:nvSpPr>
        <p:spPr/>
        <p:txBody>
          <a:bodyPr>
            <a:normAutofit fontScale="45833" lnSpcReduction="20000"/>
          </a:bodyPr>
          <a:p>
            <a:r>
              <a:rPr lang="zh-CN"/>
              <a:t>先进</a:t>
            </a:r>
            <a:r>
              <a:rPr lang="zh-CN"/>
              <a:t>工程</a:t>
            </a:r>
            <a:r>
              <a:rPr lang="zh-CN"/>
              <a:t>制造</a:t>
            </a:r>
            <a:r>
              <a:rPr lang="zh-CN"/>
              <a:t>学院</a:t>
            </a:r>
            <a:endParaRPr lang="zh-CN"/>
          </a:p>
          <a:p>
            <a:r>
              <a:rPr altLang="zh-CN" lang="en-US"/>
              <a:t>1</a:t>
            </a:r>
            <a:r>
              <a:rPr altLang="zh-CN" lang="en-US"/>
              <a:t>7</a:t>
            </a:r>
            <a:r>
              <a:rPr altLang="zh-CN" lang="zh-CN"/>
              <a:t>机制一班</a:t>
            </a:r>
            <a:endParaRPr lang="zh-CN"/>
          </a:p>
          <a:p>
            <a:r>
              <a:rPr lang="zh-CN"/>
              <a:t>答辩人</a:t>
            </a:r>
            <a:r>
              <a:rPr lang="zh-CN"/>
              <a:t>杨亚云</a:t>
            </a:r>
            <a:endParaRPr lang="zh-CN"/>
          </a:p>
          <a:p>
            <a:endParaRPr lang="zh-C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91" name=""/>
        <p:cNvGrpSpPr/>
        <p:nvPr/>
      </p:nvGrpSpPr>
      <p:grpSpPr>
        <a:xfrm>
          <a:off x="0" y="0"/>
          <a:ext cx="0" cy="0"/>
          <a:chOff x="0" y="0"/>
          <a:chExt cx="0" cy="0"/>
        </a:xfrm>
      </p:grpSpPr>
      <p:sp>
        <p:nvSpPr>
          <p:cNvPr id="1048666" name="文本框 7"/>
          <p:cNvSpPr txBox="1"/>
          <p:nvPr>
            <p:custDataLst>
              <p:tags r:id="rId1"/>
            </p:custDataLst>
          </p:nvPr>
        </p:nvSpPr>
        <p:spPr>
          <a:xfrm>
            <a:off x="1715109" y="2127018"/>
            <a:ext cx="1300480" cy="751839"/>
          </a:xfrm>
          <a:prstGeom prst="rect"/>
          <a:noFill/>
        </p:spPr>
        <p:txBody>
          <a:bodyPr rtlCol="0" wrap="none">
            <a:spAutoFit/>
          </a:bodyPr>
          <a:p>
            <a:r>
              <a:rPr altLang="en-US" b="1" sz="4400" lang="zh-CN">
                <a:solidFill>
                  <a:schemeClr val="accent1"/>
                </a:solidFill>
                <a:latin typeface="微软雅黑" panose="020B0503020204020204" pitchFamily="34" charset="-122"/>
                <a:ea typeface="微软雅黑" panose="020B0503020204020204" pitchFamily="34" charset="-122"/>
              </a:rPr>
              <a:t>目录</a:t>
            </a:r>
            <a:endParaRPr altLang="en-US" b="1" sz="4400" lang="zh-CN">
              <a:solidFill>
                <a:schemeClr val="accent1"/>
              </a:solidFill>
              <a:latin typeface="微软雅黑" panose="020B0503020204020204" pitchFamily="34" charset="-122"/>
              <a:ea typeface="微软雅黑" panose="020B0503020204020204" pitchFamily="34" charset="-122"/>
            </a:endParaRPr>
          </a:p>
        </p:txBody>
      </p:sp>
      <p:sp>
        <p:nvSpPr>
          <p:cNvPr id="1048667" name="文本框 8"/>
          <p:cNvSpPr txBox="1"/>
          <p:nvPr>
            <p:custDataLst>
              <p:tags r:id="rId2"/>
            </p:custDataLst>
          </p:nvPr>
        </p:nvSpPr>
        <p:spPr>
          <a:xfrm>
            <a:off x="1715109" y="1345451"/>
            <a:ext cx="3675380" cy="891540"/>
          </a:xfrm>
          <a:prstGeom prst="rect"/>
          <a:noFill/>
        </p:spPr>
        <p:txBody>
          <a:bodyPr rtlCol="0" wrap="none">
            <a:spAutoFit/>
          </a:bodyPr>
          <a:p>
            <a:r>
              <a:rPr altLang="zh-CN" b="1" dirty="0" sz="5400" lang="en-US">
                <a:solidFill>
                  <a:schemeClr val="bg1">
                    <a:lumMod val="95000"/>
                  </a:schemeClr>
                </a:solidFill>
                <a:latin typeface="Arial Bold" panose="020B0604020202090204" charset="0"/>
                <a:ea typeface="微软雅黑" panose="020B0503020204020204" pitchFamily="34" charset="-122"/>
                <a:cs typeface="Arial Bold" panose="020B0604020202090204" charset="0"/>
              </a:rPr>
              <a:t>CONTENTS</a:t>
            </a:r>
            <a:endParaRPr altLang="zh-CN" b="1" dirty="0" sz="5400" lang="en-US">
              <a:solidFill>
                <a:schemeClr val="bg1">
                  <a:lumMod val="95000"/>
                </a:schemeClr>
              </a:solidFill>
              <a:latin typeface="Arial Bold" panose="020B0604020202090204" charset="0"/>
              <a:ea typeface="微软雅黑" panose="020B0503020204020204" pitchFamily="34" charset="-122"/>
              <a:cs typeface="Arial Bold" panose="020B0604020202090204" charset="0"/>
            </a:endParaRPr>
          </a:p>
        </p:txBody>
      </p:sp>
      <p:cxnSp>
        <p:nvCxnSpPr>
          <p:cNvPr id="3145728" name="直接连接符 24"/>
          <p:cNvCxnSpPr>
            <a:cxnSpLocks/>
          </p:cNvCxnSpPr>
          <p:nvPr>
            <p:custDataLst>
              <p:tags r:id="rId3"/>
            </p:custDataLst>
          </p:nvPr>
        </p:nvCxnSpPr>
        <p:spPr>
          <a:xfrm>
            <a:off x="6782872" y="1360746"/>
            <a:ext cx="1230782" cy="0"/>
          </a:xfrm>
          <a:prstGeom prst="line"/>
          <a:ln>
            <a:solidFill>
              <a:schemeClr val="lt1">
                <a:lumMod val="95000"/>
              </a:schemeClr>
            </a:solidFill>
            <a:prstDash val="sysDash"/>
          </a:ln>
        </p:spPr>
        <p:style>
          <a:lnRef idx="1">
            <a:srgbClr val="1F74AD"/>
          </a:lnRef>
          <a:fillRef idx="0">
            <a:srgbClr val="1F74AD"/>
          </a:fillRef>
          <a:effectRef idx="0">
            <a:srgbClr val="1F74AD"/>
          </a:effectRef>
          <a:fontRef idx="minor">
            <a:srgbClr val="000000"/>
          </a:fontRef>
        </p:style>
      </p:cxnSp>
      <p:sp>
        <p:nvSpPr>
          <p:cNvPr id="1048668" name="矩形 25"/>
          <p:cNvSpPr/>
          <p:nvPr>
            <p:custDataLst>
              <p:tags r:id="rId4"/>
            </p:custDataLst>
          </p:nvPr>
        </p:nvSpPr>
        <p:spPr>
          <a:xfrm>
            <a:off x="6518359" y="4040772"/>
            <a:ext cx="264513" cy="39334"/>
          </a:xfrm>
          <a:prstGeom prst="rect"/>
          <a:solidFill>
            <a:schemeClr val="accent1"/>
          </a:solidFill>
          <a:ln>
            <a:noFill/>
          </a:ln>
        </p:spPr>
        <p:style>
          <a:lnRef idx="2">
            <a:srgbClr val="1F74AD">
              <a:shade val="50000"/>
            </a:srgbClr>
          </a:lnRef>
          <a:fillRef idx="1">
            <a:srgbClr val="1F74AD"/>
          </a:fillRef>
          <a:effectRef idx="0">
            <a:srgbClr val="1F74AD"/>
          </a:effectRef>
          <a:fontRef idx="minor">
            <a:sysClr lastClr="FFFFFF" val="window"/>
          </a:fontRef>
        </p:style>
        <p:txBody>
          <a:bodyPr anchor="ctr" rtlCol="0">
            <a:normAutofit fontScale="25000" lnSpcReduction="20000"/>
          </a:bodyPr>
          <a:p>
            <a:pPr algn="ctr" defTabSz="914400" eaLnBrk="1" fontAlgn="auto" hangingPunct="1" indent="0" latinLnBrk="0" lvl="0" marL="0" marR="0" rtl="0">
              <a:lnSpc>
                <a:spcPct val="140000"/>
              </a:lnSpc>
              <a:spcBef>
                <a:spcPts val="0"/>
              </a:spcBef>
              <a:spcAft>
                <a:spcPts val="0"/>
              </a:spcAft>
              <a:buClrTx/>
              <a:buSzTx/>
              <a:buFontTx/>
              <a:buNone/>
            </a:pPr>
            <a:endParaRPr altLang="en-US" baseline="0" b="0" cap="none" sz="1800" i="0" kern="1200" kumimoji="0" lang="zh-CN" noProof="0" normalizeH="0" spc="0" strike="noStrike" u="none">
              <a:ln>
                <a:noFill/>
              </a:ln>
              <a:solidFill>
                <a:schemeClr val="lt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1048669" name="标题 1"/>
          <p:cNvSpPr txBox="1"/>
          <p:nvPr>
            <p:custDataLst>
              <p:tags r:id="rId5"/>
            </p:custDataLst>
          </p:nvPr>
        </p:nvSpPr>
        <p:spPr>
          <a:xfrm>
            <a:off x="6118170" y="3536116"/>
            <a:ext cx="290736" cy="540000"/>
          </a:xfrm>
          <a:prstGeom prst="rect"/>
          <a:noFill/>
        </p:spPr>
        <p:txBody>
          <a:bodyPr bIns="0" lIns="0" rIns="0" rtlCol="0" tIns="0" wrap="square">
            <a:normAutofit fontScale="97500" lnSpcReduction="10000"/>
          </a:bodyPr>
          <a:lstStyle>
            <a:defPPr>
              <a:defRPr lang="zh-CN"/>
            </a:defPPr>
            <a:lvl1pPr>
              <a:lnSpc>
                <a:spcPct val="130000"/>
              </a:lnSpc>
              <a:defRPr sz="1200"/>
            </a:lvl1pPr>
          </a:lstStyle>
          <a:p>
            <a:pPr defTabSz="914400" eaLnBrk="1" fontAlgn="auto" hangingPunct="1" indent="0" latinLnBrk="0" lvl="0" marL="0" marR="0" rtl="0">
              <a:lnSpc>
                <a:spcPct val="100000"/>
              </a:lnSpc>
              <a:spcBef>
                <a:spcPts val="0"/>
              </a:spcBef>
              <a:spcAft>
                <a:spcPts val="800"/>
              </a:spcAft>
              <a:buClrTx/>
              <a:buSzTx/>
              <a:buFontTx/>
              <a:buNone/>
            </a:pPr>
            <a:r>
              <a:rPr altLang="zh-CN" b="1" dirty="0" sz="4000" lang="en-US" spc="480">
                <a:solidFill>
                  <a:schemeClr val="accent1"/>
                </a:solidFill>
                <a:latin typeface="Arial Bold" panose="020B0604020202090204" charset="0"/>
                <a:ea typeface="汉仪长宋简" panose="02010600000101010101" charset="-122"/>
                <a:cs typeface="Arial Bold" panose="020B0604020202090204" charset="0"/>
                <a:sym typeface="Arial" panose="020B0604020202020204" pitchFamily="34" charset="0"/>
              </a:rPr>
              <a:t>2</a:t>
            </a:r>
            <a:endParaRPr altLang="zh-CN" b="1" cap="none" dirty="0" sz="4000" kern="1200" kumimoji="0" lang="en-US" noProof="0" normalizeH="0" spc="480" strike="noStrike" u="none">
              <a:ln>
                <a:noFill/>
              </a:ln>
              <a:solidFill>
                <a:schemeClr val="accent1"/>
              </a:solidFill>
              <a:effectLst/>
              <a:uLnTx/>
              <a:uFillTx/>
              <a:latin typeface="Arial Bold" panose="020B0604020202090204" charset="0"/>
              <a:ea typeface="汉仪长宋简" panose="02010600000101010101" charset="-122"/>
              <a:cs typeface="Arial Bold" panose="020B0604020202090204" charset="0"/>
              <a:sym typeface="Arial" panose="020B0604020202020204" pitchFamily="34" charset="0"/>
            </a:endParaRPr>
          </a:p>
        </p:txBody>
      </p:sp>
      <p:sp>
        <p:nvSpPr>
          <p:cNvPr id="1048670" name="文本框 27"/>
          <p:cNvSpPr txBox="1"/>
          <p:nvPr>
            <p:custDataLst>
              <p:tags r:id="rId6"/>
            </p:custDataLst>
          </p:nvPr>
        </p:nvSpPr>
        <p:spPr>
          <a:xfrm>
            <a:off x="6425438" y="3379661"/>
            <a:ext cx="2331932" cy="620637"/>
          </a:xfrm>
          <a:prstGeom prst="rect"/>
          <a:noFill/>
        </p:spPr>
        <p:txBody>
          <a:bodyPr anchor="b" anchorCtr="0" bIns="36000" rtlCol="0" wrap="square">
            <a:normAutofit fontScale="87500" lnSpcReduction="20000"/>
          </a:bodyPr>
          <a:p>
            <a:pPr algn="l" defTabSz="914400" eaLnBrk="1" fontAlgn="auto" hangingPunct="1" indent="0" latinLnBrk="0" lvl="0" marL="0" marR="0" rtl="0">
              <a:lnSpc>
                <a:spcPct val="100000"/>
              </a:lnSpc>
              <a:spcBef>
                <a:spcPts val="0"/>
              </a:spcBef>
              <a:spcAft>
                <a:spcPts val="0"/>
              </a:spcAft>
              <a:buSzPct val="100000"/>
              <a:buFontTx/>
              <a:buNone/>
            </a:pPr>
            <a:r>
              <a:rPr altLang="en-US" b="1" cap="none" dirty="0" sz="3200" i="0" kern="1200" kumimoji="0" lang="zh-CN" noProof="0" normalizeH="0" spc="200">
                <a:ln>
                  <a:noFill/>
                </a:ln>
                <a:solidFill>
                  <a:schemeClr val="tx1">
                    <a:lumMod val="85000"/>
                    <a:lumOff val="15000"/>
                  </a:schemeClr>
                </a:solidFill>
                <a:effectLst/>
                <a:latin typeface="微软雅黑" panose="020B0503020204020204" pitchFamily="34" charset="-122"/>
                <a:ea typeface="微软雅黑" panose="020B0503020204020204" pitchFamily="34" charset="-122"/>
              </a:rPr>
              <a:t>实习</a:t>
            </a:r>
            <a:r>
              <a:rPr altLang="en-US" b="1" cap="none" dirty="0" sz="3200" i="0" kern="1200" kumimoji="0" lang="zh-CN" noProof="0" normalizeH="0" spc="200">
                <a:ln>
                  <a:noFill/>
                </a:ln>
                <a:solidFill>
                  <a:schemeClr val="tx1">
                    <a:lumMod val="85000"/>
                    <a:lumOff val="15000"/>
                  </a:schemeClr>
                </a:solidFill>
                <a:effectLst/>
                <a:latin typeface="微软雅黑" panose="020B0503020204020204" pitchFamily="34" charset="-122"/>
                <a:ea typeface="微软雅黑" panose="020B0503020204020204" pitchFamily="34" charset="-122"/>
              </a:rPr>
              <a:t>总结体会</a:t>
            </a:r>
            <a:endParaRPr altLang="en-US" b="1" cap="none" dirty="0" sz="3200" i="0" kern="1200" kumimoji="0" lang="zh-CN" noProof="0" normalizeH="0" spc="20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p:txBody>
      </p:sp>
      <p:cxnSp>
        <p:nvCxnSpPr>
          <p:cNvPr id="3145729" name="直接连接符 29"/>
          <p:cNvCxnSpPr>
            <a:cxnSpLocks/>
          </p:cNvCxnSpPr>
          <p:nvPr>
            <p:custDataLst>
              <p:tags r:id="rId7"/>
            </p:custDataLst>
          </p:nvPr>
        </p:nvCxnSpPr>
        <p:spPr>
          <a:xfrm>
            <a:off x="2514794" y="1360746"/>
            <a:ext cx="1230782" cy="0"/>
          </a:xfrm>
          <a:prstGeom prst="line"/>
          <a:ln>
            <a:solidFill>
              <a:schemeClr val="lt1">
                <a:lumMod val="95000"/>
              </a:schemeClr>
            </a:solidFill>
            <a:prstDash val="sysDash"/>
          </a:ln>
        </p:spPr>
        <p:style>
          <a:lnRef idx="1">
            <a:srgbClr val="1F74AD"/>
          </a:lnRef>
          <a:fillRef idx="0">
            <a:srgbClr val="1F74AD"/>
          </a:fillRef>
          <a:effectRef idx="0">
            <a:srgbClr val="1F74AD"/>
          </a:effectRef>
          <a:fontRef idx="minor">
            <a:srgbClr val="000000"/>
          </a:fontRef>
        </p:style>
      </p:cxnSp>
      <p:sp>
        <p:nvSpPr>
          <p:cNvPr id="1048671" name="矩形 30"/>
          <p:cNvSpPr/>
          <p:nvPr>
            <p:custDataLst>
              <p:tags r:id="rId8"/>
            </p:custDataLst>
          </p:nvPr>
        </p:nvSpPr>
        <p:spPr>
          <a:xfrm>
            <a:off x="2250281" y="4040772"/>
            <a:ext cx="264513" cy="39334"/>
          </a:xfrm>
          <a:prstGeom prst="rect"/>
          <a:solidFill>
            <a:schemeClr val="accent1"/>
          </a:solidFill>
          <a:ln>
            <a:noFill/>
          </a:ln>
        </p:spPr>
        <p:style>
          <a:lnRef idx="2">
            <a:srgbClr val="1F74AD">
              <a:shade val="50000"/>
            </a:srgbClr>
          </a:lnRef>
          <a:fillRef idx="1">
            <a:srgbClr val="1F74AD"/>
          </a:fillRef>
          <a:effectRef idx="0">
            <a:srgbClr val="1F74AD"/>
          </a:effectRef>
          <a:fontRef idx="minor">
            <a:sysClr lastClr="FFFFFF" val="window"/>
          </a:fontRef>
        </p:style>
        <p:txBody>
          <a:bodyPr anchor="ctr" rtlCol="0">
            <a:normAutofit fontScale="25000" lnSpcReduction="20000"/>
          </a:bodyPr>
          <a:p>
            <a:pPr algn="ctr" defTabSz="914400" eaLnBrk="1" fontAlgn="auto" hangingPunct="1" indent="0" latinLnBrk="0" lvl="0" marL="0" marR="0" rtl="0">
              <a:lnSpc>
                <a:spcPct val="140000"/>
              </a:lnSpc>
              <a:spcBef>
                <a:spcPts val="0"/>
              </a:spcBef>
              <a:spcAft>
                <a:spcPts val="0"/>
              </a:spcAft>
              <a:buClrTx/>
              <a:buSzTx/>
              <a:buFontTx/>
              <a:buNone/>
            </a:pPr>
            <a:endParaRPr altLang="en-US" baseline="0" b="0" cap="none" sz="1800" i="0" kern="1200" kumimoji="0" lang="zh-CN" noProof="0" normalizeH="0" spc="0" strike="noStrike" u="none">
              <a:ln>
                <a:noFill/>
              </a:ln>
              <a:solidFill>
                <a:schemeClr val="lt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1048672" name="标题 1"/>
          <p:cNvSpPr txBox="1"/>
          <p:nvPr>
            <p:custDataLst>
              <p:tags r:id="rId9"/>
            </p:custDataLst>
          </p:nvPr>
        </p:nvSpPr>
        <p:spPr>
          <a:xfrm>
            <a:off x="1850092" y="3536116"/>
            <a:ext cx="290736" cy="540000"/>
          </a:xfrm>
          <a:prstGeom prst="rect"/>
          <a:noFill/>
        </p:spPr>
        <p:txBody>
          <a:bodyPr bIns="0" lIns="0" rIns="0" rtlCol="0" tIns="0" wrap="square">
            <a:normAutofit fontScale="97500" lnSpcReduction="10000"/>
          </a:bodyPr>
          <a:lstStyle>
            <a:defPPr>
              <a:defRPr lang="zh-CN"/>
            </a:defPPr>
            <a:lvl1pPr>
              <a:lnSpc>
                <a:spcPct val="130000"/>
              </a:lnSpc>
              <a:defRPr sz="1200"/>
            </a:lvl1pPr>
          </a:lstStyle>
          <a:p>
            <a:pPr defTabSz="914400" eaLnBrk="1" fontAlgn="auto" hangingPunct="1" indent="0" latinLnBrk="0" lvl="0" marL="0" marR="0" rtl="0">
              <a:lnSpc>
                <a:spcPct val="100000"/>
              </a:lnSpc>
              <a:spcBef>
                <a:spcPts val="0"/>
              </a:spcBef>
              <a:spcAft>
                <a:spcPts val="800"/>
              </a:spcAft>
              <a:buClrTx/>
              <a:buSzTx/>
              <a:buFontTx/>
              <a:buNone/>
            </a:pPr>
            <a:r>
              <a:rPr altLang="zh-CN" b="1" dirty="0" sz="4000" lang="en-US" spc="480">
                <a:solidFill>
                  <a:schemeClr val="accent1"/>
                </a:solidFill>
                <a:latin typeface="Arial Bold" panose="020B0604020202090204" charset="0"/>
                <a:ea typeface="汉仪长宋简" panose="02010600000101010101" charset="-122"/>
                <a:cs typeface="Arial Bold" panose="020B0604020202090204" charset="0"/>
                <a:sym typeface="Arial" panose="020B0604020202020204" pitchFamily="34" charset="0"/>
              </a:rPr>
              <a:t>1</a:t>
            </a:r>
            <a:endParaRPr altLang="zh-CN" b="1" cap="none" dirty="0" sz="4000" kern="1200" kumimoji="0" lang="en-US" noProof="0" normalizeH="0" spc="480" strike="noStrike" u="none">
              <a:ln>
                <a:noFill/>
              </a:ln>
              <a:solidFill>
                <a:schemeClr val="accent1"/>
              </a:solidFill>
              <a:effectLst/>
              <a:uLnTx/>
              <a:uFillTx/>
              <a:latin typeface="Arial Bold" panose="020B0604020202090204" charset="0"/>
              <a:ea typeface="汉仪长宋简" panose="02010600000101010101" charset="-122"/>
              <a:cs typeface="Arial Bold" panose="020B0604020202090204" charset="0"/>
              <a:sym typeface="Arial" panose="020B0604020202020204" pitchFamily="34" charset="0"/>
            </a:endParaRPr>
          </a:p>
        </p:txBody>
      </p:sp>
      <p:sp>
        <p:nvSpPr>
          <p:cNvPr id="1048673" name="文本框 32"/>
          <p:cNvSpPr txBox="1"/>
          <p:nvPr>
            <p:custDataLst>
              <p:tags r:id="rId10"/>
            </p:custDataLst>
          </p:nvPr>
        </p:nvSpPr>
        <p:spPr>
          <a:xfrm>
            <a:off x="2157360" y="3490663"/>
            <a:ext cx="2016909" cy="509635"/>
          </a:xfrm>
          <a:prstGeom prst="rect"/>
          <a:noFill/>
        </p:spPr>
        <p:txBody>
          <a:bodyPr anchor="b" anchorCtr="0" bIns="36000" rtlCol="0" wrap="square">
            <a:normAutofit fontScale="96875" lnSpcReduction="10000"/>
          </a:bodyPr>
          <a:p>
            <a:pPr algn="l" defTabSz="914400" eaLnBrk="1" fontAlgn="auto" hangingPunct="1" indent="0" latinLnBrk="0" lvl="0" marL="0" marR="0" rtl="0">
              <a:lnSpc>
                <a:spcPct val="100000"/>
              </a:lnSpc>
              <a:spcBef>
                <a:spcPts val="0"/>
              </a:spcBef>
              <a:spcAft>
                <a:spcPts val="0"/>
              </a:spcAft>
              <a:buSzPct val="100000"/>
              <a:buFontTx/>
              <a:buNone/>
            </a:pPr>
            <a:r>
              <a:rPr altLang="en-US" b="1" cap="none" dirty="0" sz="3200" i="0" kern="1200" kumimoji="0" lang="zh-CN" noProof="0" normalizeH="0" spc="200">
                <a:ln>
                  <a:noFill/>
                </a:ln>
                <a:solidFill>
                  <a:schemeClr val="tx1">
                    <a:lumMod val="85000"/>
                    <a:lumOff val="15000"/>
                  </a:schemeClr>
                </a:solidFill>
                <a:effectLst/>
                <a:latin typeface="微软雅黑" panose="020B0503020204020204" pitchFamily="34" charset="-122"/>
                <a:ea typeface="微软雅黑" panose="020B0503020204020204" pitchFamily="34" charset="-122"/>
              </a:rPr>
              <a:t>实习</a:t>
            </a:r>
            <a:r>
              <a:rPr altLang="en-US" b="1" cap="none" dirty="0" sz="3200" i="0" kern="1200" kumimoji="0" lang="zh-CN" noProof="0" normalizeH="0" spc="200">
                <a:ln>
                  <a:noFill/>
                </a:ln>
                <a:solidFill>
                  <a:schemeClr val="tx1">
                    <a:lumMod val="85000"/>
                    <a:lumOff val="15000"/>
                  </a:schemeClr>
                </a:solidFill>
                <a:effectLst/>
                <a:latin typeface="微软雅黑" panose="020B0503020204020204" pitchFamily="34" charset="-122"/>
                <a:ea typeface="微软雅黑" panose="020B0503020204020204" pitchFamily="34" charset="-122"/>
              </a:rPr>
              <a:t>回顾</a:t>
            </a:r>
            <a:endParaRPr altLang="en-US" b="1" cap="none" dirty="0" sz="3200" i="0" kern="1200" kumimoji="0" lang="zh-CN" noProof="0" normalizeH="0" spc="20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p:txBody>
      </p:sp>
    </p:spTree>
    <p:custDataLst>
      <p:tags r:id="rId1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95" name=""/>
        <p:cNvGrpSpPr/>
        <p:nvPr/>
      </p:nvGrpSpPr>
      <p:grpSpPr>
        <a:xfrm>
          <a:off x="0" y="0"/>
          <a:ext cx="0" cy="0"/>
          <a:chOff x="0" y="0"/>
          <a:chExt cx="0" cy="0"/>
        </a:xfrm>
      </p:grpSpPr>
      <p:sp>
        <p:nvSpPr>
          <p:cNvPr id="1048681" name="标题 3"/>
          <p:cNvSpPr>
            <a:spLocks noGrp="1"/>
          </p:cNvSpPr>
          <p:nvPr>
            <p:ph type="title"/>
            <p:custDataLst>
              <p:tags r:id="rId1"/>
            </p:custDataLst>
          </p:nvPr>
        </p:nvSpPr>
        <p:spPr/>
        <p:txBody>
          <a:bodyPr/>
          <a:p>
            <a:r>
              <a:rPr altLang="en-US" dirty="0" lang="zh-CN"/>
              <a:t>实习</a:t>
            </a:r>
            <a:r>
              <a:rPr altLang="en-US" dirty="0" lang="zh-CN"/>
              <a:t>回顾</a:t>
            </a:r>
            <a:endParaRPr altLang="en-US" dirty="0" lang="zh-CN"/>
          </a:p>
        </p:txBody>
      </p:sp>
      <p:sp>
        <p:nvSpPr>
          <p:cNvPr id="1048682" name="文本占位符 5"/>
          <p:cNvSpPr>
            <a:spLocks noGrp="1"/>
          </p:cNvSpPr>
          <p:nvPr>
            <p:ph type="body" idx="1"/>
            <p:custDataLst>
              <p:tags r:id="rId2"/>
            </p:custDataLst>
          </p:nvPr>
        </p:nvSpPr>
        <p:spPr/>
        <p:txBody>
          <a:bodyPr/>
          <a:p>
            <a:r>
              <a:rPr altLang="zh-CN" dirty="0" lang="en-US" spc="500"/>
              <a:t>internship</a:t>
            </a:r>
            <a:r>
              <a:rPr altLang="zh-CN" dirty="0" lang="en-US" spc="500"/>
              <a:t> </a:t>
            </a:r>
            <a:r>
              <a:rPr altLang="zh-CN" dirty="0" lang="en-US" spc="500"/>
              <a:t>review</a:t>
            </a:r>
            <a:endParaRPr altLang="zh-CN" dirty="0" lang="en-US" spc="500"/>
          </a:p>
        </p:txBody>
      </p:sp>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stretch>
            <a:fillRect/>
          </a:stretch>
        </a:blipFill>
      </p:bgPr>
    </p:bg>
    <p:spTree>
      <p:nvGrpSpPr>
        <p:cNvPr id="97" name=""/>
        <p:cNvGrpSpPr/>
        <p:nvPr/>
      </p:nvGrpSpPr>
      <p:grpSpPr>
        <a:xfrm>
          <a:off x="0" y="0"/>
          <a:ext cx="0" cy="0"/>
          <a:chOff x="0" y="0"/>
          <a:chExt cx="0" cy="0"/>
        </a:xfrm>
      </p:grpSpPr>
      <p:sp>
        <p:nvSpPr>
          <p:cNvPr id="1048686" name="Title 6"/>
          <p:cNvSpPr txBox="1"/>
          <p:nvPr>
            <p:custDataLst>
              <p:tags r:id="rId2"/>
            </p:custDataLst>
          </p:nvPr>
        </p:nvSpPr>
        <p:spPr>
          <a:xfrm>
            <a:off x="1467485" y="2092325"/>
            <a:ext cx="4147820" cy="3594735"/>
          </a:xfrm>
          <a:prstGeom prst="rect"/>
          <a:noFill/>
          <a:ln w="3175">
            <a:noFill/>
            <a:prstDash val="dash"/>
          </a:ln>
        </p:spPr>
        <p:txBody>
          <a:bodyPr anchor="t" anchorCtr="0" bIns="45720" lIns="91440" rIns="91440" tIns="45720" wrap="square">
            <a:normAutofit fontScale="87500" lnSpcReduction="20000"/>
          </a:bodyPr>
          <a:lstStyle>
            <a:lvl1pPr algn="l" defTabSz="913765" eaLnBrk="1" hangingPunct="1" latinLnBrk="0" rtl="0">
              <a:lnSpc>
                <a:spcPct val="90000"/>
              </a:lnSpc>
              <a:spcBef>
                <a:spcPct val="0"/>
              </a:spcBef>
              <a:buNone/>
              <a:defRPr baseline="0" b="0" cap="none" dirty="0" sz="2745" kern="1200" lang="en-US" spc="-49" smtClean="0">
                <a:ln w="3175">
                  <a:noFill/>
                </a:ln>
                <a:solidFill>
                  <a:schemeClr val="tx1"/>
                </a:solidFill>
                <a:effectLst/>
                <a:latin typeface="+mj-lt"/>
                <a:ea typeface="+mn-ea"/>
                <a:cs typeface="Segoe UI" panose="020B0502040204020203" pitchFamily="34" charset="0"/>
              </a:defRPr>
            </a:lvl1pPr>
          </a:lstStyle>
          <a:p>
            <a:pPr algn="just" fontAlgn="auto" indent="0" lvl="0" marL="0">
              <a:lnSpc>
                <a:spcPct val="140000"/>
              </a:lnSpc>
              <a:spcBef>
                <a:spcPts val="0"/>
              </a:spcBef>
              <a:spcAft>
                <a:spcPts val="800"/>
              </a:spcAft>
              <a:buSzPct val="100000"/>
              <a:buNone/>
            </a:pPr>
            <a:r>
              <a:rPr altLang="en-US" cap="all" dirty="0" sz="1600" lang="zh-CN" spc="50">
                <a:ln w="3175">
                  <a:noFill/>
                  <a:prstDash val="dash"/>
                </a:ln>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合肥恒丰汽车零部件有限公司，座落于合肥市长丰县岗集镇瑞风大道江汽配件工业园内，距合肥市区10公里，公司占地面积120余亩，公司拥有现代化的工业厂房4幢，精加工专业设备300余台，办公楼、员工宿舍楼、食堂、篮球场等现代化服务设施齐全。公司主导市场为安凯汽车市场、安徽华菱汽车股份有限公司等，07、 08年开发了安凯、华菱等中重卡市场系列产品，如系列主减、主减壳、STR过桥箱体、轮边，奔驰轮边、中、后减、过桥箱体、过桥箱盖等产品，现已成为公司的主导.产品，占有主要份额。09年又积极扩大市场,开发了泰州神力车桥有限公司以及开封畅丰车桥有限公司。公司注册资金壹仟万元整，信息网络齐全、地理位置优越,交通方便快捷，是长丰县重点支柱工业企业之一。</a:t>
            </a:r>
            <a:endParaRPr altLang="en-US" cap="all" dirty="0" sz="1600" lang="zh-CN" spc="50">
              <a:ln w="3175">
                <a:noFill/>
                <a:prstDash val="dash"/>
              </a:ln>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48687" name="文本框 5"/>
          <p:cNvSpPr txBox="1"/>
          <p:nvPr>
            <p:custDataLst>
              <p:tags r:id="rId3"/>
            </p:custDataLst>
          </p:nvPr>
        </p:nvSpPr>
        <p:spPr>
          <a:xfrm>
            <a:off x="1467485" y="1334135"/>
            <a:ext cx="2014220" cy="645160"/>
          </a:xfrm>
          <a:prstGeom prst="rect"/>
          <a:noFill/>
        </p:spPr>
        <p:txBody>
          <a:bodyPr rtlCol="0" wrap="none">
            <a:normAutofit fontScale="55556" lnSpcReduction="20000"/>
          </a:bodyPr>
          <a:p>
            <a:r>
              <a:rPr altLang="en-US" b="1" dirty="0" sz="3600" lang="zh-CN">
                <a:solidFill>
                  <a:schemeClr val="accent1"/>
                </a:solidFill>
                <a:latin typeface="微软雅黑" panose="020B0503020204020204" pitchFamily="34" charset="-122"/>
                <a:ea typeface="微软雅黑" panose="020B0503020204020204" pitchFamily="34" charset="-122"/>
              </a:rPr>
              <a:t>合肥</a:t>
            </a:r>
            <a:r>
              <a:rPr altLang="en-US" b="1" dirty="0" sz="3600" lang="zh-CN">
                <a:solidFill>
                  <a:schemeClr val="accent1"/>
                </a:solidFill>
                <a:latin typeface="微软雅黑" panose="020B0503020204020204" pitchFamily="34" charset="-122"/>
                <a:ea typeface="微软雅黑" panose="020B0503020204020204" pitchFamily="34" charset="-122"/>
              </a:rPr>
              <a:t>恒丰</a:t>
            </a:r>
            <a:r>
              <a:rPr altLang="en-US" b="1" dirty="0" sz="3600" lang="zh-CN">
                <a:solidFill>
                  <a:schemeClr val="accent1"/>
                </a:solidFill>
                <a:latin typeface="微软雅黑" panose="020B0503020204020204" pitchFamily="34" charset="-122"/>
                <a:ea typeface="微软雅黑" panose="020B0503020204020204" pitchFamily="34" charset="-122"/>
              </a:rPr>
              <a:t>汽车</a:t>
            </a:r>
            <a:r>
              <a:rPr altLang="en-US" b="1" dirty="0" sz="3600" lang="zh-CN">
                <a:solidFill>
                  <a:schemeClr val="accent1"/>
                </a:solidFill>
                <a:latin typeface="微软雅黑" panose="020B0503020204020204" pitchFamily="34" charset="-122"/>
                <a:ea typeface="微软雅黑" panose="020B0503020204020204" pitchFamily="34" charset="-122"/>
              </a:rPr>
              <a:t>厂</a:t>
            </a:r>
            <a:endParaRPr altLang="en-US" b="1" dirty="0" sz="3600" lang="zh-CN">
              <a:solidFill>
                <a:schemeClr val="accent1"/>
              </a:solidFill>
              <a:latin typeface="微软雅黑" panose="020B0503020204020204" pitchFamily="34" charset="-122"/>
              <a:ea typeface="微软雅黑" panose="020B0503020204020204" pitchFamily="34" charset="-122"/>
            </a:endParaRPr>
          </a:p>
        </p:txBody>
      </p:sp>
      <p:pic>
        <p:nvPicPr>
          <p:cNvPr id="2097154" name=""/>
          <p:cNvPicPr>
            <a:picLocks/>
          </p:cNvPicPr>
          <p:nvPr/>
        </p:nvPicPr>
        <p:blipFill>
          <a:blip xmlns:r="http://schemas.openxmlformats.org/officeDocument/2006/relationships" r:embed="rId4"/>
          <a:stretch>
            <a:fillRect/>
          </a:stretch>
        </p:blipFill>
        <p:spPr>
          <a:xfrm rot="18707">
            <a:off x="7163968" y="2131048"/>
            <a:ext cx="4561651" cy="3259517"/>
          </a:xfrm>
          <a:prstGeom prst="rect"/>
        </p:spPr>
      </p:pic>
    </p:spTree>
    <p:custDataLst>
      <p:tags r:id="rId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98" name=""/>
        <p:cNvGrpSpPr/>
        <p:nvPr/>
      </p:nvGrpSpPr>
      <p:grpSpPr>
        <a:xfrm>
          <a:off x="0" y="0"/>
          <a:ext cx="0" cy="0"/>
          <a:chOff x="0" y="0"/>
          <a:chExt cx="0" cy="0"/>
        </a:xfrm>
      </p:grpSpPr>
      <p:sp>
        <p:nvSpPr>
          <p:cNvPr id="1048688" name="Title 6"/>
          <p:cNvSpPr txBox="1"/>
          <p:nvPr>
            <p:custDataLst>
              <p:tags r:id="rId1"/>
            </p:custDataLst>
          </p:nvPr>
        </p:nvSpPr>
        <p:spPr>
          <a:xfrm>
            <a:off x="762006" y="543000"/>
            <a:ext cx="9475394" cy="1438305"/>
          </a:xfrm>
          <a:prstGeom prst="rect"/>
          <a:noFill/>
          <a:ln w="3175">
            <a:noFill/>
            <a:prstDash val="dash"/>
          </a:ln>
        </p:spPr>
        <p:txBody>
          <a:bodyPr anchor="b" anchorCtr="0" bIns="25400" lIns="63500" rIns="63500" tIns="25400" wrap="square">
            <a:normAutofit/>
          </a:bodyPr>
          <a:lstStyle>
            <a:lvl1pPr algn="l" defTabSz="913765" eaLnBrk="1" hangingPunct="1" latinLnBrk="0" rtl="0">
              <a:lnSpc>
                <a:spcPct val="90000"/>
              </a:lnSpc>
              <a:spcBef>
                <a:spcPct val="0"/>
              </a:spcBef>
              <a:buNone/>
              <a:defRPr baseline="0" b="0" cap="none" dirty="0" sz="2745" kern="1200" lang="en-US" spc="-49"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en-US" dirty="0" sz="18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参观了</a:t>
            </a:r>
            <a:r>
              <a:rPr altLang="en-US" dirty="0" sz="18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汉马</a:t>
            </a:r>
            <a:r>
              <a:rPr altLang="en-US" dirty="0" sz="18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动力</a:t>
            </a:r>
            <a:r>
              <a:rPr altLang="en-US" dirty="0" sz="18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车间</a:t>
            </a:r>
            <a:r>
              <a:rPr altLang="en-US" dirty="0" sz="18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altLang="en-US" dirty="0" sz="18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康明斯</a:t>
            </a:r>
            <a:r>
              <a:rPr altLang="en-US" dirty="0" sz="18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发动</a:t>
            </a:r>
            <a:r>
              <a:rPr altLang="en-US" dirty="0" sz="18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机</a:t>
            </a:r>
            <a:r>
              <a:rPr altLang="en-US" dirty="0" sz="18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车间</a:t>
            </a:r>
            <a:r>
              <a:rPr altLang="en-US" dirty="0" sz="18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等</a:t>
            </a:r>
            <a:r>
              <a:rPr altLang="en-US" dirty="0" sz="18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altLang="en-US" dirty="0" sz="18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了解了</a:t>
            </a:r>
            <a:r>
              <a:rPr altLang="en-US" dirty="0" sz="18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汽车</a:t>
            </a:r>
            <a:r>
              <a:rPr altLang="en-US" dirty="0" sz="18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零部件</a:t>
            </a:r>
            <a:r>
              <a:rPr altLang="en-US" dirty="0" sz="18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生产</a:t>
            </a:r>
            <a:r>
              <a:rPr altLang="en-US" dirty="0" sz="18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过程</a:t>
            </a:r>
            <a:endParaRPr altLang="en-US" dirty="0" sz="18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ct val="120000"/>
              </a:lnSpc>
              <a:spcAft>
                <a:spcPts val="800"/>
              </a:spcAft>
            </a:pPr>
            <a:endParaRPr altLang="en-US" dirty="0" sz="18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89" name="矩形 3"/>
          <p:cNvSpPr/>
          <p:nvPr>
            <p:custDataLst>
              <p:tags r:id="rId2"/>
            </p:custDataLst>
          </p:nvPr>
        </p:nvSpPr>
        <p:spPr>
          <a:xfrm>
            <a:off x="0" y="1523985"/>
            <a:ext cx="152401" cy="3810031"/>
          </a:xfrm>
          <a:prstGeom prst="rect"/>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solidFill>
                <a:schemeClr val="lt1"/>
              </a:solidFill>
              <a:latin typeface="微软雅黑" panose="020B0503020204020204" pitchFamily="34" charset="-122"/>
              <a:ea typeface="微软雅黑" panose="020B0503020204020204" pitchFamily="34" charset="-122"/>
            </a:endParaRPr>
          </a:p>
        </p:txBody>
      </p:sp>
      <p:pic>
        <p:nvPicPr>
          <p:cNvPr id="2097161" name=""/>
          <p:cNvPicPr>
            <a:picLocks/>
          </p:cNvPicPr>
          <p:nvPr/>
        </p:nvPicPr>
        <p:blipFill>
          <a:blip xmlns:r="http://schemas.openxmlformats.org/officeDocument/2006/relationships" r:embed="rId3"/>
          <a:stretch>
            <a:fillRect/>
          </a:stretch>
        </p:blipFill>
        <p:spPr>
          <a:xfrm rot="0">
            <a:off x="7143314" y="2324193"/>
            <a:ext cx="4131993" cy="3566733"/>
          </a:xfrm>
          <a:prstGeom prst="rect"/>
        </p:spPr>
      </p:pic>
      <p:pic>
        <p:nvPicPr>
          <p:cNvPr id="2097162" name=""/>
          <p:cNvPicPr>
            <a:picLocks/>
          </p:cNvPicPr>
          <p:nvPr/>
        </p:nvPicPr>
        <p:blipFill>
          <a:blip xmlns:r="http://schemas.openxmlformats.org/officeDocument/2006/relationships" r:embed="rId4"/>
          <a:stretch>
            <a:fillRect/>
          </a:stretch>
        </p:blipFill>
        <p:spPr>
          <a:xfrm rot="0">
            <a:off x="1125579" y="2324193"/>
            <a:ext cx="5105647" cy="3537693"/>
          </a:xfrm>
          <a:prstGeom prst="rect"/>
        </p:spPr>
      </p:pic>
    </p:spTree>
    <p:custDataLst>
      <p:tags r:id="rId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99" name=""/>
        <p:cNvGrpSpPr/>
        <p:nvPr/>
      </p:nvGrpSpPr>
      <p:grpSpPr>
        <a:xfrm>
          <a:off x="0" y="0"/>
          <a:ext cx="0" cy="0"/>
          <a:chOff x="0" y="0"/>
          <a:chExt cx="0" cy="0"/>
        </a:xfrm>
      </p:grpSpPr>
      <p:sp>
        <p:nvSpPr>
          <p:cNvPr id="1048690" name="矩形 4"/>
          <p:cNvSpPr/>
          <p:nvPr>
            <p:custDataLst>
              <p:tags r:id="rId1"/>
            </p:custDataLst>
          </p:nvPr>
        </p:nvSpPr>
        <p:spPr>
          <a:xfrm>
            <a:off x="609600" y="1524000"/>
            <a:ext cx="6400800" cy="4724400"/>
          </a:xfrm>
          <a:prstGeom prst="rect"/>
          <a:solidFill>
            <a:schemeClr val="lt1"/>
          </a:solidFill>
          <a:ln>
            <a:noFill/>
          </a:ln>
          <a:effectLst>
            <a:outerShdw algn="t" blurRad="215900" dir="5400000" dist="381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kumimoji="1" lang="zh-CN">
              <a:solidFill>
                <a:schemeClr val="lt1"/>
              </a:solidFill>
              <a:latin typeface="微软雅黑" panose="020B0503020204020204" pitchFamily="34" charset="-122"/>
              <a:ea typeface="微软雅黑" panose="020B0503020204020204" pitchFamily="34" charset="-122"/>
            </a:endParaRPr>
          </a:p>
        </p:txBody>
      </p:sp>
      <p:sp>
        <p:nvSpPr>
          <p:cNvPr id="1048691" name="直角三角形 2"/>
          <p:cNvSpPr/>
          <p:nvPr>
            <p:custDataLst>
              <p:tags r:id="rId2"/>
            </p:custDataLst>
          </p:nvPr>
        </p:nvSpPr>
        <p:spPr>
          <a:xfrm flipH="1">
            <a:off x="6248400" y="5486400"/>
            <a:ext cx="762000" cy="762000"/>
          </a:xfrm>
          <a:prstGeom prst="rtTriangle"/>
          <a:solidFill>
            <a:schemeClr val="lt1"/>
          </a:solidFill>
          <a:ln>
            <a:noFill/>
          </a:ln>
          <a:effectLst>
            <a:outerShdw algn="t" blurRad="215900" dir="5400000" dist="381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kumimoji="1" lang="zh-CN">
              <a:solidFill>
                <a:schemeClr val="lt1"/>
              </a:solidFill>
              <a:latin typeface="微软雅黑" panose="020B0503020204020204" pitchFamily="34" charset="-122"/>
              <a:ea typeface="微软雅黑" panose="020B0503020204020204" pitchFamily="34" charset="-122"/>
            </a:endParaRPr>
          </a:p>
        </p:txBody>
      </p:sp>
      <p:sp>
        <p:nvSpPr>
          <p:cNvPr id="1048692" name="直角三角形 1"/>
          <p:cNvSpPr/>
          <p:nvPr>
            <p:custDataLst>
              <p:tags r:id="rId3"/>
            </p:custDataLst>
          </p:nvPr>
        </p:nvSpPr>
        <p:spPr>
          <a:xfrm flipV="1">
            <a:off x="609600" y="1524000"/>
            <a:ext cx="762000" cy="762000"/>
          </a:xfrm>
          <a:prstGeom prst="rtTriangle"/>
          <a:solidFill>
            <a:schemeClr val="lt1"/>
          </a:solidFill>
          <a:ln>
            <a:noFill/>
          </a:ln>
          <a:effectLst>
            <a:outerShdw algn="t" blurRad="215900" dir="5400000" dist="381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kumimoji="1" lang="zh-CN">
              <a:solidFill>
                <a:schemeClr val="lt1"/>
              </a:solidFill>
              <a:latin typeface="微软雅黑" panose="020B0503020204020204" pitchFamily="34" charset="-122"/>
              <a:ea typeface="微软雅黑" panose="020B0503020204020204" pitchFamily="34" charset="-122"/>
            </a:endParaRPr>
          </a:p>
        </p:txBody>
      </p:sp>
      <p:sp>
        <p:nvSpPr>
          <p:cNvPr id="1048693" name="文本框 7"/>
          <p:cNvSpPr txBox="1"/>
          <p:nvPr>
            <p:custDataLst>
              <p:tags r:id="rId4"/>
            </p:custDataLst>
          </p:nvPr>
        </p:nvSpPr>
        <p:spPr>
          <a:xfrm>
            <a:off x="609605" y="609605"/>
            <a:ext cx="10972876" cy="609600"/>
          </a:xfrm>
          <a:prstGeom prst="rect"/>
          <a:noFill/>
        </p:spPr>
        <p:txBody>
          <a:bodyPr anchor="b" anchorCtr="0" bIns="25400" lIns="63500" rIns="63500" rtlCol="0" tIns="25400" wrap="square">
            <a:normAutofit/>
          </a:bodyPr>
          <a:p>
            <a:pPr algn="l"/>
            <a:r>
              <a:rPr altLang="zh-CN" b="1" dirty="0" sz="3200" lang="zh-CN" spc="160">
                <a:solidFill>
                  <a:schemeClr val="dk1"/>
                </a:solidFill>
                <a:latin typeface="微软雅黑" panose="020B0503020204020204" pitchFamily="34" charset="-122"/>
                <a:ea typeface="微软雅黑" panose="020B0503020204020204" pitchFamily="34" charset="-122"/>
              </a:rPr>
              <a:t>哈工大</a:t>
            </a:r>
            <a:r>
              <a:rPr altLang="zh-CN" b="1" dirty="0" sz="3200" lang="zh-CN" spc="160">
                <a:solidFill>
                  <a:schemeClr val="dk1"/>
                </a:solidFill>
                <a:latin typeface="微软雅黑" panose="020B0503020204020204" pitchFamily="34" charset="-122"/>
                <a:ea typeface="微软雅黑" panose="020B0503020204020204" pitchFamily="34" charset="-122"/>
              </a:rPr>
              <a:t>机器人</a:t>
            </a:r>
            <a:endParaRPr altLang="zh-CN" b="1" dirty="0" sz="3200" lang="zh-CN" spc="160">
              <a:solidFill>
                <a:schemeClr val="dk1"/>
              </a:solidFill>
              <a:latin typeface="微软雅黑" panose="020B0503020204020204" pitchFamily="34" charset="-122"/>
              <a:ea typeface="微软雅黑" panose="020B0503020204020204" pitchFamily="34" charset="-122"/>
            </a:endParaRPr>
          </a:p>
        </p:txBody>
      </p:sp>
      <p:sp>
        <p:nvSpPr>
          <p:cNvPr id="1048694" name="Title 6"/>
          <p:cNvSpPr txBox="1"/>
          <p:nvPr>
            <p:custDataLst>
              <p:tags r:id="rId5"/>
            </p:custDataLst>
          </p:nvPr>
        </p:nvSpPr>
        <p:spPr>
          <a:xfrm>
            <a:off x="7467660" y="1613554"/>
            <a:ext cx="4114825" cy="4556858"/>
          </a:xfrm>
          <a:prstGeom prst="rect"/>
          <a:noFill/>
          <a:ln w="3175">
            <a:noFill/>
            <a:prstDash val="dash"/>
          </a:ln>
        </p:spPr>
        <p:txBody>
          <a:bodyPr anchor="ctr" anchorCtr="0" bIns="25400" lIns="63500" rIns="63500" tIns="25400" wrap="square">
            <a:normAutofit fontScale="80000" lnSpcReduction="20000"/>
          </a:bodyPr>
          <a:lstStyle>
            <a:lvl1pPr algn="l" defTabSz="913765" eaLnBrk="1" hangingPunct="1" latinLnBrk="0" rtl="0">
              <a:lnSpc>
                <a:spcPct val="90000"/>
              </a:lnSpc>
              <a:spcBef>
                <a:spcPct val="0"/>
              </a:spcBef>
              <a:buNone/>
              <a:defRPr baseline="0" b="0" cap="none" dirty="0" sz="2745" kern="1200" lang="en-US" spc="-49"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哈工大机器人集团有限公司成立于2014年12月，是由黑龙江省政府、哈尔滨市政府、哈尔滨工业大学共同推进组建的高新技术企业。</a:t>
            </a:r>
            <a:endPar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ct val="120000"/>
              </a:lnSpc>
              <a:spcAft>
                <a:spcPts val="800"/>
              </a:spcAft>
            </a:pP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2019年9月23日，被教育部等四部门确定为首批全国职业教育教师企业实践基地</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集团主要从事机器人零部件、工业机器人、服务机器人、自动化装备、自动化立体仓库及仓储物流设备、机械电子设备、大型自动化系统及生产线与食品药品自动化装备、锻压自动化装备、焊接自动化装备、轮胎生产自动化装备、海洋自动化装备、核电自动化装备、航空航天自动化装备、激光技术及装备、光电产品、公路隧道及轨道交通综合系统设备、建筑智能化及机电工程设备的研发、制造、安装、销售及相关技术转让、技术咨询、技术服务等。</a:t>
            </a:r>
            <a:endPar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97156" name=""/>
          <p:cNvPicPr>
            <a:picLocks/>
          </p:cNvPicPr>
          <p:nvPr/>
        </p:nvPicPr>
        <p:blipFill>
          <a:blip xmlns:r="http://schemas.openxmlformats.org/officeDocument/2006/relationships" r:embed="rId6"/>
          <a:stretch>
            <a:fillRect/>
          </a:stretch>
        </p:blipFill>
        <p:spPr>
          <a:xfrm rot="0">
            <a:off x="801972" y="1861828"/>
            <a:ext cx="5745578" cy="4062802"/>
          </a:xfrm>
          <a:prstGeom prst="rect"/>
        </p:spPr>
      </p:pic>
    </p:spTree>
    <p:custDataLst>
      <p:tags r:id="rId7"/>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77" name=""/>
        <p:cNvGrpSpPr/>
        <p:nvPr/>
      </p:nvGrpSpPr>
      <p:grpSpPr>
        <a:xfrm>
          <a:off x="0" y="0"/>
          <a:ext cx="0" cy="0"/>
          <a:chOff x="0" y="0"/>
          <a:chExt cx="0" cy="0"/>
        </a:xfrm>
      </p:grpSpPr>
      <p:sp>
        <p:nvSpPr>
          <p:cNvPr id="1049015" name="Title 6"/>
          <p:cNvSpPr txBox="1"/>
          <p:nvPr>
            <p:custDataLst>
              <p:tags r:id="rId1"/>
            </p:custDataLst>
          </p:nvPr>
        </p:nvSpPr>
        <p:spPr>
          <a:xfrm>
            <a:off x="805931" y="796364"/>
            <a:ext cx="7595780" cy="1619251"/>
          </a:xfrm>
          <a:prstGeom prst="rect"/>
          <a:noFill/>
          <a:ln w="3175">
            <a:noFill/>
            <a:prstDash val="dash"/>
          </a:ln>
        </p:spPr>
        <p:txBody>
          <a:bodyPr anchor="ctr" anchorCtr="0" bIns="25400" lIns="63500" rIns="63500" tIns="25400" wrap="square">
            <a:normAutofit/>
          </a:bodyPr>
          <a:lstStyle>
            <a:lvl1pPr algn="l" defTabSz="913765" eaLnBrk="1" hangingPunct="1" latinLnBrk="0" rtl="0">
              <a:lnSpc>
                <a:spcPct val="90000"/>
              </a:lnSpc>
              <a:spcBef>
                <a:spcPct val="0"/>
              </a:spcBef>
              <a:buNone/>
              <a:defRPr baseline="0" b="0" cap="none" dirty="0" sz="2745" kern="1200" lang="en-US" spc="-49"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展示了</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机械臂</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的拆装</a:t>
            </a:r>
            <a:endPar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ct val="120000"/>
              </a:lnSpc>
              <a:spcAft>
                <a:spcPts val="800"/>
              </a:spcAft>
            </a:pP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通过</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智能</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制造</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仿真</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软件</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实现对</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机器人</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的操控</a:t>
            </a:r>
            <a:endPar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ct val="120000"/>
              </a:lnSpc>
              <a:spcAft>
                <a:spcPts val="800"/>
              </a:spcAft>
            </a:pP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线上</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提问环节</a:t>
            </a:r>
            <a:endPar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97167" name=""/>
          <p:cNvPicPr>
            <a:picLocks/>
          </p:cNvPicPr>
          <p:nvPr/>
        </p:nvPicPr>
        <p:blipFill>
          <a:blip xmlns:r="http://schemas.openxmlformats.org/officeDocument/2006/relationships" r:embed="rId2"/>
          <a:stretch>
            <a:fillRect/>
          </a:stretch>
        </p:blipFill>
        <p:spPr>
          <a:xfrm rot="0">
            <a:off x="805930" y="2768826"/>
            <a:ext cx="4641574" cy="3446256"/>
          </a:xfrm>
          <a:prstGeom prst="rect"/>
        </p:spPr>
      </p:pic>
      <p:pic>
        <p:nvPicPr>
          <p:cNvPr id="2097168" name=""/>
          <p:cNvPicPr>
            <a:picLocks/>
          </p:cNvPicPr>
          <p:nvPr/>
        </p:nvPicPr>
        <p:blipFill>
          <a:blip xmlns:r="http://schemas.openxmlformats.org/officeDocument/2006/relationships" r:embed="rId3"/>
          <a:stretch>
            <a:fillRect/>
          </a:stretch>
        </p:blipFill>
        <p:spPr>
          <a:xfrm rot="0">
            <a:off x="6519245" y="2768826"/>
            <a:ext cx="3931399" cy="3417682"/>
          </a:xfrm>
          <a:prstGeom prst="rect"/>
        </p:spPr>
      </p:pic>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02" name=""/>
        <p:cNvGrpSpPr/>
        <p:nvPr/>
      </p:nvGrpSpPr>
      <p:grpSpPr>
        <a:xfrm>
          <a:off x="0" y="0"/>
          <a:ext cx="0" cy="0"/>
          <a:chOff x="0" y="0"/>
          <a:chExt cx="0" cy="0"/>
        </a:xfrm>
      </p:grpSpPr>
      <p:sp>
        <p:nvSpPr>
          <p:cNvPr id="1048698" name="文本框 2"/>
          <p:cNvSpPr txBox="1"/>
          <p:nvPr>
            <p:custDataLst>
              <p:tags r:id="rId1"/>
            </p:custDataLst>
          </p:nvPr>
        </p:nvSpPr>
        <p:spPr>
          <a:xfrm>
            <a:off x="609556" y="609605"/>
            <a:ext cx="10972876" cy="685800"/>
          </a:xfrm>
          <a:prstGeom prst="rect"/>
          <a:noFill/>
        </p:spPr>
        <p:txBody>
          <a:bodyPr anchor="t" anchorCtr="0" bIns="25400" lIns="63500" rIns="63500" rtlCol="0" tIns="25400" wrap="square">
            <a:normAutofit/>
          </a:bodyPr>
          <a:p>
            <a:pPr algn="ctr"/>
            <a:r>
              <a:rPr altLang="zh-CN" b="1" dirty="0" sz="3600" lang="zh-CN" spc="160">
                <a:solidFill>
                  <a:schemeClr val="dk1"/>
                </a:solidFill>
                <a:latin typeface="微软雅黑" panose="020B0503020204020204" pitchFamily="34" charset="-122"/>
                <a:ea typeface="微软雅黑" panose="020B0503020204020204" pitchFamily="34" charset="-122"/>
              </a:rPr>
              <a:t>安徽</a:t>
            </a:r>
            <a:r>
              <a:rPr altLang="zh-CN" b="1" dirty="0" sz="3600" lang="zh-CN" spc="160">
                <a:solidFill>
                  <a:schemeClr val="dk1"/>
                </a:solidFill>
                <a:latin typeface="微软雅黑" panose="020B0503020204020204" pitchFamily="34" charset="-122"/>
                <a:ea typeface="微软雅黑" panose="020B0503020204020204" pitchFamily="34" charset="-122"/>
              </a:rPr>
              <a:t>庆宇</a:t>
            </a:r>
            <a:r>
              <a:rPr altLang="zh-CN" b="1" dirty="0" sz="3600" lang="zh-CN" spc="160">
                <a:solidFill>
                  <a:schemeClr val="dk1"/>
                </a:solidFill>
                <a:latin typeface="微软雅黑" panose="020B0503020204020204" pitchFamily="34" charset="-122"/>
                <a:ea typeface="微软雅黑" panose="020B0503020204020204" pitchFamily="34" charset="-122"/>
              </a:rPr>
              <a:t>光电</a:t>
            </a:r>
            <a:r>
              <a:rPr altLang="zh-CN" b="1" dirty="0" sz="3600" lang="zh-CN" spc="160">
                <a:solidFill>
                  <a:schemeClr val="dk1"/>
                </a:solidFill>
                <a:latin typeface="微软雅黑" panose="020B0503020204020204" pitchFamily="34" charset="-122"/>
                <a:ea typeface="微软雅黑" panose="020B0503020204020204" pitchFamily="34" charset="-122"/>
              </a:rPr>
              <a:t>有限</a:t>
            </a:r>
            <a:r>
              <a:rPr altLang="zh-CN" b="1" dirty="0" sz="3600" lang="zh-CN" spc="160">
                <a:solidFill>
                  <a:schemeClr val="dk1"/>
                </a:solidFill>
                <a:latin typeface="微软雅黑" panose="020B0503020204020204" pitchFamily="34" charset="-122"/>
                <a:ea typeface="微软雅黑" panose="020B0503020204020204" pitchFamily="34" charset="-122"/>
              </a:rPr>
              <a:t>公司</a:t>
            </a:r>
            <a:endParaRPr altLang="zh-CN" b="1" dirty="0" sz="3600" lang="zh-CN" spc="160">
              <a:solidFill>
                <a:schemeClr val="dk1"/>
              </a:solidFill>
              <a:latin typeface="微软雅黑" panose="020B0503020204020204" pitchFamily="34" charset="-122"/>
              <a:ea typeface="微软雅黑" panose="020B0503020204020204" pitchFamily="34" charset="-122"/>
            </a:endParaRPr>
          </a:p>
        </p:txBody>
      </p:sp>
      <p:sp>
        <p:nvSpPr>
          <p:cNvPr id="1048699" name="Title 6"/>
          <p:cNvSpPr txBox="1"/>
          <p:nvPr>
            <p:custDataLst>
              <p:tags r:id="rId2"/>
            </p:custDataLst>
          </p:nvPr>
        </p:nvSpPr>
        <p:spPr>
          <a:xfrm>
            <a:off x="1118426" y="1861801"/>
            <a:ext cx="4523841" cy="4212621"/>
          </a:xfrm>
          <a:prstGeom prst="rect"/>
          <a:noFill/>
          <a:ln w="3175">
            <a:noFill/>
            <a:prstDash val="dash"/>
          </a:ln>
        </p:spPr>
        <p:txBody>
          <a:bodyPr anchor="ctr" anchorCtr="0" bIns="25400" lIns="63500" rIns="63500" tIns="25400" wrap="square">
            <a:normAutofit fontScale="70000" lnSpcReduction="20000"/>
          </a:bodyPr>
          <a:lstStyle>
            <a:lvl1pPr algn="l" defTabSz="913765" eaLnBrk="1" hangingPunct="1" latinLnBrk="0" rtl="0">
              <a:lnSpc>
                <a:spcPct val="90000"/>
              </a:lnSpc>
              <a:spcBef>
                <a:spcPct val="0"/>
              </a:spcBef>
              <a:buNone/>
              <a:defRPr baseline="0" b="0" cap="none" dirty="0" sz="2745" kern="1200" lang="en-US" spc="-49"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安徽庆宇光电科技有限公司坐落于合肥市高新区创新产业园,是一家致力于低空大气污染监测及提供专业化环保整体解决方案的国家高新技术企业。公司于2012年开始筹备，2014年8月正式成立。通过近几年与中国科学技术大学、中科院光机所、安徽大学等建立产学研安徽大学等建立了产学研合作，致力于打造智慧数字化综合环境服务平台，提高环保领域的环境监测、监管、应急、预警等能力，为节能减排、健康出行提供科学依据。我们的团队有一批多年从事环保领域的专业人士，团队中本科及硕士研究生以上学历的研发人员占据95%，其中专家教授7人。</a:t>
            </a:r>
            <a:endPar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ct val="120000"/>
              </a:lnSpc>
              <a:spcAft>
                <a:spcPts val="800"/>
              </a:spcAft>
            </a:pP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sz="2000" lang="en-US"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公司产品涵盖了环境光学、电化学、精密机械、计算机软件及网络通讯信息化等多学科领域，主要产品有机动车污染源在线监测系统、道边呼吸带空气质量在线监测系统、隧道空气质量在线监控预警系统、城区污染物实时分布监测系统、环境空气质量监测站、颗粒物监测仪、恶臭在线监测系统、扬尘在线监测系统、城市机动车尾气污染检测联控平台.我们与客户建立了长期的合作，为客户提供优质解决方案，为日益严竣地环境污染问题贡献力量。</a:t>
            </a:r>
            <a:endPar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700" name="矩形 12"/>
          <p:cNvSpPr/>
          <p:nvPr>
            <p:custDataLst>
              <p:tags r:id="rId3"/>
            </p:custDataLst>
          </p:nvPr>
        </p:nvSpPr>
        <p:spPr>
          <a:xfrm>
            <a:off x="10781922" y="5259674"/>
            <a:ext cx="1066165" cy="457204"/>
          </a:xfrm>
          <a:prstGeom prst="rect"/>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solidFill>
                <a:schemeClr val="lt1"/>
              </a:solidFill>
              <a:latin typeface="微软雅黑" panose="020B0503020204020204" pitchFamily="34" charset="-122"/>
              <a:ea typeface="微软雅黑" panose="020B0503020204020204" pitchFamily="34" charset="-122"/>
            </a:endParaRPr>
          </a:p>
        </p:txBody>
      </p:sp>
      <p:pic>
        <p:nvPicPr>
          <p:cNvPr id="2097157" name=""/>
          <p:cNvPicPr>
            <a:picLocks/>
          </p:cNvPicPr>
          <p:nvPr/>
        </p:nvPicPr>
        <p:blipFill>
          <a:blip xmlns:r="http://schemas.openxmlformats.org/officeDocument/2006/relationships" r:embed="rId4"/>
          <a:stretch>
            <a:fillRect/>
          </a:stretch>
        </p:blipFill>
        <p:spPr>
          <a:xfrm rot="0">
            <a:off x="6447328" y="2088339"/>
            <a:ext cx="4547025" cy="3242595"/>
          </a:xfrm>
          <a:prstGeom prst="rect"/>
        </p:spPr>
      </p:pic>
    </p:spTree>
    <p:custDataLst>
      <p:tags r:id="rId5"/>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23" name=""/>
        <p:cNvGrpSpPr/>
        <p:nvPr/>
      </p:nvGrpSpPr>
      <p:grpSpPr>
        <a:xfrm>
          <a:off x="0" y="0"/>
          <a:ext cx="0" cy="0"/>
          <a:chOff x="0" y="0"/>
          <a:chExt cx="0" cy="0"/>
        </a:xfrm>
      </p:grpSpPr>
      <p:sp>
        <p:nvSpPr>
          <p:cNvPr id="1048710" name="矩形 4"/>
          <p:cNvSpPr/>
          <p:nvPr>
            <p:custDataLst>
              <p:tags r:id="rId1"/>
            </p:custDataLst>
          </p:nvPr>
        </p:nvSpPr>
        <p:spPr>
          <a:xfrm>
            <a:off x="609600" y="1524000"/>
            <a:ext cx="6400800" cy="4724400"/>
          </a:xfrm>
          <a:prstGeom prst="rect"/>
          <a:solidFill>
            <a:schemeClr val="lt1"/>
          </a:solidFill>
          <a:ln>
            <a:noFill/>
          </a:ln>
          <a:effectLst>
            <a:outerShdw algn="t" blurRad="215900" dir="5400000" dist="381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kumimoji="1" lang="zh-CN">
              <a:solidFill>
                <a:schemeClr val="lt1"/>
              </a:solidFill>
              <a:latin typeface="微软雅黑" panose="020B0503020204020204" pitchFamily="34" charset="-122"/>
              <a:ea typeface="微软雅黑" panose="020B0503020204020204" pitchFamily="34" charset="-122"/>
            </a:endParaRPr>
          </a:p>
        </p:txBody>
      </p:sp>
      <p:sp>
        <p:nvSpPr>
          <p:cNvPr id="1048711" name="直角三角形 2"/>
          <p:cNvSpPr/>
          <p:nvPr>
            <p:custDataLst>
              <p:tags r:id="rId2"/>
            </p:custDataLst>
          </p:nvPr>
        </p:nvSpPr>
        <p:spPr>
          <a:xfrm flipH="1">
            <a:off x="6248400" y="5486400"/>
            <a:ext cx="762000" cy="762000"/>
          </a:xfrm>
          <a:prstGeom prst="rtTriangle"/>
          <a:solidFill>
            <a:schemeClr val="lt1"/>
          </a:solidFill>
          <a:ln>
            <a:noFill/>
          </a:ln>
          <a:effectLst>
            <a:outerShdw algn="t" blurRad="215900" dir="5400000" dist="381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kumimoji="1" lang="zh-CN">
              <a:solidFill>
                <a:schemeClr val="lt1"/>
              </a:solidFill>
              <a:latin typeface="微软雅黑" panose="020B0503020204020204" pitchFamily="34" charset="-122"/>
              <a:ea typeface="微软雅黑" panose="020B0503020204020204" pitchFamily="34" charset="-122"/>
            </a:endParaRPr>
          </a:p>
        </p:txBody>
      </p:sp>
      <p:sp>
        <p:nvSpPr>
          <p:cNvPr id="1048712" name="直角三角形 1"/>
          <p:cNvSpPr/>
          <p:nvPr>
            <p:custDataLst>
              <p:tags r:id="rId3"/>
            </p:custDataLst>
          </p:nvPr>
        </p:nvSpPr>
        <p:spPr>
          <a:xfrm flipV="1">
            <a:off x="609600" y="1524000"/>
            <a:ext cx="762000" cy="762000"/>
          </a:xfrm>
          <a:prstGeom prst="rtTriangle"/>
          <a:solidFill>
            <a:schemeClr val="lt1"/>
          </a:solidFill>
          <a:ln>
            <a:noFill/>
          </a:ln>
          <a:effectLst>
            <a:outerShdw algn="t" blurRad="215900" dir="5400000" dist="381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kumimoji="1" lang="zh-CN">
              <a:solidFill>
                <a:schemeClr val="lt1"/>
              </a:solidFill>
              <a:latin typeface="微软雅黑" panose="020B0503020204020204" pitchFamily="34" charset="-122"/>
              <a:ea typeface="微软雅黑" panose="020B0503020204020204" pitchFamily="34" charset="-122"/>
            </a:endParaRPr>
          </a:p>
        </p:txBody>
      </p:sp>
      <p:sp>
        <p:nvSpPr>
          <p:cNvPr id="1048714" name="Title 6"/>
          <p:cNvSpPr txBox="1"/>
          <p:nvPr>
            <p:custDataLst>
              <p:tags r:id="rId4"/>
            </p:custDataLst>
          </p:nvPr>
        </p:nvSpPr>
        <p:spPr>
          <a:xfrm>
            <a:off x="7467660" y="3048000"/>
            <a:ext cx="4114825" cy="1676400"/>
          </a:xfrm>
          <a:prstGeom prst="rect"/>
          <a:noFill/>
          <a:ln w="3175">
            <a:noFill/>
            <a:prstDash val="dash"/>
          </a:ln>
        </p:spPr>
        <p:txBody>
          <a:bodyPr anchor="ctr" anchorCtr="0" bIns="25400" lIns="63500" rIns="63500" tIns="25400" wrap="square">
            <a:normAutofit/>
          </a:bodyPr>
          <a:lstStyle>
            <a:lvl1pPr algn="l" defTabSz="913765" eaLnBrk="1" hangingPunct="1" latinLnBrk="0" rtl="0">
              <a:lnSpc>
                <a:spcPct val="90000"/>
              </a:lnSpc>
              <a:spcBef>
                <a:spcPct val="0"/>
              </a:spcBef>
              <a:buNone/>
              <a:defRPr baseline="0" b="0" cap="none" dirty="0" sz="2745" kern="1200" lang="en-US" spc="-49"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通过</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现场</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工作人员</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介绍</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了解</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了</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产品的</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工作原理</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和他们</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的工作</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方式</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97158" name=""/>
          <p:cNvPicPr>
            <a:picLocks/>
          </p:cNvPicPr>
          <p:nvPr/>
        </p:nvPicPr>
        <p:blipFill>
          <a:blip xmlns:r="http://schemas.openxmlformats.org/officeDocument/2006/relationships" r:embed="rId5"/>
          <a:stretch>
            <a:fillRect/>
          </a:stretch>
        </p:blipFill>
        <p:spPr>
          <a:xfrm rot="0">
            <a:off x="968139" y="1945252"/>
            <a:ext cx="5809348" cy="4063109"/>
          </a:xfrm>
          <a:prstGeom prst="rect"/>
        </p:spPr>
      </p:pic>
    </p:spTree>
    <p:custDataLst>
      <p:tags r:id="rId6"/>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26" name=""/>
        <p:cNvGrpSpPr/>
        <p:nvPr/>
      </p:nvGrpSpPr>
      <p:grpSpPr>
        <a:xfrm>
          <a:off x="0" y="0"/>
          <a:ext cx="0" cy="0"/>
          <a:chOff x="0" y="0"/>
          <a:chExt cx="0" cy="0"/>
        </a:xfrm>
      </p:grpSpPr>
      <p:sp>
        <p:nvSpPr>
          <p:cNvPr id="1048718" name="文本框 2"/>
          <p:cNvSpPr txBox="1"/>
          <p:nvPr>
            <p:custDataLst>
              <p:tags r:id="rId1"/>
            </p:custDataLst>
          </p:nvPr>
        </p:nvSpPr>
        <p:spPr>
          <a:xfrm>
            <a:off x="609556" y="609605"/>
            <a:ext cx="10972876" cy="685800"/>
          </a:xfrm>
          <a:prstGeom prst="rect"/>
          <a:noFill/>
        </p:spPr>
        <p:txBody>
          <a:bodyPr anchor="t" anchorCtr="0" bIns="25400" lIns="63500" rIns="63500" rtlCol="0" tIns="25400" wrap="square">
            <a:normAutofit/>
          </a:bodyPr>
          <a:p>
            <a:pPr algn="ctr"/>
            <a:r>
              <a:rPr altLang="zh-CN" b="1" dirty="0" sz="3600" lang="zh-CN" spc="160">
                <a:solidFill>
                  <a:schemeClr val="dk1"/>
                </a:solidFill>
                <a:latin typeface="微软雅黑" panose="020B0503020204020204" pitchFamily="34" charset="-122"/>
                <a:ea typeface="微软雅黑" panose="020B0503020204020204" pitchFamily="34" charset="-122"/>
              </a:rPr>
              <a:t>实习</a:t>
            </a:r>
            <a:r>
              <a:rPr altLang="zh-CN" b="1" dirty="0" sz="3600" lang="zh-CN" spc="160">
                <a:solidFill>
                  <a:schemeClr val="dk1"/>
                </a:solidFill>
                <a:latin typeface="微软雅黑" panose="020B0503020204020204" pitchFamily="34" charset="-122"/>
                <a:ea typeface="微软雅黑" panose="020B0503020204020204" pitchFamily="34" charset="-122"/>
              </a:rPr>
              <a:t>总结体会</a:t>
            </a:r>
            <a:endParaRPr altLang="zh-CN" b="1" dirty="0" sz="3600" lang="zh-CN" spc="160">
              <a:solidFill>
                <a:schemeClr val="dk1"/>
              </a:solidFill>
              <a:latin typeface="微软雅黑" panose="020B0503020204020204" pitchFamily="34" charset="-122"/>
              <a:ea typeface="微软雅黑" panose="020B0503020204020204" pitchFamily="34" charset="-122"/>
            </a:endParaRPr>
          </a:p>
        </p:txBody>
      </p:sp>
      <p:sp>
        <p:nvSpPr>
          <p:cNvPr id="1048719" name="Title 6"/>
          <p:cNvSpPr txBox="1"/>
          <p:nvPr>
            <p:custDataLst>
              <p:tags r:id="rId2"/>
            </p:custDataLst>
          </p:nvPr>
        </p:nvSpPr>
        <p:spPr>
          <a:xfrm>
            <a:off x="2895600" y="2133617"/>
            <a:ext cx="6400800" cy="3505225"/>
          </a:xfrm>
          <a:prstGeom prst="rect"/>
          <a:noFill/>
          <a:ln w="3175">
            <a:noFill/>
            <a:prstDash val="dash"/>
          </a:ln>
        </p:spPr>
        <p:txBody>
          <a:bodyPr anchor="ctr" anchorCtr="0" bIns="25400" lIns="63500" rIns="63500" tIns="25400" wrap="square">
            <a:normAutofit/>
          </a:bodyPr>
          <a:lstStyle>
            <a:lvl1pPr algn="l" defTabSz="913765" eaLnBrk="1" hangingPunct="1" latinLnBrk="0" rtl="0">
              <a:lnSpc>
                <a:spcPct val="90000"/>
              </a:lnSpc>
              <a:spcBef>
                <a:spcPct val="0"/>
              </a:spcBef>
              <a:buNone/>
              <a:defRPr baseline="0" b="0" cap="none" dirty="0" sz="2745" kern="1200" lang="en-US" spc="-49"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这次</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我们</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实习</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才用了</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线上</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和</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实地参观</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相结合</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教学</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方法</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克服了</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时间短</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实习经费少</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困难</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圆满完成了</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本次实习</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任务</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ct val="120000"/>
              </a:lnSpc>
              <a:spcAft>
                <a:spcPts val="800"/>
              </a:spcAft>
            </a:pP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在实</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习</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中</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不仅</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对</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汽车</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零件制造</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工艺</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过程</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有感性</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的认识</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对于专业</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学习</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起到</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积极作用</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而且</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使他们</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更加</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感到自己</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肩上的责任</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这</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将</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对</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我们</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今后</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的学习</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和工作</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产生</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了</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不可</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估量</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的作用</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希望我的</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经</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验</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和体会</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能够</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在以后</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道路上</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指导</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我走向成功</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同时</a:t>
            </a:r>
            <a:r>
              <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altLang="en-US" dirty="0" sz="2000" lang="zh-CN"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720" name="矩形 12"/>
          <p:cNvSpPr/>
          <p:nvPr>
            <p:custDataLst>
              <p:tags r:id="rId3"/>
            </p:custDataLst>
          </p:nvPr>
        </p:nvSpPr>
        <p:spPr>
          <a:xfrm>
            <a:off x="9296474" y="2438420"/>
            <a:ext cx="1066165" cy="457204"/>
          </a:xfrm>
          <a:prstGeom prst="rect"/>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solidFill>
                <a:schemeClr val="lt1"/>
              </a:solidFill>
              <a:latin typeface="微软雅黑" panose="020B0503020204020204" pitchFamily="34" charset="-122"/>
              <a:ea typeface="微软雅黑" panose="020B0503020204020204" pitchFamily="34" charset="-122"/>
            </a:endParaRPr>
          </a:p>
        </p:txBody>
      </p:sp>
      <p:sp>
        <p:nvSpPr>
          <p:cNvPr id="1048721" name="矩形 12"/>
          <p:cNvSpPr/>
          <p:nvPr>
            <p:custDataLst>
              <p:tags r:id="rId4"/>
            </p:custDataLst>
          </p:nvPr>
        </p:nvSpPr>
        <p:spPr>
          <a:xfrm>
            <a:off x="1676400" y="4876839"/>
            <a:ext cx="1219835" cy="457204"/>
          </a:xfrm>
          <a:prstGeom prst="rect"/>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solidFill>
                <a:schemeClr val="lt1"/>
              </a:solidFill>
              <a:latin typeface="微软雅黑" panose="020B0503020204020204" pitchFamily="34" charset="-122"/>
              <a:ea typeface="微软雅黑" panose="020B0503020204020204" pitchFamily="34" charset="-122"/>
            </a:endParaRPr>
          </a:p>
        </p:txBody>
      </p:sp>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p:bgPr>
    </p:bg>
    <p:spTree>
      <p:nvGrpSpPr>
        <p:cNvPr id="45" name=""/>
        <p:cNvGrpSpPr/>
        <p:nvPr/>
      </p:nvGrpSpPr>
      <p:grpSpPr>
        <a:xfrm>
          <a:off x="0" y="0"/>
          <a:ext cx="0" cy="0"/>
          <a:chOff x="0" y="0"/>
          <a:chExt cx="0" cy="0"/>
        </a:xfrm>
      </p:grpSpPr>
      <p:sp>
        <p:nvSpPr>
          <p:cNvPr id="1048595" name="矩形 49"/>
          <p:cNvSpPr/>
          <p:nvPr/>
        </p:nvSpPr>
        <p:spPr>
          <a:xfrm>
            <a:off x="6340971" y="1532970"/>
            <a:ext cx="3120238" cy="645160"/>
          </a:xfrm>
          <a:prstGeom prst="rect"/>
        </p:spPr>
        <p:txBody>
          <a:bodyPr wrap="square">
            <a:spAutoFit/>
          </a:bodyPr>
          <a:p>
            <a:pPr>
              <a:lnSpc>
                <a:spcPct val="150000"/>
              </a:lnSpc>
              <a:spcAft>
                <a:spcPts val="0"/>
              </a:spcAft>
            </a:pPr>
            <a:r>
              <a:rPr altLang="zh-CN" b="1" dirty="0" sz="2400" kern="100" lang="en-US"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01 / </a:t>
            </a:r>
            <a:r>
              <a:rPr altLang="en-US" b="1" dirty="0" sz="2400" kern="100" lang="zh-CN"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选题背景及意义</a:t>
            </a:r>
            <a:endParaRPr altLang="zh-CN" b="1" dirty="0" sz="2400" kern="100" lang="zh-CN">
              <a:solidFill>
                <a:srgbClr val="093B5C"/>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48596" name="矩形 50"/>
          <p:cNvSpPr/>
          <p:nvPr/>
        </p:nvSpPr>
        <p:spPr>
          <a:xfrm>
            <a:off x="6340971" y="2114598"/>
            <a:ext cx="3725148" cy="645160"/>
          </a:xfrm>
          <a:prstGeom prst="rect"/>
        </p:spPr>
        <p:txBody>
          <a:bodyPr wrap="square">
            <a:spAutoFit/>
          </a:bodyPr>
          <a:p>
            <a:pPr>
              <a:lnSpc>
                <a:spcPct val="150000"/>
              </a:lnSpc>
              <a:spcAft>
                <a:spcPts val="0"/>
              </a:spcAft>
            </a:pPr>
            <a:r>
              <a:rPr altLang="zh-CN" b="1" dirty="0" sz="2400" kern="100" lang="en-US"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02 / </a:t>
            </a:r>
            <a:r>
              <a:rPr altLang="en-US" b="1" dirty="0" sz="2400" kern="100" lang="zh-CN"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国内外研究现状</a:t>
            </a:r>
            <a:endParaRPr altLang="zh-CN" b="1" dirty="0" sz="2400" kern="100" lang="zh-CN">
              <a:solidFill>
                <a:srgbClr val="093B5C"/>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48597" name="矩形 51"/>
          <p:cNvSpPr/>
          <p:nvPr/>
        </p:nvSpPr>
        <p:spPr>
          <a:xfrm>
            <a:off x="6341110" y="2724150"/>
            <a:ext cx="4109720" cy="645160"/>
          </a:xfrm>
          <a:prstGeom prst="rect"/>
        </p:spPr>
        <p:txBody>
          <a:bodyPr wrap="square">
            <a:spAutoFit/>
          </a:bodyPr>
          <a:p>
            <a:pPr>
              <a:lnSpc>
                <a:spcPct val="150000"/>
              </a:lnSpc>
              <a:spcAft>
                <a:spcPts val="0"/>
              </a:spcAft>
            </a:pPr>
            <a:r>
              <a:rPr altLang="zh-CN" b="1" dirty="0" sz="2400" kern="100" lang="en-US"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03 / </a:t>
            </a:r>
            <a:r>
              <a:rPr altLang="en-US" b="1" dirty="0" sz="2400" kern="100" lang="zh-CN"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研究内容及技术路线</a:t>
            </a:r>
            <a:endParaRPr altLang="zh-CN" b="1" dirty="0" sz="2400" kern="100" lang="zh-CN">
              <a:solidFill>
                <a:srgbClr val="093B5C"/>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48598" name="矩形 52"/>
          <p:cNvSpPr/>
          <p:nvPr/>
        </p:nvSpPr>
        <p:spPr>
          <a:xfrm>
            <a:off x="6327140" y="3348355"/>
            <a:ext cx="3738880" cy="645160"/>
          </a:xfrm>
          <a:prstGeom prst="rect"/>
        </p:spPr>
        <p:txBody>
          <a:bodyPr wrap="square">
            <a:spAutoFit/>
          </a:bodyPr>
          <a:p>
            <a:pPr>
              <a:lnSpc>
                <a:spcPct val="150000"/>
              </a:lnSpc>
              <a:spcAft>
                <a:spcPts val="0"/>
              </a:spcAft>
            </a:pPr>
            <a:r>
              <a:rPr altLang="zh-CN" b="1" dirty="0" sz="2400" kern="100" lang="en-US"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04 / </a:t>
            </a:r>
            <a:r>
              <a:rPr b="1" dirty="0" sz="2400" kern="100" lang="zh-CN"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研究进展</a:t>
            </a:r>
            <a:endParaRPr b="1" dirty="0" sz="2400" kern="100" lang="zh-CN">
              <a:solidFill>
                <a:srgbClr val="093B5C"/>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48599" name="Freeform 5"/>
          <p:cNvSpPr/>
          <p:nvPr/>
        </p:nvSpPr>
        <p:spPr bwMode="auto">
          <a:xfrm>
            <a:off x="2346125" y="2177881"/>
            <a:ext cx="2203800" cy="2502239"/>
          </a:xfrm>
          <a:custGeom>
            <a:avLst/>
            <a:gdLst>
              <a:gd name="T0" fmla="*/ 6935 w 12812"/>
              <a:gd name="T1" fmla="*/ 195 h 14572"/>
              <a:gd name="T2" fmla="*/ 9609 w 12812"/>
              <a:gd name="T3" fmla="*/ 1739 h 14572"/>
              <a:gd name="T4" fmla="*/ 12283 w 12812"/>
              <a:gd name="T5" fmla="*/ 3282 h 14572"/>
              <a:gd name="T6" fmla="*/ 12812 w 12812"/>
              <a:gd name="T7" fmla="*/ 4199 h 14572"/>
              <a:gd name="T8" fmla="*/ 12812 w 12812"/>
              <a:gd name="T9" fmla="*/ 7286 h 14572"/>
              <a:gd name="T10" fmla="*/ 12812 w 12812"/>
              <a:gd name="T11" fmla="*/ 10374 h 14572"/>
              <a:gd name="T12" fmla="*/ 12283 w 12812"/>
              <a:gd name="T13" fmla="*/ 11290 h 14572"/>
              <a:gd name="T14" fmla="*/ 9609 w 12812"/>
              <a:gd name="T15" fmla="*/ 12834 h 14572"/>
              <a:gd name="T16" fmla="*/ 6935 w 12812"/>
              <a:gd name="T17" fmla="*/ 14378 h 14572"/>
              <a:gd name="T18" fmla="*/ 5877 w 12812"/>
              <a:gd name="T19" fmla="*/ 14378 h 14572"/>
              <a:gd name="T20" fmla="*/ 3203 w 12812"/>
              <a:gd name="T21" fmla="*/ 12834 h 14572"/>
              <a:gd name="T22" fmla="*/ 529 w 12812"/>
              <a:gd name="T23" fmla="*/ 11290 h 14572"/>
              <a:gd name="T24" fmla="*/ 0 w 12812"/>
              <a:gd name="T25" fmla="*/ 10374 h 14572"/>
              <a:gd name="T26" fmla="*/ 0 w 12812"/>
              <a:gd name="T27" fmla="*/ 7286 h 14572"/>
              <a:gd name="T28" fmla="*/ 0 w 12812"/>
              <a:gd name="T29" fmla="*/ 4199 h 14572"/>
              <a:gd name="T30" fmla="*/ 529 w 12812"/>
              <a:gd name="T31" fmla="*/ 3282 h 14572"/>
              <a:gd name="T32" fmla="*/ 3203 w 12812"/>
              <a:gd name="T33" fmla="*/ 1739 h 14572"/>
              <a:gd name="T34" fmla="*/ 5877 w 12812"/>
              <a:gd name="T35" fmla="*/ 195 h 14572"/>
              <a:gd name="T36" fmla="*/ 6935 w 12812"/>
              <a:gd name="T37" fmla="*/ 195 h 14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12" h="14572">
                <a:moveTo>
                  <a:pt x="6935" y="195"/>
                </a:moveTo>
                <a:lnTo>
                  <a:pt x="9609" y="1739"/>
                </a:lnTo>
                <a:lnTo>
                  <a:pt x="12283" y="3282"/>
                </a:lnTo>
                <a:cubicBezTo>
                  <a:pt x="12620" y="3477"/>
                  <a:pt x="12812" y="3810"/>
                  <a:pt x="12812" y="4199"/>
                </a:cubicBezTo>
                <a:lnTo>
                  <a:pt x="12812" y="7286"/>
                </a:lnTo>
                <a:lnTo>
                  <a:pt x="12812" y="10374"/>
                </a:lnTo>
                <a:cubicBezTo>
                  <a:pt x="12812" y="10763"/>
                  <a:pt x="12620" y="11096"/>
                  <a:pt x="12283" y="11290"/>
                </a:cubicBezTo>
                <a:lnTo>
                  <a:pt x="9609" y="12834"/>
                </a:lnTo>
                <a:lnTo>
                  <a:pt x="6935" y="14378"/>
                </a:lnTo>
                <a:cubicBezTo>
                  <a:pt x="6599" y="14572"/>
                  <a:pt x="6213" y="14572"/>
                  <a:pt x="5877" y="14378"/>
                </a:cubicBezTo>
                <a:lnTo>
                  <a:pt x="3203" y="12834"/>
                </a:lnTo>
                <a:lnTo>
                  <a:pt x="529" y="11290"/>
                </a:lnTo>
                <a:cubicBezTo>
                  <a:pt x="193" y="11096"/>
                  <a:pt x="0" y="10763"/>
                  <a:pt x="0" y="10374"/>
                </a:cubicBezTo>
                <a:lnTo>
                  <a:pt x="0" y="7286"/>
                </a:lnTo>
                <a:lnTo>
                  <a:pt x="0" y="4199"/>
                </a:lnTo>
                <a:cubicBezTo>
                  <a:pt x="0" y="3810"/>
                  <a:pt x="193" y="3477"/>
                  <a:pt x="529" y="3282"/>
                </a:cubicBezTo>
                <a:lnTo>
                  <a:pt x="3203" y="1739"/>
                </a:lnTo>
                <a:lnTo>
                  <a:pt x="5877" y="195"/>
                </a:lnTo>
                <a:cubicBezTo>
                  <a:pt x="6213" y="0"/>
                  <a:pt x="6599" y="0"/>
                  <a:pt x="6935" y="195"/>
                </a:cubicBezTo>
                <a:close/>
              </a:path>
            </a:pathLst>
          </a:custGeom>
          <a:solidFill>
            <a:srgbClr val="093B5C"/>
          </a:solidFill>
          <a:ln w="25400">
            <a:solidFill>
              <a:srgbClr val="083451"/>
            </a:solidFill>
          </a:ln>
          <a:effectLst>
            <a:outerShdw algn="tl" blurRad="381000" dir="2700000" dist="254000"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400" lang="zh-CN"/>
          </a:p>
        </p:txBody>
      </p:sp>
      <p:sp>
        <p:nvSpPr>
          <p:cNvPr id="1048600" name="Freeform 5"/>
          <p:cNvSpPr/>
          <p:nvPr/>
        </p:nvSpPr>
        <p:spPr bwMode="auto">
          <a:xfrm>
            <a:off x="1847682" y="1611939"/>
            <a:ext cx="3200686" cy="3634123"/>
          </a:xfrm>
          <a:custGeom>
            <a:avLst/>
            <a:gdLst>
              <a:gd name="T0" fmla="*/ 6935 w 12812"/>
              <a:gd name="T1" fmla="*/ 195 h 14572"/>
              <a:gd name="T2" fmla="*/ 9609 w 12812"/>
              <a:gd name="T3" fmla="*/ 1739 h 14572"/>
              <a:gd name="T4" fmla="*/ 12283 w 12812"/>
              <a:gd name="T5" fmla="*/ 3282 h 14572"/>
              <a:gd name="T6" fmla="*/ 12812 w 12812"/>
              <a:gd name="T7" fmla="*/ 4199 h 14572"/>
              <a:gd name="T8" fmla="*/ 12812 w 12812"/>
              <a:gd name="T9" fmla="*/ 7286 h 14572"/>
              <a:gd name="T10" fmla="*/ 12812 w 12812"/>
              <a:gd name="T11" fmla="*/ 10374 h 14572"/>
              <a:gd name="T12" fmla="*/ 12283 w 12812"/>
              <a:gd name="T13" fmla="*/ 11290 h 14572"/>
              <a:gd name="T14" fmla="*/ 9609 w 12812"/>
              <a:gd name="T15" fmla="*/ 12834 h 14572"/>
              <a:gd name="T16" fmla="*/ 6935 w 12812"/>
              <a:gd name="T17" fmla="*/ 14378 h 14572"/>
              <a:gd name="T18" fmla="*/ 5877 w 12812"/>
              <a:gd name="T19" fmla="*/ 14378 h 14572"/>
              <a:gd name="T20" fmla="*/ 3203 w 12812"/>
              <a:gd name="T21" fmla="*/ 12834 h 14572"/>
              <a:gd name="T22" fmla="*/ 529 w 12812"/>
              <a:gd name="T23" fmla="*/ 11290 h 14572"/>
              <a:gd name="T24" fmla="*/ 0 w 12812"/>
              <a:gd name="T25" fmla="*/ 10374 h 14572"/>
              <a:gd name="T26" fmla="*/ 0 w 12812"/>
              <a:gd name="T27" fmla="*/ 7286 h 14572"/>
              <a:gd name="T28" fmla="*/ 0 w 12812"/>
              <a:gd name="T29" fmla="*/ 4199 h 14572"/>
              <a:gd name="T30" fmla="*/ 529 w 12812"/>
              <a:gd name="T31" fmla="*/ 3282 h 14572"/>
              <a:gd name="T32" fmla="*/ 3203 w 12812"/>
              <a:gd name="T33" fmla="*/ 1739 h 14572"/>
              <a:gd name="T34" fmla="*/ 5877 w 12812"/>
              <a:gd name="T35" fmla="*/ 195 h 14572"/>
              <a:gd name="T36" fmla="*/ 6935 w 12812"/>
              <a:gd name="T37" fmla="*/ 195 h 14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12" h="14572">
                <a:moveTo>
                  <a:pt x="6935" y="195"/>
                </a:moveTo>
                <a:lnTo>
                  <a:pt x="9609" y="1739"/>
                </a:lnTo>
                <a:lnTo>
                  <a:pt x="12283" y="3282"/>
                </a:lnTo>
                <a:cubicBezTo>
                  <a:pt x="12620" y="3477"/>
                  <a:pt x="12812" y="3810"/>
                  <a:pt x="12812" y="4199"/>
                </a:cubicBezTo>
                <a:lnTo>
                  <a:pt x="12812" y="7286"/>
                </a:lnTo>
                <a:lnTo>
                  <a:pt x="12812" y="10374"/>
                </a:lnTo>
                <a:cubicBezTo>
                  <a:pt x="12812" y="10763"/>
                  <a:pt x="12620" y="11096"/>
                  <a:pt x="12283" y="11290"/>
                </a:cubicBezTo>
                <a:lnTo>
                  <a:pt x="9609" y="12834"/>
                </a:lnTo>
                <a:lnTo>
                  <a:pt x="6935" y="14378"/>
                </a:lnTo>
                <a:cubicBezTo>
                  <a:pt x="6599" y="14572"/>
                  <a:pt x="6213" y="14572"/>
                  <a:pt x="5877" y="14378"/>
                </a:cubicBezTo>
                <a:lnTo>
                  <a:pt x="3203" y="12834"/>
                </a:lnTo>
                <a:lnTo>
                  <a:pt x="529" y="11290"/>
                </a:lnTo>
                <a:cubicBezTo>
                  <a:pt x="193" y="11096"/>
                  <a:pt x="0" y="10763"/>
                  <a:pt x="0" y="10374"/>
                </a:cubicBezTo>
                <a:lnTo>
                  <a:pt x="0" y="7286"/>
                </a:lnTo>
                <a:lnTo>
                  <a:pt x="0" y="4199"/>
                </a:lnTo>
                <a:cubicBezTo>
                  <a:pt x="0" y="3810"/>
                  <a:pt x="193" y="3477"/>
                  <a:pt x="529" y="3282"/>
                </a:cubicBezTo>
                <a:lnTo>
                  <a:pt x="3203" y="1739"/>
                </a:lnTo>
                <a:lnTo>
                  <a:pt x="5877" y="195"/>
                </a:lnTo>
                <a:cubicBezTo>
                  <a:pt x="6213" y="0"/>
                  <a:pt x="6599" y="0"/>
                  <a:pt x="6935" y="195"/>
                </a:cubicBezTo>
                <a:close/>
              </a:path>
            </a:pathLst>
          </a:custGeom>
          <a:noFill/>
          <a:ln w="12700">
            <a:solidFill>
              <a:srgbClr val="093B5C"/>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01" name="TextBox 59"/>
          <p:cNvSpPr txBox="1">
            <a:spLocks noChangeArrowheads="1"/>
          </p:cNvSpPr>
          <p:nvPr/>
        </p:nvSpPr>
        <p:spPr bwMode="auto">
          <a:xfrm flipH="1">
            <a:off x="2339090" y="2921169"/>
            <a:ext cx="2217871" cy="980440"/>
          </a:xfrm>
          <a:prstGeom prst="rect"/>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altLang="en-US" b="1" dirty="0" sz="3600" kern="0" lang="zh-CN" smtClean="0">
                <a:solidFill>
                  <a:schemeClr val="bg1"/>
                </a:solidFill>
                <a:latin typeface="微软雅黑" panose="020B0503020204020204" pitchFamily="34" charset="-122"/>
                <a:ea typeface="微软雅黑" panose="020B0503020204020204" pitchFamily="34" charset="-122"/>
              </a:rPr>
              <a:t>目录</a:t>
            </a:r>
            <a:endParaRPr altLang="zh-CN" b="1" dirty="0" sz="3600" kern="0" lang="en-US" smtClean="0">
              <a:solidFill>
                <a:schemeClr val="bg1"/>
              </a:solidFill>
              <a:latin typeface="微软雅黑" panose="020B0503020204020204" pitchFamily="34" charset="-122"/>
              <a:ea typeface="微软雅黑" panose="020B0503020204020204" pitchFamily="34" charset="-122"/>
            </a:endParaRPr>
          </a:p>
          <a:p>
            <a:pPr algn="ctr"/>
            <a:r>
              <a:rPr altLang="zh-CN" dirty="0" sz="2400" kern="0" lang="en-US" smtClean="0">
                <a:solidFill>
                  <a:schemeClr val="bg1"/>
                </a:solidFill>
                <a:latin typeface="微软雅黑" panose="020B0503020204020204" pitchFamily="34" charset="-122"/>
                <a:ea typeface="微软雅黑" panose="020B0503020204020204" pitchFamily="34" charset="-122"/>
              </a:rPr>
              <a:t>CONTENTS</a:t>
            </a:r>
            <a:endParaRPr altLang="ko-KR" dirty="0" sz="2400" kern="0" lang="en-US">
              <a:solidFill>
                <a:schemeClr val="bg1"/>
              </a:solidFill>
              <a:latin typeface="微软雅黑" panose="020B0503020204020204" pitchFamily="34" charset="-122"/>
              <a:ea typeface="微软雅黑" panose="020B0503020204020204" pitchFamily="34" charset="-122"/>
            </a:endParaRPr>
          </a:p>
        </p:txBody>
      </p:sp>
      <p:sp>
        <p:nvSpPr>
          <p:cNvPr id="1048602" name="矩形 8"/>
          <p:cNvSpPr/>
          <p:nvPr/>
        </p:nvSpPr>
        <p:spPr>
          <a:xfrm>
            <a:off x="6310491" y="3978889"/>
            <a:ext cx="3129795" cy="645160"/>
          </a:xfrm>
          <a:prstGeom prst="rect"/>
        </p:spPr>
        <p:txBody>
          <a:bodyPr wrap="square">
            <a:spAutoFit/>
          </a:bodyPr>
          <a:p>
            <a:pPr>
              <a:lnSpc>
                <a:spcPct val="150000"/>
              </a:lnSpc>
              <a:spcAft>
                <a:spcPts val="0"/>
              </a:spcAft>
            </a:pPr>
            <a:r>
              <a:rPr altLang="zh-CN" b="1" dirty="0" sz="2400" kern="100" lang="en-US"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05 / </a:t>
            </a:r>
            <a:r>
              <a:rPr altLang="en-US" b="1" dirty="0" sz="2400" kern="100" lang="zh-CN"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预期目标</a:t>
            </a:r>
            <a:endParaRPr altLang="zh-CN" b="1" dirty="0" sz="2400" kern="100" lang="zh-CN">
              <a:solidFill>
                <a:srgbClr val="093B5C"/>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48603" name="矩形 1"/>
          <p:cNvSpPr/>
          <p:nvPr/>
        </p:nvSpPr>
        <p:spPr>
          <a:xfrm>
            <a:off x="6310491" y="4624049"/>
            <a:ext cx="3129795" cy="645160"/>
          </a:xfrm>
          <a:prstGeom prst="rect"/>
        </p:spPr>
        <p:txBody>
          <a:bodyPr wrap="square">
            <a:spAutoFit/>
          </a:bodyPr>
          <a:p>
            <a:pPr>
              <a:lnSpc>
                <a:spcPct val="150000"/>
              </a:lnSpc>
              <a:spcAft>
                <a:spcPts val="0"/>
              </a:spcAft>
            </a:pPr>
            <a:r>
              <a:rPr altLang="zh-CN" b="1" dirty="0" sz="2400" kern="100" lang="en-US"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06 / </a:t>
            </a:r>
            <a:r>
              <a:rPr altLang="en-US" b="1" dirty="0" sz="2400" kern="100" lang="zh-CN"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参考文献</a:t>
            </a:r>
            <a:endParaRPr altLang="zh-CN" b="1" dirty="0" sz="2400" kern="100" lang="zh-CN">
              <a:solidFill>
                <a:srgbClr val="093B5C"/>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ustDataLst>
      <p:tags r:id="rId1"/>
    </p:custData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219" name=""/>
        <p:cNvGrpSpPr/>
        <p:nvPr/>
      </p:nvGrpSpPr>
      <p:grpSpPr>
        <a:xfrm>
          <a:off x="0" y="0"/>
          <a:ext cx="0" cy="0"/>
          <a:chOff x="0" y="0"/>
          <a:chExt cx="0" cy="0"/>
        </a:xfrm>
      </p:grpSpPr>
      <p:sp>
        <p:nvSpPr>
          <p:cNvPr id="1049237" name="标题 4"/>
          <p:cNvSpPr>
            <a:spLocks noGrp="1"/>
          </p:cNvSpPr>
          <p:nvPr>
            <p:ph type="title"/>
            <p:custDataLst>
              <p:tags r:id="rId1"/>
            </p:custDataLst>
          </p:nvPr>
        </p:nvSpPr>
        <p:spPr/>
        <p:txBody>
          <a:bodyPr>
            <a:normAutofit/>
          </a:bodyPr>
          <a:p>
            <a:r>
              <a:rPr altLang="en-US" dirty="0" lang="zh-CN"/>
              <a:t>谢谢观看</a:t>
            </a:r>
            <a:endParaRPr altLang="en-US" dirty="0" lang="zh-CN"/>
          </a:p>
        </p:txBody>
      </p:sp>
      <p:sp>
        <p:nvSpPr>
          <p:cNvPr id="1049239" name="Object 102"/>
          <p:cNvSpPr txBox="1"/>
          <p:nvPr>
            <p:custDataLst>
              <p:tags r:id="rId2"/>
            </p:custDataLst>
          </p:nvPr>
        </p:nvSpPr>
        <p:spPr>
          <a:xfrm>
            <a:off x="716280" y="3938270"/>
            <a:ext cx="8969375" cy="2150745"/>
          </a:xfrm>
          <a:prstGeom prst="rect"/>
        </p:spPr>
        <p:txBody>
          <a:bodyPr anchor="t" anchorCtr="0" rtlCol="0" vert="horz">
            <a:noAutofit/>
          </a:bodyPr>
          <a:p>
            <a:pPr algn="l">
              <a:lnSpc>
                <a:spcPct val="83000"/>
              </a:lnSpc>
            </a:pPr>
            <a:r>
              <a:rPr altLang="zh-CN" b="1" dirty="0" sz="13300" i="0" lang="en-US">
                <a:solidFill>
                  <a:schemeClr val="accent1">
                    <a:alpha val="3137"/>
                  </a:schemeClr>
                </a:solidFill>
                <a:latin typeface="Arial Bold" panose="020B0604020202090204" charset="0"/>
                <a:ea typeface="OPPOSans-H"/>
                <a:cs typeface="Arial Bold" panose="020B0604020202090204" charset="0"/>
              </a:rPr>
              <a:t>THANKS</a:t>
            </a:r>
            <a:endParaRPr altLang="zh-CN" b="1" dirty="0" sz="13300" i="0" lang="en-US">
              <a:solidFill>
                <a:schemeClr val="accent1">
                  <a:alpha val="3137"/>
                </a:schemeClr>
              </a:solidFill>
              <a:latin typeface="Arial Bold" panose="020B0604020202090204" charset="0"/>
              <a:ea typeface="OPPOSans-H"/>
              <a:cs typeface="Arial Bold" panose="020B0604020202090204" charset="0"/>
            </a:endParaRPr>
          </a:p>
        </p:txBody>
      </p:sp>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p:bgPr>
    </p:bg>
    <p:spTree>
      <p:nvGrpSpPr>
        <p:cNvPr id="49" name=""/>
        <p:cNvGrpSpPr/>
        <p:nvPr/>
      </p:nvGrpSpPr>
      <p:grpSpPr>
        <a:xfrm>
          <a:off x="0" y="0"/>
          <a:ext cx="0" cy="0"/>
          <a:chOff x="0" y="0"/>
          <a:chExt cx="0" cy="0"/>
        </a:xfrm>
      </p:grpSpPr>
      <p:sp>
        <p:nvSpPr>
          <p:cNvPr id="1048612" name="矩形 3"/>
          <p:cNvSpPr>
            <a:spLocks noChangeArrowheads="1"/>
          </p:cNvSpPr>
          <p:nvPr/>
        </p:nvSpPr>
        <p:spPr bwMode="auto">
          <a:xfrm>
            <a:off x="798575" y="234824"/>
            <a:ext cx="3288317" cy="521970"/>
          </a:xfrm>
          <a:prstGeom prst="rect"/>
        </p:spPr>
        <p:txBody>
          <a:bodyPr wrap="square">
            <a:spAutoFit/>
          </a:bodyPr>
          <a:p>
            <a:r>
              <a:rPr altLang="zh-CN" b="1" dirty="0" sz="2800" kern="100" lang="en-US"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sym typeface="Impact" panose="020B0806030902050204" pitchFamily="34" charset="0"/>
              </a:rPr>
              <a:t>01/</a:t>
            </a:r>
            <a:r>
              <a:rPr altLang="en-US" b="1" dirty="0" sz="2800" kern="100" lang="zh-CN"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sym typeface="Impact" panose="020B0806030902050204" pitchFamily="34" charset="0"/>
              </a:rPr>
              <a:t>选题背景及意义</a:t>
            </a:r>
            <a:endParaRPr altLang="en-US" b="1" dirty="0" sz="2800" kern="100" lang="zh-CN">
              <a:solidFill>
                <a:srgbClr val="093B5C"/>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48613" name="等腰三角形 38"/>
          <p:cNvSpPr/>
          <p:nvPr/>
        </p:nvSpPr>
        <p:spPr>
          <a:xfrm rot="5400000">
            <a:off x="310761" y="325508"/>
            <a:ext cx="396547" cy="341851"/>
          </a:xfrm>
          <a:prstGeom prst="triangle"/>
          <a:noFill/>
          <a:ln w="12700">
            <a:solidFill>
              <a:srgbClr val="093B5C"/>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14" name="TextBox 1"/>
          <p:cNvSpPr txBox="1"/>
          <p:nvPr/>
        </p:nvSpPr>
        <p:spPr>
          <a:xfrm>
            <a:off x="798575" y="928689"/>
            <a:ext cx="10574275" cy="3291840"/>
          </a:xfrm>
          <a:prstGeom prst="rect"/>
          <a:noFill/>
        </p:spPr>
        <p:txBody>
          <a:bodyPr rtlCol="0" wrap="square">
            <a:spAutoFit/>
          </a:bodyPr>
          <a:p>
            <a:pPr indent="457200">
              <a:lnSpc>
                <a:spcPct val="150000"/>
              </a:lnSpc>
            </a:pPr>
            <a:r>
              <a:rPr altLang="zh-CN" dirty="0" sz="2400">
                <a:latin typeface="宋体" panose="02010600030101010101" pitchFamily="2" charset="-122"/>
                <a:ea typeface="宋体" panose="02010600030101010101" pitchFamily="2" charset="-122"/>
              </a:rPr>
              <a:t>汽车变速器是汽车传动系的重要组成，变速器用来改变发动机传到驱动轮上的转矩和转速，使汽车获得不同的牵引力和速度，同时使发动机在最有利的工况范围内工作，对汽车的动力性、燃油经济性有重要的影响。因此，根据整车的主要技术指标、发动机功率、转速和车辆行驶条件，变速器的结构型式选择、设计参数选取及设计计算对汽车的整车设计极其重要。设计一台匹配性好的变速器，就成为了汽车设计的一项重要工作。</a:t>
            </a:r>
            <a:endParaRPr altLang="zh-CN" dirty="0" sz="2400">
              <a:latin typeface="宋体" panose="02010600030101010101" pitchFamily="2" charset="-122"/>
              <a:ea typeface="宋体" panose="02010600030101010101" pitchFamily="2" charset="-122"/>
            </a:endParaRPr>
          </a:p>
        </p:txBody>
      </p:sp>
    </p:spTree>
    <p:custDataLst>
      <p:tags r:id="rId1"/>
    </p:custData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p:bgPr>
    </p:bg>
    <p:spTree>
      <p:nvGrpSpPr>
        <p:cNvPr id="52" name=""/>
        <p:cNvGrpSpPr/>
        <p:nvPr/>
      </p:nvGrpSpPr>
      <p:grpSpPr>
        <a:xfrm>
          <a:off x="0" y="0"/>
          <a:ext cx="0" cy="0"/>
          <a:chOff x="0" y="0"/>
          <a:chExt cx="0" cy="0"/>
        </a:xfrm>
      </p:grpSpPr>
      <p:sp>
        <p:nvSpPr>
          <p:cNvPr id="1048618" name="矩形 3"/>
          <p:cNvSpPr>
            <a:spLocks noChangeArrowheads="1"/>
          </p:cNvSpPr>
          <p:nvPr/>
        </p:nvSpPr>
        <p:spPr bwMode="auto">
          <a:xfrm>
            <a:off x="745588" y="168813"/>
            <a:ext cx="4642338" cy="737235"/>
          </a:xfrm>
          <a:prstGeom prst="rect"/>
        </p:spPr>
        <p:txBody>
          <a:bodyPr wrap="square">
            <a:spAutoFit/>
          </a:bodyPr>
          <a:p>
            <a:pPr>
              <a:lnSpc>
                <a:spcPct val="150000"/>
              </a:lnSpc>
              <a:spcAft>
                <a:spcPts val="0"/>
              </a:spcAft>
            </a:pPr>
            <a:r>
              <a:rPr altLang="zh-CN" b="1" dirty="0" sz="2800" kern="100" lang="en-US"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02 / </a:t>
            </a:r>
            <a:r>
              <a:rPr altLang="en-US" b="1" dirty="0" sz="2800" kern="100" lang="zh-CN"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国内外研究现状</a:t>
            </a:r>
            <a:endParaRPr altLang="zh-CN" b="1" dirty="0" sz="2800" kern="100" lang="zh-CN">
              <a:solidFill>
                <a:srgbClr val="093B5C"/>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48619" name="等腰三角形 31"/>
          <p:cNvSpPr/>
          <p:nvPr/>
        </p:nvSpPr>
        <p:spPr>
          <a:xfrm rot="5400000">
            <a:off x="282626" y="381779"/>
            <a:ext cx="396547" cy="341851"/>
          </a:xfrm>
          <a:prstGeom prst="triangle"/>
          <a:noFill/>
          <a:ln w="12700">
            <a:solidFill>
              <a:srgbClr val="093B5C"/>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20" name="TextBox 2"/>
          <p:cNvSpPr txBox="1"/>
          <p:nvPr/>
        </p:nvSpPr>
        <p:spPr>
          <a:xfrm>
            <a:off x="1457326" y="1257300"/>
            <a:ext cx="9658349" cy="4930140"/>
          </a:xfrm>
          <a:prstGeom prst="rect"/>
          <a:noFill/>
        </p:spPr>
        <p:txBody>
          <a:bodyPr rtlCol="0" wrap="square">
            <a:spAutoFit/>
          </a:bodyPr>
          <a:p>
            <a:pPr indent="457200"/>
            <a:r>
              <a:rPr dirty="0" sz="2000">
                <a:latin typeface="宋体" panose="02010600030101010101" pitchFamily="2" charset="-122"/>
                <a:ea typeface="宋体" panose="02010600030101010101" pitchFamily="2" charset="-122"/>
              </a:rPr>
              <a:t>早在1889年，法国标致研制成功世界上第一台手动机械式4挡齿轮传动汽车变速器。在现在汽车中，变速器的结构对汽车的动力性、经济性、操纵的可靠性与轻便性、传动的平稳性与效率等都有直接影响。变速器与主减速器及发动机的参数作优化匹配,可得到良好的动力性与经济性;采用自锁及互锁装置，倒档安全装置可使操纵可靠，不跳档、乱档、自动脱档和误挂倒档;采用同步器可使换档轻便，无冲击及噪声;采用高齿、修形及参数优化等措施可使齿轮传动平稳、噪声低，降低噪声水平已成为提高变速器质量和设计、工艺水平的关键。随着汽车技术的发展，增力式同步器，双中间轴变速器，后置常啮合传动齿轮、短第二轴的变速器，各种自动、半自动以及电子控制的自动换档机构等新结构也相继问世。</a:t>
            </a:r>
            <a:endParaRPr dirty="0" sz="2000">
              <a:latin typeface="宋体" panose="02010600030101010101" pitchFamily="2" charset="-122"/>
              <a:ea typeface="宋体" panose="02010600030101010101" pitchFamily="2" charset="-122"/>
            </a:endParaRPr>
          </a:p>
          <a:p>
            <a:pPr indent="457200"/>
            <a:r>
              <a:rPr dirty="0" sz="2000">
                <a:latin typeface="宋体" panose="02010600030101010101" pitchFamily="2" charset="-122"/>
                <a:ea typeface="宋体" panose="02010600030101010101" pitchFamily="2" charset="-122"/>
              </a:rPr>
              <a:t>变速器的设计系列按输出转矩分级，供各种车型选用。传动比应按动力一传动系参数的匹配要求调整、更换。也可根据具体车型的使用寿命要求进行设计。可根据同类车型在典型路段上实测的随机载荷，用统计分析法组成载荷谱，进行变速器的疲劳寿命计算。这种可靠性设计方法比较符合实际，如果再以优化设计方法选择有关设计参数及与发动机参数作最佳匹配，则可得到以最小零部件尺寸满足设计所要求的寿命和性能的设计方案。有时亦可辅以有限元分析。</a:t>
            </a:r>
            <a:endParaRPr dirty="0" sz="2400">
              <a:latin typeface="宋体" panose="02010600030101010101" pitchFamily="2" charset="-122"/>
              <a:ea typeface="宋体" panose="02010600030101010101" pitchFamily="2" charset="-122"/>
            </a:endParaRPr>
          </a:p>
          <a:p>
            <a:endParaRPr altLang="en-US" dirty="0" lang="zh-CN"/>
          </a:p>
        </p:txBody>
      </p:sp>
    </p:spTree>
    <p:custDataLst>
      <p:tags r:id="rId1"/>
    </p:custData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p:bgPr>
    </p:bg>
    <p:spTree>
      <p:nvGrpSpPr>
        <p:cNvPr id="55" name=""/>
        <p:cNvGrpSpPr/>
        <p:nvPr/>
      </p:nvGrpSpPr>
      <p:grpSpPr>
        <a:xfrm>
          <a:off x="0" y="0"/>
          <a:ext cx="0" cy="0"/>
          <a:chOff x="0" y="0"/>
          <a:chExt cx="0" cy="0"/>
        </a:xfrm>
      </p:grpSpPr>
      <p:sp>
        <p:nvSpPr>
          <p:cNvPr id="1048624" name="矩形 3"/>
          <p:cNvSpPr>
            <a:spLocks noChangeArrowheads="1"/>
          </p:cNvSpPr>
          <p:nvPr/>
        </p:nvSpPr>
        <p:spPr bwMode="auto">
          <a:xfrm>
            <a:off x="826770" y="478155"/>
            <a:ext cx="4688840" cy="737235"/>
          </a:xfrm>
          <a:prstGeom prst="rect"/>
        </p:spPr>
        <p:txBody>
          <a:bodyPr wrap="square">
            <a:spAutoFit/>
          </a:bodyPr>
          <a:p>
            <a:pPr>
              <a:lnSpc>
                <a:spcPct val="150000"/>
              </a:lnSpc>
            </a:pPr>
            <a:r>
              <a:rPr altLang="zh-CN" b="1" dirty="0" sz="2800" kern="100" lang="en-US"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03 / </a:t>
            </a:r>
            <a:r>
              <a:rPr altLang="en-US" b="1" dirty="0" sz="2800" kern="100" lang="zh-CN"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研究内容及技术路线</a:t>
            </a:r>
            <a:endParaRPr altLang="zh-CN" b="1" dirty="0" sz="2800" kern="100" lang="zh-CN">
              <a:solidFill>
                <a:srgbClr val="093B5C"/>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48625" name="等腰三角形 27"/>
          <p:cNvSpPr/>
          <p:nvPr/>
        </p:nvSpPr>
        <p:spPr>
          <a:xfrm rot="5400000">
            <a:off x="310760" y="677201"/>
            <a:ext cx="396547" cy="341851"/>
          </a:xfrm>
          <a:prstGeom prst="triangle"/>
          <a:noFill/>
          <a:ln w="12700">
            <a:solidFill>
              <a:srgbClr val="093B5C"/>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26" name="TextBox 1"/>
          <p:cNvSpPr txBox="1"/>
          <p:nvPr/>
        </p:nvSpPr>
        <p:spPr>
          <a:xfrm>
            <a:off x="1296035" y="1464587"/>
            <a:ext cx="7623073" cy="3647441"/>
          </a:xfrm>
          <a:prstGeom prst="rect"/>
          <a:noFill/>
        </p:spPr>
        <p:txBody>
          <a:bodyPr rtlCol="0" wrap="square">
            <a:spAutoFit/>
          </a:bodyPr>
          <a:p>
            <a:r>
              <a:rPr altLang="zh-CN" dirty="0" sz="2400">
                <a:latin typeface="宋体" panose="02010600030101010101" pitchFamily="2" charset="-122"/>
                <a:ea typeface="宋体" panose="02010600030101010101" pitchFamily="2" charset="-122"/>
              </a:rPr>
              <a:t>1.通过查阅大量与本课题相关文献，组织整理完成设计所需的资料；</a:t>
            </a:r>
            <a:endParaRPr altLang="zh-CN" dirty="0" sz="2400">
              <a:latin typeface="宋体" panose="02010600030101010101" pitchFamily="2" charset="-122"/>
              <a:ea typeface="宋体" panose="02010600030101010101" pitchFamily="2" charset="-122"/>
            </a:endParaRPr>
          </a:p>
          <a:p>
            <a:r>
              <a:rPr altLang="zh-CN" dirty="0" sz="2400">
                <a:latin typeface="宋体" panose="02010600030101010101" pitchFamily="2" charset="-122"/>
                <a:ea typeface="宋体" panose="02010600030101010101" pitchFamily="2" charset="-122"/>
              </a:rPr>
              <a:t>2.通过知网和多方数据平台借鉴以及参考相关论文的撰写情况；</a:t>
            </a:r>
            <a:endParaRPr altLang="zh-CN" dirty="0" sz="2400">
              <a:latin typeface="宋体" panose="02010600030101010101" pitchFamily="2" charset="-122"/>
              <a:ea typeface="宋体" panose="02010600030101010101" pitchFamily="2" charset="-122"/>
            </a:endParaRPr>
          </a:p>
          <a:p>
            <a:r>
              <a:rPr altLang="zh-CN" dirty="0" sz="2400">
                <a:latin typeface="宋体" panose="02010600030101010101" pitchFamily="2" charset="-122"/>
                <a:ea typeface="宋体" panose="02010600030101010101" pitchFamily="2" charset="-122"/>
              </a:rPr>
              <a:t>3.通过查阅的相关文献资料确定课题设计欲实现的功能；</a:t>
            </a:r>
            <a:endParaRPr altLang="zh-CN" dirty="0" sz="2400">
              <a:latin typeface="宋体" panose="02010600030101010101" pitchFamily="2" charset="-122"/>
              <a:ea typeface="宋体" panose="02010600030101010101" pitchFamily="2" charset="-122"/>
            </a:endParaRPr>
          </a:p>
          <a:p>
            <a:r>
              <a:rPr altLang="zh-CN" dirty="0" sz="2400">
                <a:latin typeface="宋体" panose="02010600030101010101" pitchFamily="2" charset="-122"/>
                <a:ea typeface="宋体" panose="02010600030101010101" pitchFamily="2" charset="-122"/>
              </a:rPr>
              <a:t>4.通过其他途径学习题目所涉及的相关知识；</a:t>
            </a:r>
            <a:endParaRPr altLang="zh-CN" dirty="0" sz="2400">
              <a:latin typeface="宋体" panose="02010600030101010101" pitchFamily="2" charset="-122"/>
              <a:ea typeface="宋体" panose="02010600030101010101" pitchFamily="2" charset="-122"/>
            </a:endParaRPr>
          </a:p>
          <a:p>
            <a:r>
              <a:rPr altLang="zh-CN" dirty="0" sz="2400">
                <a:latin typeface="宋体" panose="02010600030101010101" pitchFamily="2" charset="-122"/>
                <a:ea typeface="宋体" panose="02010600030101010101" pitchFamily="2" charset="-122"/>
              </a:rPr>
              <a:t>5.学习并掌握基础的理论知识并延升至课题相关理论，且熟练地运用课题涉及的各类软件；</a:t>
            </a:r>
            <a:endParaRPr altLang="zh-CN" dirty="0" sz="2400">
              <a:latin typeface="宋体" panose="02010600030101010101" pitchFamily="2" charset="-122"/>
              <a:ea typeface="宋体" panose="02010600030101010101" pitchFamily="2" charset="-122"/>
            </a:endParaRPr>
          </a:p>
          <a:p>
            <a:r>
              <a:rPr altLang="zh-CN" dirty="0" sz="2400">
                <a:latin typeface="宋体" panose="02010600030101010101" pitchFamily="2" charset="-122"/>
                <a:ea typeface="宋体" panose="02010600030101010101" pitchFamily="2" charset="-122"/>
              </a:rPr>
              <a:t>6.对整个论文设计中所要实现的功能进行可行性研究并进行论证。</a:t>
            </a:r>
            <a:endParaRPr altLang="zh-CN" dirty="0" sz="2400">
              <a:latin typeface="宋体" panose="02010600030101010101" pitchFamily="2" charset="-122"/>
              <a:ea typeface="宋体" panose="02010600030101010101" pitchFamily="2" charset="-122"/>
            </a:endParaRPr>
          </a:p>
        </p:txBody>
      </p:sp>
    </p:spTree>
    <p:custDataLst>
      <p:tags r:id="rId1"/>
    </p:custData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p:bgPr>
    </p:bg>
    <p:spTree>
      <p:nvGrpSpPr>
        <p:cNvPr id="58" name=""/>
        <p:cNvGrpSpPr/>
        <p:nvPr/>
      </p:nvGrpSpPr>
      <p:grpSpPr>
        <a:xfrm>
          <a:off x="0" y="0"/>
          <a:ext cx="0" cy="0"/>
          <a:chOff x="0" y="0"/>
          <a:chExt cx="0" cy="0"/>
        </a:xfrm>
      </p:grpSpPr>
      <p:sp>
        <p:nvSpPr>
          <p:cNvPr id="1048630" name="矩形 3"/>
          <p:cNvSpPr>
            <a:spLocks noChangeArrowheads="1"/>
          </p:cNvSpPr>
          <p:nvPr/>
        </p:nvSpPr>
        <p:spPr bwMode="auto">
          <a:xfrm>
            <a:off x="826710" y="337624"/>
            <a:ext cx="4111050" cy="737235"/>
          </a:xfrm>
          <a:prstGeom prst="rect"/>
        </p:spPr>
        <p:txBody>
          <a:bodyPr wrap="square">
            <a:spAutoFit/>
          </a:bodyPr>
          <a:p>
            <a:pPr>
              <a:lnSpc>
                <a:spcPct val="150000"/>
              </a:lnSpc>
              <a:spcAft>
                <a:spcPts val="0"/>
              </a:spcAft>
            </a:pPr>
            <a:r>
              <a:rPr altLang="zh-CN" b="1" dirty="0" sz="2800" kern="100" lang="en-US"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04 / </a:t>
            </a:r>
            <a:r>
              <a:rPr altLang="en-US" b="1" dirty="0" sz="2800" kern="100" lang="zh-CN"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研究进展</a:t>
            </a:r>
            <a:endParaRPr altLang="zh-CN" b="1" dirty="0" sz="2800" kern="100" lang="zh-CN">
              <a:solidFill>
                <a:srgbClr val="093B5C"/>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48631" name="等腰三角形 71"/>
          <p:cNvSpPr/>
          <p:nvPr/>
        </p:nvSpPr>
        <p:spPr>
          <a:xfrm rot="5400000">
            <a:off x="324828" y="550592"/>
            <a:ext cx="396547" cy="341851"/>
          </a:xfrm>
          <a:prstGeom prst="triangle"/>
          <a:noFill/>
          <a:ln w="12700">
            <a:solidFill>
              <a:srgbClr val="093B5C"/>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32" name="TextBox 1"/>
          <p:cNvSpPr txBox="1"/>
          <p:nvPr/>
        </p:nvSpPr>
        <p:spPr>
          <a:xfrm>
            <a:off x="694027" y="1900238"/>
            <a:ext cx="9695681" cy="3901440"/>
          </a:xfrm>
          <a:prstGeom prst="rect"/>
          <a:noFill/>
        </p:spPr>
        <p:txBody>
          <a:bodyPr rtlCol="0" wrap="square">
            <a:spAutoFit/>
          </a:bodyPr>
          <a:p>
            <a:pPr indent="457200">
              <a:lnSpc>
                <a:spcPct val="150000"/>
              </a:lnSpc>
            </a:pPr>
            <a:r>
              <a:rPr altLang="zh-CN" dirty="0" sz="2800" lang="en-US" smtClean="0">
                <a:latin typeface="宋体" panose="02010600030101010101" pitchFamily="2" charset="-122"/>
                <a:ea typeface="宋体" panose="02010600030101010101" pitchFamily="2" charset="-122"/>
              </a:rPr>
              <a:t>1.</a:t>
            </a:r>
            <a:r>
              <a:rPr altLang="en-US" dirty="0" sz="2800" lang="zh-CN" smtClean="0">
                <a:latin typeface="宋体" panose="02010600030101010101" pitchFamily="2" charset="-122"/>
                <a:ea typeface="宋体" panose="02010600030101010101" pitchFamily="2" charset="-122"/>
              </a:rPr>
              <a:t>通过查找国内外资料，熟悉</a:t>
            </a:r>
            <a:r>
              <a:rPr altLang="en-US" dirty="0" sz="2800" lang="zh-CN" smtClean="0">
                <a:latin typeface="宋体" panose="02010600030101010101" pitchFamily="2" charset="-122"/>
                <a:ea typeface="宋体" panose="02010600030101010101" pitchFamily="2" charset="-122"/>
              </a:rPr>
              <a:t>汽车</a:t>
            </a:r>
            <a:r>
              <a:rPr altLang="en-US" dirty="0" sz="2800" lang="zh-CN" smtClean="0">
                <a:latin typeface="宋体" panose="02010600030101010101" pitchFamily="2" charset="-122"/>
                <a:ea typeface="宋体" panose="02010600030101010101" pitchFamily="2" charset="-122"/>
              </a:rPr>
              <a:t>变速器</a:t>
            </a:r>
            <a:r>
              <a:rPr altLang="en-US" dirty="0" sz="2800" lang="zh-CN" smtClean="0">
                <a:latin typeface="宋体" panose="02010600030101010101" pitchFamily="2" charset="-122"/>
                <a:ea typeface="宋体" panose="02010600030101010101" pitchFamily="2" charset="-122"/>
              </a:rPr>
              <a:t>的应用以及重要作用；</a:t>
            </a:r>
            <a:endParaRPr altLang="zh-CN" dirty="0" sz="2800" lang="en-US" smtClean="0">
              <a:latin typeface="宋体" panose="02010600030101010101" pitchFamily="2" charset="-122"/>
              <a:ea typeface="宋体" panose="02010600030101010101" pitchFamily="2" charset="-122"/>
            </a:endParaRPr>
          </a:p>
          <a:p>
            <a:pPr indent="457200">
              <a:lnSpc>
                <a:spcPct val="150000"/>
              </a:lnSpc>
            </a:pPr>
            <a:r>
              <a:rPr altLang="zh-CN" dirty="0" sz="2800" lang="en-US" smtClean="0">
                <a:latin typeface="宋体" panose="02010600030101010101" pitchFamily="2" charset="-122"/>
                <a:ea typeface="宋体" panose="02010600030101010101" pitchFamily="2" charset="-122"/>
              </a:rPr>
              <a:t>2.</a:t>
            </a:r>
            <a:r>
              <a:rPr altLang="en-US" dirty="0" sz="2800" lang="zh-CN" smtClean="0">
                <a:latin typeface="宋体" panose="02010600030101010101" pitchFamily="2" charset="-122"/>
                <a:ea typeface="宋体" panose="02010600030101010101" pitchFamily="2" charset="-122"/>
              </a:rPr>
              <a:t>通过查找文献以及资料，了解和学习</a:t>
            </a:r>
            <a:r>
              <a:rPr altLang="en-US" dirty="0" sz="2800" lang="zh-CN" smtClean="0">
                <a:latin typeface="宋体" panose="02010600030101010101" pitchFamily="2" charset="-122"/>
                <a:ea typeface="宋体" panose="02010600030101010101" pitchFamily="2" charset="-122"/>
              </a:rPr>
              <a:t>汽车</a:t>
            </a:r>
            <a:r>
              <a:rPr altLang="en-US" dirty="0" sz="2800" lang="zh-CN" smtClean="0">
                <a:latin typeface="宋体" panose="02010600030101010101" pitchFamily="2" charset="-122"/>
                <a:ea typeface="宋体" panose="02010600030101010101" pitchFamily="2" charset="-122"/>
              </a:rPr>
              <a:t>变速器</a:t>
            </a:r>
            <a:r>
              <a:rPr altLang="en-US" dirty="0" sz="2800" lang="zh-CN" smtClean="0">
                <a:latin typeface="宋体" panose="02010600030101010101" pitchFamily="2" charset="-122"/>
                <a:ea typeface="宋体" panose="02010600030101010101" pitchFamily="2" charset="-122"/>
              </a:rPr>
              <a:t>的结构组成和工作原理；</a:t>
            </a:r>
            <a:endParaRPr altLang="zh-CN" dirty="0" sz="2800" lang="en-US" smtClean="0">
              <a:latin typeface="宋体" panose="02010600030101010101" pitchFamily="2" charset="-122"/>
              <a:ea typeface="宋体" panose="02010600030101010101" pitchFamily="2" charset="-122"/>
            </a:endParaRPr>
          </a:p>
          <a:p>
            <a:pPr indent="457200">
              <a:lnSpc>
                <a:spcPct val="150000"/>
              </a:lnSpc>
            </a:pPr>
            <a:r>
              <a:rPr altLang="zh-CN" dirty="0" sz="2800" lang="en-US" smtClean="0">
                <a:latin typeface="宋体" panose="02010600030101010101" pitchFamily="2" charset="-122"/>
                <a:ea typeface="宋体" panose="02010600030101010101" pitchFamily="2" charset="-122"/>
              </a:rPr>
              <a:t>3.</a:t>
            </a:r>
            <a:r>
              <a:rPr altLang="en-US" dirty="0" sz="2800" lang="zh-CN" smtClean="0">
                <a:latin typeface="宋体" panose="02010600030101010101" pitchFamily="2" charset="-122"/>
                <a:ea typeface="宋体" panose="02010600030101010101" pitchFamily="2" charset="-122"/>
              </a:rPr>
              <a:t>对</a:t>
            </a:r>
            <a:r>
              <a:rPr altLang="en-US" dirty="0" sz="2800" lang="zh-CN" smtClean="0">
                <a:latin typeface="宋体" panose="02010600030101010101" pitchFamily="2" charset="-122"/>
                <a:ea typeface="宋体" panose="02010600030101010101" pitchFamily="2" charset="-122"/>
              </a:rPr>
              <a:t>汽车</a:t>
            </a:r>
            <a:r>
              <a:rPr altLang="en-US" dirty="0" sz="2800" lang="zh-CN" smtClean="0">
                <a:latin typeface="宋体" panose="02010600030101010101" pitchFamily="2" charset="-122"/>
                <a:ea typeface="宋体" panose="02010600030101010101" pitchFamily="2" charset="-122"/>
              </a:rPr>
              <a:t>变速器</a:t>
            </a:r>
            <a:r>
              <a:rPr altLang="en-US" dirty="0" sz="2800" lang="zh-CN" smtClean="0">
                <a:latin typeface="宋体" panose="02010600030101010101" pitchFamily="2" charset="-122"/>
                <a:ea typeface="宋体" panose="02010600030101010101" pitchFamily="2" charset="-122"/>
              </a:rPr>
              <a:t>进行设计优化，通过查找机械设计手册，了解材料以及结构设计的原理分析。</a:t>
            </a:r>
            <a:endParaRPr altLang="en-US" dirty="0" sz="2800" lang="zh-CN">
              <a:latin typeface="宋体" panose="02010600030101010101" pitchFamily="2" charset="-122"/>
              <a:ea typeface="宋体" panose="02010600030101010101" pitchFamily="2" charset="-122"/>
            </a:endParaRPr>
          </a:p>
        </p:txBody>
      </p:sp>
    </p:spTree>
    <p:custDataLst>
      <p:tags r:id="rId1"/>
    </p:custData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p:bgPr>
    </p:bg>
    <p:spTree>
      <p:nvGrpSpPr>
        <p:cNvPr id="61" name=""/>
        <p:cNvGrpSpPr/>
        <p:nvPr/>
      </p:nvGrpSpPr>
      <p:grpSpPr>
        <a:xfrm>
          <a:off x="0" y="0"/>
          <a:ext cx="0" cy="0"/>
          <a:chOff x="0" y="0"/>
          <a:chExt cx="0" cy="0"/>
        </a:xfrm>
      </p:grpSpPr>
      <p:sp>
        <p:nvSpPr>
          <p:cNvPr id="1048636" name="矩形 3"/>
          <p:cNvSpPr>
            <a:spLocks noChangeArrowheads="1"/>
          </p:cNvSpPr>
          <p:nvPr/>
        </p:nvSpPr>
        <p:spPr bwMode="auto">
          <a:xfrm>
            <a:off x="756371" y="351693"/>
            <a:ext cx="4631556" cy="737235"/>
          </a:xfrm>
          <a:prstGeom prst="rect"/>
        </p:spPr>
        <p:txBody>
          <a:bodyPr wrap="square">
            <a:spAutoFit/>
          </a:bodyPr>
          <a:p>
            <a:pPr>
              <a:lnSpc>
                <a:spcPct val="150000"/>
              </a:lnSpc>
              <a:spcAft>
                <a:spcPts val="0"/>
              </a:spcAft>
            </a:pPr>
            <a:r>
              <a:rPr altLang="zh-CN" b="1" dirty="0" sz="2800" kern="100" lang="en-US"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05/</a:t>
            </a:r>
            <a:r>
              <a:rPr altLang="en-US" b="1" dirty="0" sz="2800" kern="100" lang="zh-CN"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 预期目标</a:t>
            </a:r>
            <a:endParaRPr altLang="zh-CN" b="1" dirty="0" sz="2800" kern="100" lang="zh-CN">
              <a:solidFill>
                <a:srgbClr val="093B5C"/>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48637" name="等腰三角形 9"/>
          <p:cNvSpPr/>
          <p:nvPr/>
        </p:nvSpPr>
        <p:spPr>
          <a:xfrm rot="5400000">
            <a:off x="282625" y="550592"/>
            <a:ext cx="396547" cy="341851"/>
          </a:xfrm>
          <a:prstGeom prst="triangle"/>
          <a:noFill/>
          <a:ln w="12700">
            <a:solidFill>
              <a:srgbClr val="093B5C"/>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38" name="TextBox 1"/>
          <p:cNvSpPr txBox="1"/>
          <p:nvPr/>
        </p:nvSpPr>
        <p:spPr>
          <a:xfrm>
            <a:off x="1600200" y="1585912"/>
            <a:ext cx="7143750" cy="2631441"/>
          </a:xfrm>
          <a:prstGeom prst="rect"/>
          <a:noFill/>
        </p:spPr>
        <p:txBody>
          <a:bodyPr rtlCol="0" wrap="square">
            <a:spAutoFit/>
          </a:bodyPr>
          <a:p>
            <a:pPr indent="457200">
              <a:lnSpc>
                <a:spcPct val="150000"/>
              </a:lnSpc>
            </a:pPr>
            <a:r>
              <a:rPr dirty="0" sz="2800" lang="zh-CN"/>
              <a:t>一</a:t>
            </a:r>
            <a:r>
              <a:rPr dirty="0" sz="2800">
                <a:sym typeface="+mn-ea"/>
              </a:rPr>
              <a:t>、</a:t>
            </a:r>
            <a:r>
              <a:rPr dirty="0" sz="2800"/>
              <a:t>了解数控雕刻机结构以及工作原理。   </a:t>
            </a:r>
            <a:endParaRPr dirty="0" sz="2800"/>
          </a:p>
          <a:p>
            <a:pPr indent="457200">
              <a:lnSpc>
                <a:spcPct val="150000"/>
              </a:lnSpc>
            </a:pPr>
            <a:r>
              <a:rPr dirty="0" sz="2800" lang="zh-CN"/>
              <a:t>二</a:t>
            </a:r>
            <a:r>
              <a:rPr dirty="0" sz="2800"/>
              <a:t>、按照所选课题设计数控雕刻机并完成零件装配等。   </a:t>
            </a:r>
            <a:endParaRPr dirty="0" sz="2800"/>
          </a:p>
          <a:p>
            <a:pPr indent="457200">
              <a:lnSpc>
                <a:spcPct val="150000"/>
              </a:lnSpc>
            </a:pPr>
            <a:r>
              <a:rPr dirty="0" sz="2800" lang="zh-CN"/>
              <a:t>三</a:t>
            </a:r>
            <a:r>
              <a:rPr dirty="0" sz="2800"/>
              <a:t>、完成说明书并检查无误。</a:t>
            </a:r>
            <a:endParaRPr dirty="0" sz="2800"/>
          </a:p>
        </p:txBody>
      </p:sp>
    </p:spTree>
    <p:custDataLst>
      <p:tags r:id="rId1"/>
    </p:custData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p:bgPr>
    </p:bg>
    <p:spTree>
      <p:nvGrpSpPr>
        <p:cNvPr id="64" name=""/>
        <p:cNvGrpSpPr/>
        <p:nvPr/>
      </p:nvGrpSpPr>
      <p:grpSpPr>
        <a:xfrm>
          <a:off x="0" y="0"/>
          <a:ext cx="0" cy="0"/>
          <a:chOff x="0" y="0"/>
          <a:chExt cx="0" cy="0"/>
        </a:xfrm>
      </p:grpSpPr>
      <p:sp>
        <p:nvSpPr>
          <p:cNvPr id="1048642" name="矩形 3"/>
          <p:cNvSpPr>
            <a:spLocks noChangeArrowheads="1"/>
          </p:cNvSpPr>
          <p:nvPr/>
        </p:nvSpPr>
        <p:spPr bwMode="auto">
          <a:xfrm>
            <a:off x="812642" y="295421"/>
            <a:ext cx="4111050" cy="737235"/>
          </a:xfrm>
          <a:prstGeom prst="rect"/>
        </p:spPr>
        <p:txBody>
          <a:bodyPr wrap="square">
            <a:spAutoFit/>
          </a:bodyPr>
          <a:p>
            <a:pPr>
              <a:lnSpc>
                <a:spcPct val="150000"/>
              </a:lnSpc>
              <a:spcAft>
                <a:spcPts val="0"/>
              </a:spcAft>
            </a:pPr>
            <a:r>
              <a:rPr altLang="zh-CN" b="1" dirty="0" sz="2800" kern="100" lang="en-US"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06 / </a:t>
            </a:r>
            <a:r>
              <a:rPr altLang="en-US" b="1" dirty="0" sz="2800" kern="100" lang="zh-CN" smtClean="0">
                <a:solidFill>
                  <a:srgbClr val="093B5C"/>
                </a:solidFill>
                <a:latin typeface="微软雅黑" panose="020B0503020204020204" pitchFamily="34" charset="-122"/>
                <a:ea typeface="微软雅黑" panose="020B0503020204020204" pitchFamily="34" charset="-122"/>
                <a:cs typeface="Times New Roman" panose="02020603050405020304" pitchFamily="18" charset="0"/>
              </a:rPr>
              <a:t>参考文献</a:t>
            </a:r>
            <a:endParaRPr altLang="zh-CN" b="1" dirty="0" sz="2800" kern="100" lang="zh-CN">
              <a:solidFill>
                <a:srgbClr val="093B5C"/>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48643" name="等腰三角形 16"/>
          <p:cNvSpPr/>
          <p:nvPr/>
        </p:nvSpPr>
        <p:spPr>
          <a:xfrm rot="5400000">
            <a:off x="296693" y="522456"/>
            <a:ext cx="396547" cy="341851"/>
          </a:xfrm>
          <a:prstGeom prst="triangle"/>
          <a:noFill/>
          <a:ln w="12700">
            <a:solidFill>
              <a:srgbClr val="093B5C"/>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44" name="TextBox 1"/>
          <p:cNvSpPr txBox="1"/>
          <p:nvPr/>
        </p:nvSpPr>
        <p:spPr>
          <a:xfrm>
            <a:off x="168685" y="1327816"/>
            <a:ext cx="11575640" cy="5069840"/>
          </a:xfrm>
          <a:prstGeom prst="rect"/>
          <a:noFill/>
        </p:spPr>
        <p:txBody>
          <a:bodyPr rtlCol="0" wrap="square">
            <a:spAutoFit/>
          </a:bodyPr>
          <a:p>
            <a:pPr lvl="0"/>
            <a:r>
              <a:rPr altLang="zh-CN" dirty="0" sz="2400">
                <a:latin typeface="宋体" panose="02010600030101010101" pitchFamily="2" charset="-122"/>
                <a:ea typeface="宋体" panose="02010600030101010101" pitchFamily="2" charset="-122"/>
              </a:rPr>
              <a:t>[1] 李华敏，李瑰贤.齿轮机构设计与应用［M］.北京:机械工业出版社,2007，6</a:t>
            </a:r>
            <a:endParaRPr altLang="zh-CN" dirty="0" sz="2400">
              <a:latin typeface="宋体" panose="02010600030101010101" pitchFamily="2" charset="-122"/>
              <a:ea typeface="宋体" panose="02010600030101010101" pitchFamily="2" charset="-122"/>
            </a:endParaRPr>
          </a:p>
          <a:p>
            <a:pPr lvl="0"/>
            <a:r>
              <a:rPr altLang="zh-CN" dirty="0" sz="2400">
                <a:latin typeface="宋体" panose="02010600030101010101" pitchFamily="2" charset="-122"/>
                <a:ea typeface="宋体" panose="02010600030101010101" pitchFamily="2" charset="-122"/>
              </a:rPr>
              <a:t>[2].《机械设计手册(第6版)》问世[J].机械制造,2018,56(10):17.</a:t>
            </a:r>
            <a:endParaRPr altLang="zh-CN" dirty="0" sz="2400">
              <a:latin typeface="宋体" panose="02010600030101010101" pitchFamily="2" charset="-122"/>
              <a:ea typeface="宋体" panose="02010600030101010101" pitchFamily="2" charset="-122"/>
            </a:endParaRPr>
          </a:p>
          <a:p>
            <a:pPr lvl="0"/>
            <a:r>
              <a:rPr altLang="zh-CN" dirty="0" sz="2400">
                <a:latin typeface="宋体" panose="02010600030101010101" pitchFamily="2" charset="-122"/>
                <a:ea typeface="宋体" panose="02010600030101010101" pitchFamily="2" charset="-122"/>
              </a:rPr>
              <a:t>[3]舒振宁.绿色设计制造理念在冶金机械的应用[J].世界有色金属,2018(24):25-26.</a:t>
            </a:r>
            <a:endParaRPr altLang="zh-CN" dirty="0" sz="2400">
              <a:latin typeface="宋体" panose="02010600030101010101" pitchFamily="2" charset="-122"/>
              <a:ea typeface="宋体" panose="02010600030101010101" pitchFamily="2" charset="-122"/>
            </a:endParaRPr>
          </a:p>
          <a:p>
            <a:pPr lvl="0"/>
            <a:r>
              <a:rPr altLang="zh-CN" dirty="0" sz="2400">
                <a:latin typeface="宋体" panose="02010600030101010101" pitchFamily="2" charset="-122"/>
                <a:ea typeface="宋体" panose="02010600030101010101" pitchFamily="2" charset="-122"/>
              </a:rPr>
              <a:t>[4]邱宣怀.机械设计.高等教育出版社.第四版.2002.5:23~200</a:t>
            </a:r>
            <a:endParaRPr altLang="zh-CN" dirty="0" sz="2400">
              <a:latin typeface="宋体" panose="02010600030101010101" pitchFamily="2" charset="-122"/>
              <a:ea typeface="宋体" panose="02010600030101010101" pitchFamily="2" charset="-122"/>
            </a:endParaRPr>
          </a:p>
          <a:p>
            <a:pPr lvl="0"/>
            <a:r>
              <a:rPr altLang="zh-CN" dirty="0" sz="2400">
                <a:latin typeface="宋体" panose="02010600030101010101" pitchFamily="2" charset="-122"/>
                <a:ea typeface="宋体" panose="02010600030101010101" pitchFamily="2" charset="-122"/>
              </a:rPr>
              <a:t>[5]刘惟信.机械最优化设计.清华大学出版社.1994.2:12~366</a:t>
            </a:r>
            <a:endParaRPr altLang="zh-CN" dirty="0" sz="2400">
              <a:latin typeface="宋体" panose="02010600030101010101" pitchFamily="2" charset="-122"/>
              <a:ea typeface="宋体" panose="02010600030101010101" pitchFamily="2" charset="-122"/>
            </a:endParaRPr>
          </a:p>
          <a:p>
            <a:pPr lvl="0"/>
            <a:r>
              <a:rPr altLang="zh-CN" dirty="0" sz="2400">
                <a:latin typeface="宋体" panose="02010600030101010101" pitchFamily="2" charset="-122"/>
                <a:ea typeface="宋体" panose="02010600030101010101" pitchFamily="2" charset="-122"/>
              </a:rPr>
              <a:t>[6]陈秀宁.机械优化设计.浙江大学出版社.1999.9:10~245</a:t>
            </a:r>
            <a:endParaRPr altLang="zh-CN" dirty="0" sz="2400">
              <a:latin typeface="宋体" panose="02010600030101010101" pitchFamily="2" charset="-122"/>
              <a:ea typeface="宋体" panose="02010600030101010101" pitchFamily="2" charset="-122"/>
            </a:endParaRPr>
          </a:p>
          <a:p>
            <a:pPr lvl="0"/>
            <a:r>
              <a:rPr altLang="zh-CN" dirty="0" sz="2400">
                <a:latin typeface="宋体" panose="02010600030101010101" pitchFamily="2" charset="-122"/>
                <a:ea typeface="宋体" panose="02010600030101010101" pitchFamily="2" charset="-122"/>
              </a:rPr>
              <a:t>[7]高鹏,韩伟.金属材料在机械设计中的选择与应用分析[J].世界有色金属,2018(21):29-30.</a:t>
            </a:r>
            <a:endParaRPr altLang="zh-CN" dirty="0" sz="2400">
              <a:latin typeface="宋体" panose="02010600030101010101" pitchFamily="2" charset="-122"/>
              <a:ea typeface="宋体" panose="02010600030101010101" pitchFamily="2" charset="-122"/>
            </a:endParaRPr>
          </a:p>
          <a:p>
            <a:pPr lvl="0"/>
            <a:r>
              <a:rPr altLang="zh-CN" dirty="0" sz="2400">
                <a:latin typeface="宋体" panose="02010600030101010101" pitchFamily="2" charset="-122"/>
                <a:ea typeface="宋体" panose="02010600030101010101" pitchFamily="2" charset="-122"/>
              </a:rPr>
              <a:t>[8]曹仁政.机械零件[M].北京：冶金工业出版社，1999.  </a:t>
            </a:r>
            <a:endParaRPr altLang="zh-CN" dirty="0" sz="2400">
              <a:latin typeface="宋体" panose="02010600030101010101" pitchFamily="2" charset="-122"/>
              <a:ea typeface="宋体" panose="02010600030101010101" pitchFamily="2" charset="-122"/>
            </a:endParaRPr>
          </a:p>
          <a:p>
            <a:pPr lvl="0"/>
            <a:r>
              <a:rPr altLang="zh-CN" dirty="0" sz="2400">
                <a:latin typeface="宋体" panose="02010600030101010101" pitchFamily="2" charset="-122"/>
                <a:ea typeface="宋体" panose="02010600030101010101" pitchFamily="2" charset="-122"/>
              </a:rPr>
              <a:t>[9]卢耀祖.机械结构设计[M].上海：同济大学出版社，2007.</a:t>
            </a:r>
            <a:endParaRPr altLang="zh-CN" dirty="0" sz="2400">
              <a:latin typeface="宋体" panose="02010600030101010101" pitchFamily="2" charset="-122"/>
              <a:ea typeface="宋体" panose="02010600030101010101" pitchFamily="2" charset="-122"/>
            </a:endParaRPr>
          </a:p>
          <a:p>
            <a:pPr lvl="0"/>
            <a:r>
              <a:rPr altLang="zh-CN" dirty="0" sz="2400">
                <a:latin typeface="宋体" panose="02010600030101010101" pitchFamily="2" charset="-122"/>
                <a:ea typeface="宋体" panose="02010600030101010101" pitchFamily="2" charset="-122"/>
              </a:rPr>
              <a:t>[16] Leitermann.Modern manual transmissions – innovative solutions for a mature technology.VDI – Berichte Nr.1943,2006(Germany)</a:t>
            </a:r>
            <a:endParaRPr altLang="zh-CN" dirty="0" sz="2400">
              <a:latin typeface="宋体" panose="02010600030101010101" pitchFamily="2" charset="-122"/>
              <a:ea typeface="宋体" panose="02010600030101010101" pitchFamily="2" charset="-122"/>
            </a:endParaRPr>
          </a:p>
          <a:p>
            <a:pPr lvl="0"/>
            <a:r>
              <a:rPr altLang="zh-CN" dirty="0" sz="2400">
                <a:latin typeface="宋体" panose="02010600030101010101" pitchFamily="2" charset="-122"/>
                <a:ea typeface="宋体" panose="02010600030101010101" pitchFamily="2" charset="-122"/>
              </a:rPr>
              <a:t>[17] Domian,Grumbach.Passenger car transmissions – today and in the future；ATZ, Germany,2006,2</a:t>
            </a:r>
            <a:endParaRPr altLang="zh-CN" dirty="0" sz="2400">
              <a:latin typeface="宋体" panose="02010600030101010101" pitchFamily="2" charset="-122"/>
              <a:ea typeface="宋体" panose="02010600030101010101" pitchFamily="2" charset="-122"/>
            </a:endParaRPr>
          </a:p>
        </p:txBody>
      </p:sp>
    </p:spTree>
    <p:custDataLst>
      <p:tags r:id="rId1"/>
    </p:custData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p:bgPr>
    </p:bg>
    <p:spTree>
      <p:nvGrpSpPr>
        <p:cNvPr id="67" name=""/>
        <p:cNvGrpSpPr/>
        <p:nvPr/>
      </p:nvGrpSpPr>
      <p:grpSpPr>
        <a:xfrm>
          <a:off x="0" y="0"/>
          <a:ext cx="0" cy="0"/>
          <a:chOff x="0" y="0"/>
          <a:chExt cx="0" cy="0"/>
        </a:xfrm>
      </p:grpSpPr>
      <p:sp>
        <p:nvSpPr>
          <p:cNvPr id="1048648" name="矩形 8"/>
          <p:cNvSpPr/>
          <p:nvPr/>
        </p:nvSpPr>
        <p:spPr>
          <a:xfrm>
            <a:off x="3873647" y="1220633"/>
            <a:ext cx="4444706" cy="1069332"/>
          </a:xfrm>
          <a:prstGeom prst="rect"/>
        </p:spPr>
        <p:txBody>
          <a:bodyPr anchor="t" bIns="45716" lIns="91432" rIns="91432" tIns="45716" wrap="square">
            <a:spAutoFit/>
          </a:bodyPr>
          <a:p>
            <a:pPr algn="ctr" fontAlgn="ctr"/>
            <a:r>
              <a:rPr altLang="en-US" b="1" dirty="0" sz="6600" lang="zh-CN" spc="800" smtClean="0">
                <a:solidFill>
                  <a:srgbClr val="093B5C"/>
                </a:solidFill>
                <a:latin typeface="微软雅黑" panose="020B0503020204020204" pitchFamily="34" charset="-122"/>
                <a:ea typeface="微软雅黑" panose="020B0503020204020204" pitchFamily="34" charset="-122"/>
              </a:rPr>
              <a:t>致谢</a:t>
            </a:r>
            <a:endParaRPr altLang="en-US" b="1" dirty="0" sz="6600" lang="zh-CN" spc="800">
              <a:solidFill>
                <a:srgbClr val="093B5C"/>
              </a:solidFill>
              <a:latin typeface="微软雅黑" panose="020B0503020204020204" pitchFamily="34" charset="-122"/>
              <a:ea typeface="微软雅黑" panose="020B0503020204020204" pitchFamily="34" charset="-122"/>
            </a:endParaRPr>
          </a:p>
        </p:txBody>
      </p:sp>
      <p:sp>
        <p:nvSpPr>
          <p:cNvPr id="1048649" name="矩形 10"/>
          <p:cNvSpPr/>
          <p:nvPr/>
        </p:nvSpPr>
        <p:spPr>
          <a:xfrm>
            <a:off x="3200200" y="3630097"/>
            <a:ext cx="5791397" cy="646323"/>
          </a:xfrm>
          <a:prstGeom prst="rect"/>
        </p:spPr>
        <p:txBody>
          <a:bodyPr bIns="45716" lIns="91432" rIns="91432" tIns="45716" wrap="square">
            <a:spAutoFit/>
          </a:bodyPr>
          <a:p>
            <a:pPr algn="ctr"/>
            <a:r>
              <a:rPr altLang="en-US" b="1" dirty="0" sz="3600" lang="zh-CN" smtClean="0">
                <a:solidFill>
                  <a:srgbClr val="093B5C"/>
                </a:solidFill>
                <a:latin typeface="微软雅黑" panose="020B0503020204020204" pitchFamily="34" charset="-122"/>
                <a:ea typeface="微软雅黑" panose="020B0503020204020204" pitchFamily="34" charset="-122"/>
              </a:rPr>
              <a:t>恳请各位老师批评指正！</a:t>
            </a:r>
            <a:endParaRPr altLang="en-US" b="1" dirty="0" sz="3600" lang="zh-CN">
              <a:solidFill>
                <a:srgbClr val="093B5C"/>
              </a:solidFill>
              <a:latin typeface="微软雅黑" panose="020B0503020204020204" pitchFamily="34" charset="-122"/>
              <a:ea typeface="微软雅黑" panose="020B0503020204020204" pitchFamily="34" charset="-122"/>
            </a:endParaRPr>
          </a:p>
        </p:txBody>
      </p:sp>
      <p:sp>
        <p:nvSpPr>
          <p:cNvPr id="1048650" name="等腰三角形 12"/>
          <p:cNvSpPr/>
          <p:nvPr/>
        </p:nvSpPr>
        <p:spPr>
          <a:xfrm>
            <a:off x="5763813" y="5818690"/>
            <a:ext cx="664374" cy="572736"/>
          </a:xfrm>
          <a:prstGeom prst="triangle"/>
          <a:noFill/>
          <a:ln w="12700">
            <a:solidFill>
              <a:srgbClr val="093B5C"/>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Tree>
    <p:custDataLst>
      <p:tags r:id="rId1"/>
    </p:custDataLst>
  </p:cSld>
  <p:clrMapOvr>
    <a:masterClrMapping/>
  </p:clrMapOvr>
  <p:transition spd="slow"/>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8.xml><?xml version="1.0" encoding="utf-8"?>
<p:tagLst xmlns:p="http://schemas.openxmlformats.org/presentationml/2006/main">
  <p:tag name="KSO_WM_TEMPLATE_SUBCATEGORY" val="0"/>
  <p:tag name="KSO_WM_TEMPLATE_MASTER_TYPE" val="1"/>
  <p:tag name="KSO_WM_TEMPLATE_COLOR_TYPE" val="0"/>
  <p:tag name="KSO_WM_TAG_VERSION" val="1.0"/>
  <p:tag name="KSO_WM_BEAUTIFY_FLAG" val="#wm#"/>
  <p:tag name="KSO_WM_TEMPLATE_CATEGORY" val="custom"/>
  <p:tag name="KSO_WM_TEMPLATE_INDEX" val="20218281"/>
  <p:tag name="KSO_WM_TEMPLATE_THUMBS_INDEX" val="1、2、3、4、5、6、7、8、9、10、11、12、13、14、15、16、17、18、19、20"/>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6.xml><?xml version="1.0" encoding="utf-8"?>
<p:tagLst xmlns:p="http://schemas.openxmlformats.org/presentationml/2006/main">
  <p:tag name="KSO_WM_TEMPLATE_SUBCATEGORY" val="0"/>
  <p:tag name="KSO_WM_TEMPLATE_MASTER_TYPE" val="1"/>
  <p:tag name="KSO_WM_TEMPLATE_COLOR_TYPE" val="0"/>
  <p:tag name="KSO_WM_TAG_VERSION" val="1.0"/>
  <p:tag name="KSO_WM_BEAUTIFY_FLAG" val="#wm#"/>
  <p:tag name="KSO_WM_TEMPLATE_CATEGORY" val="custom"/>
  <p:tag name="KSO_WM_TEMPLATE_INDEX" val="20218281"/>
  <p:tag name="KSO_WM_TEMPLATE_THUMBS_INDEX" val="1、2、3、4、5、6、7、8、9、10、11、12、13、14、15、16、17、18、19、20"/>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24.xml><?xml version="1.0" encoding="utf-8"?>
<p:tagLst xmlns:p="http://schemas.openxmlformats.org/presentationml/2006/main">
  <p:tag name="KSO_WM_TEMPLATE_SUBCATEGORY" val="0"/>
  <p:tag name="KSO_WM_TEMPLATE_MASTER_TYPE" val="1"/>
  <p:tag name="KSO_WM_TEMPLATE_COLOR_TYPE" val="0"/>
  <p:tag name="KSO_WM_TAG_VERSION" val="1.0"/>
  <p:tag name="KSO_WM_BEAUTIFY_FLAG" val="#wm#"/>
  <p:tag name="KSO_WM_TEMPLATE_CATEGORY" val="custom"/>
  <p:tag name="KSO_WM_TEMPLATE_INDEX" val="20218281"/>
  <p:tag name="KSO_WM_TEMPLATE_THUMBS_INDEX" val="1、2、3、4、5、6、7、8、9、10、11、12、13、14、15、16、17、18、19、20"/>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281"/>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32.xml><?xml version="1.0" encoding="utf-8"?>
<p:tagLst xmlns:p="http://schemas.openxmlformats.org/presentationml/2006/main">
  <p:tag name="KSO_WM_TEMPLATE_SUBCATEGORY" val="0"/>
  <p:tag name="KSO_WM_TEMPLATE_MASTER_TYPE" val="1"/>
  <p:tag name="KSO_WM_TEMPLATE_COLOR_TYPE" val="0"/>
  <p:tag name="KSO_WM_TAG_VERSION" val="1.0"/>
  <p:tag name="KSO_WM_BEAUTIFY_FLAG" val="#wm#"/>
  <p:tag name="KSO_WM_TEMPLATE_CATEGORY" val="custom"/>
  <p:tag name="KSO_WM_TEMPLATE_INDEX" val="20218281"/>
  <p:tag name="KSO_WM_TEMPLATE_THUMBS_INDEX" val="1、2、3、4、5、6、7、8、9、10、11、12、13、14、15、16、17、18、19、20"/>
</p:tagLst>
</file>

<file path=ppt/tags/tag433.xml><?xml version="1.0" encoding="utf-8"?>
<p:tagLst xmlns:p="http://schemas.openxmlformats.org/presentationml/2006/main">
  <p:tag name="KSO_WM_TEMPLATE_CATEGORY" val="custom"/>
  <p:tag name="KSO_WM_TEMPLATE_INDEX" val="20218281"/>
</p:tagLst>
</file>

<file path=ppt/tags/tag434.xml><?xml version="1.0" encoding="utf-8"?>
<p:tagLst xmlns:p="http://schemas.openxmlformats.org/presentationml/2006/main">
  <p:tag name="KSO_WM_TEMPLATE_CATEGORY" val="custom"/>
  <p:tag name="KSO_WM_TEMPLATE_INDEX" val="20218281"/>
</p:tagLst>
</file>

<file path=ppt/tags/tag435.xml><?xml version="1.0" encoding="utf-8"?>
<p:tagLst xmlns:p="http://schemas.openxmlformats.org/presentationml/2006/main">
  <p:tag name="KSO_WM_TEMPLATE_CATEGORY" val="custom"/>
  <p:tag name="KSO_WM_TEMPLATE_INDEX" val="20218281"/>
</p:tagLst>
</file>

<file path=ppt/tags/tag436.xml><?xml version="1.0" encoding="utf-8"?>
<p:tagLst xmlns:p="http://schemas.openxmlformats.org/presentationml/2006/main">
  <p:tag name="KSO_WM_TEMPLATE_CATEGORY" val="custom"/>
  <p:tag name="KSO_WM_TEMPLATE_INDEX" val="20218281"/>
</p:tagLst>
</file>

<file path=ppt/tags/tag437.xml><?xml version="1.0" encoding="utf-8"?>
<p:tagLst xmlns:p="http://schemas.openxmlformats.org/presentationml/2006/main">
  <p:tag name="KSO_WM_TEMPLATE_CATEGORY" val="custom"/>
  <p:tag name="KSO_WM_TEMPLATE_INDEX" val="20218281"/>
</p:tagLst>
</file>

<file path=ppt/tags/tag438.xml><?xml version="1.0" encoding="utf-8"?>
<p:tagLst xmlns:p="http://schemas.openxmlformats.org/presentationml/2006/main">
  <p:tag name="KSO_WM_TEMPLATE_CATEGORY" val="custom"/>
  <p:tag name="KSO_WM_TEMPLATE_INDEX" val="20218281"/>
</p:tagLst>
</file>

<file path=ppt/tags/tag439.xml><?xml version="1.0" encoding="utf-8"?>
<p:tagLst xmlns:p="http://schemas.openxmlformats.org/presentationml/2006/main">
  <p:tag name="KSO_WM_TEMPLATE_CATEGORY" val="custom"/>
  <p:tag name="KSO_WM_TEMPLATE_INDEX" val="2021828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KSO_WM_TEMPLATE_CATEGORY" val="custom"/>
  <p:tag name="KSO_WM_TEMPLATE_INDEX" val="20218281"/>
</p:tagLst>
</file>

<file path=ppt/tags/tag441.xml><?xml version="1.0" encoding="utf-8"?>
<p:tagLst xmlns:p="http://schemas.openxmlformats.org/presentationml/2006/main">
  <p:tag name="KSO_WM_TEMPLATE_CATEGORY" val="custom"/>
  <p:tag name="KSO_WM_TEMPLATE_INDEX" val="20218281"/>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8281_2*a*1"/>
  <p:tag name="KSO_WM_TEMPLATE_CATEGORY" val="custom"/>
  <p:tag name="KSO_WM_TEMPLATE_INDEX" val="20218281"/>
  <p:tag name="KSO_WM_UNIT_LAYERLEVEL" val="1"/>
  <p:tag name="KSO_WM_TAG_VERSION" val="1.0"/>
  <p:tag name="KSO_WM_BEAUTIFY_FLAG" val="#wm#"/>
  <p:tag name="KSO_WM_UNIT_ISCONTENTSTITLE" val="1"/>
  <p:tag name="KSO_WM_UNIT_ISNUMDGMTITLE" val="0"/>
  <p:tag name="KSO_WM_UNIT_PRESET_TEXT" val="目录"/>
  <p:tag name="KSO_WM_UNIT_NOCLEAR" val="0"/>
  <p:tag name="KSO_WM_UNIT_VALUE" val="2"/>
  <p:tag name="KSO_WM_DIAGRAM_GROUP_CODE" val="l1-1"/>
  <p:tag name="KSO_WM_UNIT_TYPE" val="a"/>
  <p:tag name="KSO_WM_UNIT_INDEX" val="1"/>
  <p:tag name="KSO_WM_UNIT_SPLIT_INFO" val="{&quot;paras&quot;:[{&quot;type&quot;:&quot;pa&quot;,&quot;index&quot;:&quot;1&quot;}]}"/>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8281_2*b*1"/>
  <p:tag name="KSO_WM_TEMPLATE_CATEGORY" val="custom"/>
  <p:tag name="KSO_WM_TEMPLATE_INDEX" val="20218281"/>
  <p:tag name="KSO_WM_UNIT_LAYERLEVEL" val="1"/>
  <p:tag name="KSO_WM_TAG_VERSION" val="1.0"/>
  <p:tag name="KSO_WM_BEAUTIFY_FLAG" val="#wm#"/>
  <p:tag name="KSO_WM_UNIT_ISCONTENTSTITLE" val="0"/>
  <p:tag name="KSO_WM_UNIT_ISNUMDGMTITLE" val="0"/>
  <p:tag name="KSO_WM_UNIT_PRESET_TEXT" val="CONTENTS"/>
  <p:tag name="KSO_WM_UNIT_NOCLEAR" val="0"/>
  <p:tag name="KSO_WM_UNIT_VALUE" val="6"/>
  <p:tag name="KSO_WM_DIAGRAM_GROUP_CODE" val="l1-1"/>
  <p:tag name="KSO_WM_UNIT_TYPE" val="b"/>
  <p:tag name="KSO_WM_UNIT_INDEX" val="1"/>
  <p:tag name="KSO_WM_UNIT_SPLIT_INFO" val="{&quot;paras&quot;:[{&quot;type&quot;:&quot;pa&quot;,&quot;index&quot;:&quot;2&quot;}]}"/>
</p:tagLst>
</file>

<file path=ppt/tags/tag444.xml><?xml version="1.0" encoding="utf-8"?>
<p:tagLst xmlns:p="http://schemas.openxmlformats.org/presentationml/2006/main">
  <p:tag name="KSO_WM_UNIT_LINE_FORE_SCHEMECOLOR_INDEX" val="14"/>
  <p:tag name="KSO_WM_UNIT_LINE_FILL_TYPE" val="2"/>
  <p:tag name="KSO_WM_UNIT_USESOURCEFORMAT_APPLY" val="1"/>
  <p:tag name="KSO_WM_UNIT_HIGHLIGHT" val="0"/>
  <p:tag name="KSO_WM_UNIT_COMPATIBLE" val="0"/>
  <p:tag name="KSO_WM_UNIT_DIAGRAM_ISNUMVISUAL" val="0"/>
  <p:tag name="KSO_WM_UNIT_DIAGRAM_ISREFERUNIT" val="0"/>
  <p:tag name="KSO_WM_UNIT_ID" val="custom20218281_2*l_h_i*1_2_1"/>
  <p:tag name="KSO_WM_TEMPLATE_CATEGORY" val="custom"/>
  <p:tag name="KSO_WM_TEMPLATE_INDEX" val="20218281"/>
  <p:tag name="KSO_WM_UNIT_LAYERLEVEL" val="1_1_1"/>
  <p:tag name="KSO_WM_TAG_VERSION" val="1.0"/>
  <p:tag name="KSO_WM_BEAUTIFY_FLAG" val="#wm#"/>
  <p:tag name="KSO_WM_DIAGRAM_GROUP_CODE" val="l1-1"/>
  <p:tag name="KSO_WM_UNIT_TYPE" val="l_h_i"/>
  <p:tag name="KSO_WM_UNIT_INDEX" val="1_2_1"/>
  <p:tag name="KSO_WM_UNIT_SPLIT_INFO" val="{&quot;type&quot;:&quot;i&quot;,&quot;index&quot;:&quot;1&quot;}"/>
</p:tagLst>
</file>

<file path=ppt/tags/tag445.xml><?xml version="1.0" encoding="utf-8"?>
<p:tagLst xmlns:p="http://schemas.openxmlformats.org/presentationml/2006/main">
  <p:tag name="KSO_WM_UNIT_FILL_FORE_SCHEMECOLOR_INDEX" val="5"/>
  <p:tag name="KSO_WM_UNIT_FILL_TYPE" val="1"/>
  <p:tag name="KSO_WM_UNIT_TEXT_FILL_FORE_SCHEMECOLOR_INDEX" val="2"/>
  <p:tag name="KSO_WM_UNIT_TEXT_FILL_TYPE" val="1"/>
  <p:tag name="KSO_WM_UNIT_USESOURCEFORMAT_APPLY" val="1"/>
  <p:tag name="KSO_WM_UNIT_HIGHLIGHT" val="0"/>
  <p:tag name="KSO_WM_UNIT_COMPATIBLE" val="0"/>
  <p:tag name="KSO_WM_UNIT_DIAGRAM_ISNUMVISUAL" val="0"/>
  <p:tag name="KSO_WM_UNIT_DIAGRAM_ISREFERUNIT" val="0"/>
  <p:tag name="KSO_WM_UNIT_ID" val="custom20218281_2*l_h_i*1_2_3"/>
  <p:tag name="KSO_WM_TEMPLATE_CATEGORY" val="custom"/>
  <p:tag name="KSO_WM_TEMPLATE_INDEX" val="20218281"/>
  <p:tag name="KSO_WM_UNIT_LAYERLEVEL" val="1_1_1"/>
  <p:tag name="KSO_WM_TAG_VERSION" val="1.0"/>
  <p:tag name="KSO_WM_BEAUTIFY_FLAG" val="#wm#"/>
  <p:tag name="KSO_WM_DIAGRAM_GROUP_CODE" val="l1-1"/>
  <p:tag name="KSO_WM_UNIT_TYPE" val="l_h_i"/>
  <p:tag name="KSO_WM_UNIT_INDEX" val="1_2_3"/>
  <p:tag name="KSO_WM_UNIT_SPLIT_INFO" val="{&quot;type&quot;:&quot;i&quot;,&quot;index&quot;:&quot;2&quot;}"/>
</p:tagLst>
</file>

<file path=ppt/tags/tag446.xml><?xml version="1.0" encoding="utf-8"?>
<p:tagLst xmlns:p="http://schemas.openxmlformats.org/presentationml/2006/main">
  <p:tag name="KSO_WM_UNIT_TEXT_FILL_FORE_SCHEMECOLOR_INDEX" val="5"/>
  <p:tag name="KSO_WM_UNIT_TEXT_FILL_TYPE" val="1"/>
  <p:tag name="KSO_WM_UNIT_USESOURCEFORMAT_APPLY" val="1"/>
  <p:tag name="KSO_WM_UNIT_HIGHLIGHT" val="0"/>
  <p:tag name="KSO_WM_UNIT_COMPATIBLE" val="0"/>
  <p:tag name="KSO_WM_UNIT_DIAGRAM_ISNUMVISUAL" val="0"/>
  <p:tag name="KSO_WM_UNIT_DIAGRAM_ISREFERUNIT" val="0"/>
  <p:tag name="KSO_WM_UNIT_ID" val="custom20218281_2*l_h_i*1_2_2"/>
  <p:tag name="KSO_WM_TEMPLATE_CATEGORY" val="custom"/>
  <p:tag name="KSO_WM_TEMPLATE_INDEX" val="20218281"/>
  <p:tag name="KSO_WM_UNIT_LAYERLEVEL" val="1_1_1"/>
  <p:tag name="KSO_WM_TAG_VERSION" val="1.0"/>
  <p:tag name="KSO_WM_BEAUTIFY_FLAG" val="#wm#"/>
  <p:tag name="KSO_WM_DIAGRAM_GROUP_CODE" val="l1-1"/>
  <p:tag name="KSO_WM_UNIT_SUBTYPE" val="d"/>
  <p:tag name="KSO_WM_UNIT_TYPE" val="l_h_i"/>
  <p:tag name="KSO_WM_UNIT_INDEX" val="1_2_2"/>
  <p:tag name="KSO_WM_UNIT_SPLIT_INFO" val="{&quot;type&quot;:&quot;i&quot;,&quot;index&quot;:&quot;1&quot;}"/>
</p:tagLst>
</file>

<file path=ppt/tags/tag447.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ID" val="custom20218281_2*l_h_a*1_2_1"/>
  <p:tag name="KSO_WM_TEMPLATE_CATEGORY" val="custom"/>
  <p:tag name="KSO_WM_TEMPLATE_INDEX" val="20218281"/>
  <p:tag name="KSO_WM_UNIT_LAYERLEVEL" val="1_1_1"/>
  <p:tag name="KSO_WM_TAG_VERSION" val="1.0"/>
  <p:tag name="KSO_WM_BEAUTIFY_FLAG" val="#wm#"/>
  <p:tag name="KSO_WM_UNIT_ISNUMDGMTITLE" val="0"/>
  <p:tag name="KSO_WM_UNIT_TEXT_FILL_FORE_SCHEMECOLOR_INDEX_BRIGHTNESS" val="0.35"/>
  <p:tag name="KSO_WM_UNIT_TEXT_FILL_FORE_SCHEMECOLOR_INDEX" val="13"/>
  <p:tag name="KSO_WM_UNIT_TEXT_FILL_TYPE" val="1"/>
  <p:tag name="KSO_WM_UNIT_USESOURCEFORMAT_APPLY" val="1"/>
  <p:tag name="KSO_WM_UNIT_PRESET_TEXT" val="数据反馈"/>
  <p:tag name="KSO_WM_DIAGRAM_GROUP_CODE" val="l1-1"/>
  <p:tag name="KSO_WM_UNIT_TYPE" val="l_h_a"/>
  <p:tag name="KSO_WM_UNIT_INDEX" val="1_2_1"/>
  <p:tag name="KSO_WM_UNIT_SPLIT_INFO" val="{&quot;paras&quot;:[{&quot;type&quot;:&quot;pa&quot;,&quot;index&quot;:&quot;3&quot;}]}"/>
</p:tagLst>
</file>

<file path=ppt/tags/tag448.xml><?xml version="1.0" encoding="utf-8"?>
<p:tagLst xmlns:p="http://schemas.openxmlformats.org/presentationml/2006/main">
  <p:tag name="KSO_WM_UNIT_LINE_FORE_SCHEMECOLOR_INDEX" val="14"/>
  <p:tag name="KSO_WM_UNIT_LINE_FILL_TYPE" val="2"/>
  <p:tag name="KSO_WM_UNIT_USESOURCEFORMAT_APPLY" val="1"/>
  <p:tag name="KSO_WM_UNIT_HIGHLIGHT" val="0"/>
  <p:tag name="KSO_WM_UNIT_COMPATIBLE" val="0"/>
  <p:tag name="KSO_WM_UNIT_DIAGRAM_ISNUMVISUAL" val="0"/>
  <p:tag name="KSO_WM_UNIT_DIAGRAM_ISREFERUNIT" val="0"/>
  <p:tag name="KSO_WM_UNIT_ID" val="custom20218281_2*l_h_i*1_1_1"/>
  <p:tag name="KSO_WM_TEMPLATE_CATEGORY" val="custom"/>
  <p:tag name="KSO_WM_TEMPLATE_INDEX" val="20218281"/>
  <p:tag name="KSO_WM_UNIT_LAYERLEVEL" val="1_1_1"/>
  <p:tag name="KSO_WM_TAG_VERSION" val="1.0"/>
  <p:tag name="KSO_WM_BEAUTIFY_FLAG" val="#wm#"/>
  <p:tag name="KSO_WM_DIAGRAM_GROUP_CODE" val="l1-1"/>
  <p:tag name="KSO_WM_UNIT_TYPE" val="l_h_i"/>
  <p:tag name="KSO_WM_UNIT_INDEX" val="1_1_1"/>
  <p:tag name="KSO_WM_UNIT_SPLIT_INFO" val="{&quot;type&quot;:&quot;i&quot;,&quot;index&quot;:&quot;3&quot;}"/>
</p:tagLst>
</file>

<file path=ppt/tags/tag449.xml><?xml version="1.0" encoding="utf-8"?>
<p:tagLst xmlns:p="http://schemas.openxmlformats.org/presentationml/2006/main">
  <p:tag name="KSO_WM_UNIT_FILL_FORE_SCHEMECOLOR_INDEX" val="5"/>
  <p:tag name="KSO_WM_UNIT_FILL_TYPE" val="1"/>
  <p:tag name="KSO_WM_UNIT_TEXT_FILL_FORE_SCHEMECOLOR_INDEX" val="2"/>
  <p:tag name="KSO_WM_UNIT_TEXT_FILL_TYPE" val="1"/>
  <p:tag name="KSO_WM_UNIT_USESOURCEFORMAT_APPLY" val="1"/>
  <p:tag name="KSO_WM_UNIT_HIGHLIGHT" val="0"/>
  <p:tag name="KSO_WM_UNIT_COMPATIBLE" val="0"/>
  <p:tag name="KSO_WM_UNIT_DIAGRAM_ISNUMVISUAL" val="0"/>
  <p:tag name="KSO_WM_UNIT_DIAGRAM_ISREFERUNIT" val="0"/>
  <p:tag name="KSO_WM_UNIT_ID" val="custom20218281_2*l_h_i*1_1_3"/>
  <p:tag name="KSO_WM_TEMPLATE_CATEGORY" val="custom"/>
  <p:tag name="KSO_WM_TEMPLATE_INDEX" val="20218281"/>
  <p:tag name="KSO_WM_UNIT_LAYERLEVEL" val="1_1_1"/>
  <p:tag name="KSO_WM_TAG_VERSION" val="1.0"/>
  <p:tag name="KSO_WM_BEAUTIFY_FLAG" val="#wm#"/>
  <p:tag name="KSO_WM_DIAGRAM_GROUP_CODE" val="l1-1"/>
  <p:tag name="KSO_WM_UNIT_TYPE" val="l_h_i"/>
  <p:tag name="KSO_WM_UNIT_INDEX" val="1_1_3"/>
  <p:tag name="KSO_WM_UNIT_SPLIT_INFO" val="{&quot;type&quot;:&quot;i&quot;,&quot;index&quot;:&quot;4&quot;}"/>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KSO_WM_UNIT_TEXT_FILL_FORE_SCHEMECOLOR_INDEX" val="5"/>
  <p:tag name="KSO_WM_UNIT_TEXT_FILL_TYPE" val="1"/>
  <p:tag name="KSO_WM_UNIT_USESOURCEFORMAT_APPLY" val="1"/>
  <p:tag name="KSO_WM_UNIT_HIGHLIGHT" val="0"/>
  <p:tag name="KSO_WM_UNIT_COMPATIBLE" val="0"/>
  <p:tag name="KSO_WM_UNIT_DIAGRAM_ISNUMVISUAL" val="0"/>
  <p:tag name="KSO_WM_UNIT_DIAGRAM_ISREFERUNIT" val="0"/>
  <p:tag name="KSO_WM_UNIT_ID" val="custom20218281_2*l_h_i*1_1_2"/>
  <p:tag name="KSO_WM_TEMPLATE_CATEGORY" val="custom"/>
  <p:tag name="KSO_WM_TEMPLATE_INDEX" val="20218281"/>
  <p:tag name="KSO_WM_UNIT_LAYERLEVEL" val="1_1_1"/>
  <p:tag name="KSO_WM_TAG_VERSION" val="1.0"/>
  <p:tag name="KSO_WM_BEAUTIFY_FLAG" val="#wm#"/>
  <p:tag name="KSO_WM_DIAGRAM_GROUP_CODE" val="l1-1"/>
  <p:tag name="KSO_WM_UNIT_SUBTYPE" val="d"/>
  <p:tag name="KSO_WM_UNIT_TYPE" val="l_h_i"/>
  <p:tag name="KSO_WM_UNIT_INDEX" val="1_1_2"/>
  <p:tag name="KSO_WM_UNIT_SPLIT_INFO" val="{&quot;type&quot;:&quot;i&quot;,&quot;index&quot;:&quot;2&quot;}"/>
</p:tagLst>
</file>

<file path=ppt/tags/tag451.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ID" val="custom20218281_2*l_h_a*1_1_1"/>
  <p:tag name="KSO_WM_TEMPLATE_CATEGORY" val="custom"/>
  <p:tag name="KSO_WM_TEMPLATE_INDEX" val="20218281"/>
  <p:tag name="KSO_WM_UNIT_LAYERLEVEL" val="1_1_1"/>
  <p:tag name="KSO_WM_TAG_VERSION" val="1.0"/>
  <p:tag name="KSO_WM_BEAUTIFY_FLAG" val="#wm#"/>
  <p:tag name="KSO_WM_UNIT_ISNUMDGMTITLE" val="0"/>
  <p:tag name="KSO_WM_UNIT_TEXT_FILL_FORE_SCHEMECOLOR_INDEX_BRIGHTNESS" val="0.35"/>
  <p:tag name="KSO_WM_UNIT_TEXT_FILL_FORE_SCHEMECOLOR_INDEX" val="13"/>
  <p:tag name="KSO_WM_UNIT_TEXT_FILL_TYPE" val="1"/>
  <p:tag name="KSO_WM_UNIT_USESOURCEFORMAT_APPLY" val="1"/>
  <p:tag name="KSO_WM_UNIT_PRESET_TEXT" val="项目背景"/>
  <p:tag name="KSO_WM_DIAGRAM_GROUP_CODE" val="l1-1"/>
  <p:tag name="KSO_WM_UNIT_TYPE" val="l_h_a"/>
  <p:tag name="KSO_WM_UNIT_INDEX" val="1_1_1"/>
  <p:tag name="KSO_WM_UNIT_SPLIT_INFO" val="{&quot;paras&quot;:[{&quot;type&quot;:&quot;pa&quot;,&quot;index&quot;:&quot;4&quot;}]}"/>
</p:tagLst>
</file>

<file path=ppt/tags/tag452.xml><?xml version="1.0" encoding="utf-8"?>
<p:tagLst xmlns:p="http://schemas.openxmlformats.org/presentationml/2006/main">
  <p:tag name="KSO_WM_SLIDE_ID" val="custom20218281_2"/>
  <p:tag name="KSO_WM_TEMPLATE_SUBCATEGORY" val="0"/>
  <p:tag name="KSO_WM_TEMPLATE_MASTER_TYPE" val="1"/>
  <p:tag name="KSO_WM_TEMPLATE_COLOR_TYPE" val="0"/>
  <p:tag name="KSO_WM_SLIDE_ITEM_CNT" val="3"/>
  <p:tag name="KSO_WM_SLIDE_INDEX" val="2"/>
  <p:tag name="KSO_WM_TAG_VERSION" val="1.0"/>
  <p:tag name="KSO_WM_BEAUTIFY_FLAG" val="#wm#"/>
  <p:tag name="KSO_WM_TEMPLATE_CATEGORY" val="custom"/>
  <p:tag name="KSO_WM_TEMPLATE_INDEX" val="20218281"/>
  <p:tag name="KSO_WM_SLIDE_TYPE" val="contents"/>
  <p:tag name="KSO_WM_SLIDE_SUBTYPE" val="diag"/>
  <p:tag name="KSO_WM_DIAGRAM_GROUP_CODE" val="l1-1"/>
  <p:tag name="KSO_WM_SLIDE_DIAGTYPE" val="l"/>
  <p:tag name="KSO_WM_SLIDE_LAYOUT" val="a_b_l"/>
  <p:tag name="KSO_WM_SLIDE_LAYOUT_CNT" val="1_1_1"/>
</p:tagLst>
</file>

<file path=ppt/tags/tag453.xml><?xml version="1.0" encoding="utf-8"?>
<p:tagLst xmlns:p="http://schemas.openxmlformats.org/presentationml/2006/main">
  <p:tag name="KSO_WM_UNIT_ISCONTENTSTITLE" val="0"/>
  <p:tag name="KSO_WM_UNIT_ISNUMDGMTITLE" val="0"/>
  <p:tag name="KSO_WM_UNIT_PRESET_TEXT" val="工作回顾"/>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18281_6*a*1"/>
  <p:tag name="KSO_WM_TEMPLATE_CATEGORY" val="custom"/>
  <p:tag name="KSO_WM_TEMPLATE_INDEX" val="20218281"/>
  <p:tag name="KSO_WM_UNIT_LAYERLEVEL" val="1"/>
  <p:tag name="KSO_WM_TAG_VERSION" val="1.0"/>
  <p:tag name="KSO_WM_BEAUTIFY_FLAG" val="#wm#"/>
  <p:tag name="KSO_WM_UNIT_SPLIT_INFO" val="{&quot;paras&quot;:[{&quot;type&quot;:&quot;pa&quot;,&quot;index&quot;:&quot;2&quot;}]}"/>
</p:tagLst>
</file>

<file path=ppt/tags/tag454.xml><?xml version="1.0" encoding="utf-8"?>
<p:tagLst xmlns:p="http://schemas.openxmlformats.org/presentationml/2006/main">
  <p:tag name="KSO_WM_UNIT_ISCONTENTSTITLE" val="0"/>
  <p:tag name="KSO_WM_UNIT_ISNUMDGMTITLE" val="0"/>
  <p:tag name="KSO_WM_UNIT_PRESET_TEXT" val="Work Review"/>
  <p:tag name="KSO_WM_UNIT_NOCLEAR" val="0"/>
  <p:tag name="KSO_WM_UNIT_VALUE" val="62"/>
  <p:tag name="KSO_WM_UNIT_HIGHLIGHT" val="0"/>
  <p:tag name="KSO_WM_UNIT_COMPATIBLE" val="0"/>
  <p:tag name="KSO_WM_UNIT_DIAGRAM_ISNUMVISUAL" val="0"/>
  <p:tag name="KSO_WM_UNIT_DIAGRAM_ISREFERUNIT" val="0"/>
  <p:tag name="KSO_WM_UNIT_TYPE" val="f"/>
  <p:tag name="KSO_WM_UNIT_INDEX" val="1"/>
  <p:tag name="KSO_WM_UNIT_ID" val="custom20218281_6*f*1"/>
  <p:tag name="KSO_WM_TEMPLATE_CATEGORY" val="custom"/>
  <p:tag name="KSO_WM_TEMPLATE_INDEX" val="20218281"/>
  <p:tag name="KSO_WM_UNIT_LAYERLEVEL" val="1"/>
  <p:tag name="KSO_WM_TAG_VERSION" val="1.0"/>
  <p:tag name="KSO_WM_BEAUTIFY_FLAG" val="#wm#"/>
  <p:tag name="KSO_WM_UNIT_SUBTYPE" val="a"/>
  <p:tag name="KSO_WM_UNIT_SPLIT_INFO" val="{&quot;paras&quot;:[{&quot;type&quot;:&quot;pa&quot;,&quot;index&quot;:&quot;3&quot;}]}"/>
</p:tagLst>
</file>

<file path=ppt/tags/tag455.xml><?xml version="1.0" encoding="utf-8"?>
<p:tagLst xmlns:p="http://schemas.openxmlformats.org/presentationml/2006/main">
  <p:tag name="KSO_WM_SLIDE_ID" val="custom20218281_6"/>
  <p:tag name="KSO_WM_TEMPLATE_SUBCATEGORY" val="0"/>
  <p:tag name="KSO_WM_TEMPLATE_MASTER_TYPE" val="1"/>
  <p:tag name="KSO_WM_TEMPLATE_COLOR_TYPE" val="0"/>
  <p:tag name="KSO_WM_SLIDE_ITEM_CNT" val="0"/>
  <p:tag name="KSO_WM_SLIDE_INDEX" val="6"/>
  <p:tag name="KSO_WM_TAG_VERSION" val="1.0"/>
  <p:tag name="KSO_WM_BEAUTIFY_FLAG" val="#wm#"/>
  <p:tag name="KSO_WM_TEMPLATE_CATEGORY" val="custom"/>
  <p:tag name="KSO_WM_TEMPLATE_INDEX" val="20218281"/>
  <p:tag name="KSO_WM_SLIDE_TYPE" val="sectionTitle"/>
  <p:tag name="KSO_WM_SLIDE_SUBTYPE" val="pureTxt"/>
  <p:tag name="KSO_WM_SLIDE_LAYOUT" val="a_e_f"/>
  <p:tag name="KSO_WM_SLIDE_LAYOUT_CNT" val="1_1_1"/>
</p:tagLst>
</file>

<file path=ppt/tags/tag456.xml><?xml version="1.0" encoding="utf-8"?>
<p:tagLst xmlns:p="http://schemas.openxmlformats.org/presentationml/2006/main">
  <p:tag name="KSO_WM_UNIT_PRESET_TEXT" val="全球范围内的企业内部组织正在发生巨变，未来企业成功的关键的依靠企业人力资源，人才之争已经成为市场竞争中的核心内容之一，以人为本成为企业立足和发展的根本，有效管理企业的人力资源，为企业提供强有力的储备力量，使之成为企业发展的主动力，通过人力资源的有效管理，掌握最新的准确的企业人力管理信息，并对其进行复杂的统计与分析，从而充分发挥每个员工的潜能，为企业创造价值。"/>
  <p:tag name="KSO_WM_UNIT_NOCLEAR" val="0"/>
  <p:tag name="KSO_WM_UNIT_SHOW_EDIT_AREA_INDICATION" val="1"/>
  <p:tag name="KSO_WM_UNIT_VALUE" val="120"/>
  <p:tag name="KSO_WM_UNIT_HIGHLIGHT" val="0"/>
  <p:tag name="KSO_WM_UNIT_COMPATIBLE" val="0"/>
  <p:tag name="KSO_WM_UNIT_DIAGRAM_ISNUMVISUAL" val="0"/>
  <p:tag name="KSO_WM_UNIT_DIAGRAM_ISREFERUNIT" val="0"/>
  <p:tag name="KSO_WM_UNIT_TYPE" val="f"/>
  <p:tag name="KSO_WM_UNIT_INDEX" val="1"/>
  <p:tag name="KSO_WM_UNIT_ID" val="custom20218281_19*f*1"/>
  <p:tag name="KSO_WM_TEMPLATE_CATEGORY" val="custom"/>
  <p:tag name="KSO_WM_TEMPLATE_INDEX" val="20218281"/>
  <p:tag name="KSO_WM_UNIT_LAYERLEVEL" val="1"/>
  <p:tag name="KSO_WM_TAG_VERSION" val="1.0"/>
  <p:tag name="KSO_WM_BEAUTIFY_FLAG" val="#wm#"/>
  <p:tag name="KSO_WM_UNIT_DEFAULT_FONT" val="14;20;2"/>
  <p:tag name="KSO_WM_UNIT_BLOCK" val="0"/>
  <p:tag name="KSO_WM_UNIT_SM_LIMIT_TYPE" val="1"/>
  <p:tag name="KSO_WM_UNIT_TEXT_FILL_FORE_SCHEMECOLOR_INDEX_BRIGHTNESS" val="0.15"/>
  <p:tag name="KSO_WM_UNIT_TEXT_FILL_FORE_SCHEMECOLOR_INDEX" val="13"/>
  <p:tag name="KSO_WM_UNIT_TEXT_FILL_TYPE" val="1"/>
  <p:tag name="KSO_WM_UNIT_SPLIT_INFO" val="{&quot;paras&quot;:[{&quot;type&quot;:&quot;pa&quot;,&quot;index&quot;:&quot;1&quot;}]}"/>
  <p:tag name="KSO_WM_UNIT_SUBTYPE" val="a"/>
</p:tagLst>
</file>

<file path=ppt/tags/tag457.xml><?xml version="1.0" encoding="utf-8"?>
<p:tagLst xmlns:p="http://schemas.openxmlformats.org/presentationml/2006/main">
  <p:tag name="KSO_WM_UNIT_ISCONTENTSTITLE" val="0"/>
  <p:tag name="KSO_WM_UNIT_ISNUMDGMTITLE" val="0"/>
  <p:tag name="KSO_WM_UNIT_PRESET_TEXT" val="项目背景"/>
  <p:tag name="KSO_WM_UNIT_NOCLEAR" val="0"/>
  <p:tag name="KSO_WM_UNIT_VALUE" val="4"/>
  <p:tag name="KSO_WM_UNIT_HIGHLIGHT" val="0"/>
  <p:tag name="KSO_WM_UNIT_COMPATIBLE" val="0"/>
  <p:tag name="KSO_WM_UNIT_DIAGRAM_ISNUMVISUAL" val="0"/>
  <p:tag name="KSO_WM_UNIT_DIAGRAM_ISREFERUNIT" val="0"/>
  <p:tag name="KSO_WM_UNIT_TYPE" val="a"/>
  <p:tag name="KSO_WM_UNIT_INDEX" val="1"/>
  <p:tag name="KSO_WM_UNIT_ID" val="custom20218281_19*a*1"/>
  <p:tag name="KSO_WM_TEMPLATE_CATEGORY" val="custom"/>
  <p:tag name="KSO_WM_TEMPLATE_INDEX" val="20218281"/>
  <p:tag name="KSO_WM_UNIT_LAYERLEVEL" val="1"/>
  <p:tag name="KSO_WM_TAG_VERSION" val="1.0"/>
  <p:tag name="KSO_WM_BEAUTIFY_FLAG" val="#wm#"/>
  <p:tag name="KSO_WM_UNIT_SPLIT_INFO" val="{&quot;paras&quot;:[{&quot;type&quot;:&quot;pa&quot;,&quot;index&quot;:&quot;2&quot;}]}"/>
</p:tagLst>
</file>

<file path=ppt/tags/tag458.xml><?xml version="1.0" encoding="utf-8"?>
<p:tagLst xmlns:p="http://schemas.openxmlformats.org/presentationml/2006/main">
  <p:tag name="KSO_WM_SLIDE_ID" val="custom20218281_19"/>
  <p:tag name="KSO_WM_TEMPLATE_SUBCATEGORY" val="0"/>
  <p:tag name="KSO_WM_TEMPLATE_MASTER_TYPE" val="1"/>
  <p:tag name="KSO_WM_TEMPLATE_COLOR_TYPE" val="0"/>
  <p:tag name="KSO_WM_SLIDE_ITEM_CNT" val="0"/>
  <p:tag name="KSO_WM_SLIDE_INDEX" val="19"/>
  <p:tag name="KSO_WM_UNIT_SHOW_EDIT_AREA_INDICATION" val="1"/>
  <p:tag name="KSO_WM_TAG_VERSION" val="1.0"/>
  <p:tag name="KSO_WM_BEAUTIFY_FLAG" val="#wm#"/>
  <p:tag name="KSO_WM_TEMPLATE_CATEGORY" val="custom"/>
  <p:tag name="KSO_WM_TEMPLATE_INDEX" val="20218281"/>
  <p:tag name="KSO_WM_SLIDE_LAYOUT" val="a_d_f"/>
  <p:tag name="KSO_WM_SLIDE_LAYOUT_CNT" val="1_1_1"/>
  <p:tag name="KSO_WM_SLIDE_TYPE" val="text"/>
  <p:tag name="KSO_WM_SLIDE_SUBTYPE" val="picTxt"/>
  <p:tag name="KSO_WM_SLIDE_SIZE" val="727*387"/>
  <p:tag name="KSO_WM_SLIDE_POSITION" val="115*76"/>
</p:tagLst>
</file>

<file path=ppt/tags/tag45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18281_17*f*1"/>
  <p:tag name="KSO_WM_TEMPLATE_CATEGORY" val="custom"/>
  <p:tag name="KSO_WM_TEMPLATE_INDEX" val="20218281"/>
  <p:tag name="KSO_WM_UNIT_LAYERLEVEL" val="1"/>
  <p:tag name="KSO_WM_TAG_VERSION" val="1.0"/>
  <p:tag name="KSO_WM_BEAUTIFY_FLAG" val="#wm#"/>
  <p:tag name="KSO_WM_UNIT_DEFAULT_FONT" val="14;20;2"/>
  <p:tag name="KSO_WM_UNIT_BLOCK" val="0"/>
  <p:tag name="KSO_WM_UNIT_VALUE" val="144"/>
  <p:tag name="KSO_WM_CHIP_GROUPID" val="5e6b05596848fb12bee65ac8"/>
  <p:tag name="KSO_WM_CHIP_XID" val="5e6b05596848fb12bee65aca"/>
  <p:tag name="KSO_WM_UNIT_DEC_AREA_ID" val="9ffeb389fe4640cba10c82e47eb768a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c0f422109cad4faba83212b97a1fcbcb"/>
  <p:tag name="KSO_WM_UNIT_SUPPORT_BIG_FONT" val="1"/>
  <p:tag name="KSO_WM_UNIT_TEXT_FILL_FORE_SCHEMECOLOR_INDEX_BRIGHTNESS" val="0.25"/>
  <p:tag name="KSO_WM_UNIT_TEXT_FILL_FORE_SCHEMECOLOR_INDEX" val="13"/>
  <p:tag name="KSO_WM_UNIT_TEXT_FILL_TYPE" val="1"/>
  <p:tag name="KSO_WM_TEMPLATE_ASSEMBLE_XID" val="5fd104381fa9d42129ddd6e5"/>
  <p:tag name="KSO_WM_TEMPLATE_ASSEMBLE_GROUPID" val="5fd104381fa9d42129ddd6e5"/>
  <p:tag name="KSO_WM_UNIT_SPLIT_INFO" val="{&quot;paras&quot;:[{&quot;type&quot;:&quot;pa&quot;,&quot;index&quot;:&quot;1&quot;}]}"/>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8281_17*i*1"/>
  <p:tag name="KSO_WM_TEMPLATE_CATEGORY" val="custom"/>
  <p:tag name="KSO_WM_TEMPLATE_INDEX" val="20218281"/>
  <p:tag name="KSO_WM_UNIT_LAYERLEVEL" val="1"/>
  <p:tag name="KSO_WM_TAG_VERSION" val="1.0"/>
  <p:tag name="KSO_WM_BEAUTIFY_FLAG" val="#wm#"/>
  <p:tag name="KSO_WM_UNIT_BLOCK" val="0"/>
  <p:tag name="KSO_WM_UNIT_SM_LIMIT_TYPE" val="1"/>
  <p:tag name="KSO_WM_UNIT_DEC_AREA_ID" val="99bd2141fac44da9ad18283ac7d2828f"/>
  <p:tag name="KSO_WM_UNIT_TYPE" val="i"/>
  <p:tag name="KSO_WM_UNIT_INDEX" val="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adf195998712faa657ab86"/>
  <p:tag name="KSO_WM_CHIP_XID" val="5fadf195998712faa657ab8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104381fa9d42129ddd6e5"/>
  <p:tag name="KSO_WM_TEMPLATE_ASSEMBLE_GROUPID" val="5fd104381fa9d42129ddd6e5"/>
  <p:tag name="KSO_WM_UNIT_SPLIT_INFO" val="{&quot;type&quot;:&quot;i&quot;,&quot;index&quot;:&quot;1&quot;}"/>
</p:tagLst>
</file>

<file path=ppt/tags/tag461.xml><?xml version="1.0" encoding="utf-8"?>
<p:tagLst xmlns:p="http://schemas.openxmlformats.org/presentationml/2006/main">
  <p:tag name="KSO_WM_BEAUTIFY_FLAG" val="#wm#"/>
  <p:tag name="KSO_WM_TEMPLATE_CATEGORY" val="custom"/>
  <p:tag name="KSO_WM_TEMPLATE_INDEX" val="20218281"/>
  <p:tag name="KSO_WM_SLIDE_ID" val="custom20218281_17"/>
  <p:tag name="KSO_WM_TEMPLATE_SUBCATEGORY" val="21"/>
  <p:tag name="KSO_WM_TEMPLATE_MASTER_TYPE" val="1"/>
  <p:tag name="KSO_WM_TEMPLATE_COLOR_TYPE" val="1"/>
  <p:tag name="KSO_WM_SLIDE_ITEM_CNT" val="0"/>
  <p:tag name="KSO_WM_SLIDE_INDEX" val="17"/>
  <p:tag name="KSO_WM_TAG_VERSION" val="1.0"/>
  <p:tag name="KSO_WM_SLIDE_LAYOUT" val="d_f"/>
  <p:tag name="KSO_WM_SLIDE_LAYOUT_CNT" val="1_1"/>
  <p:tag name="KSO_WM_SLIDE_LAYOUT_INFO" val="{&quot;direction&quot;:1,&quot;id&quot;:&quot;2020-12-10T01:07:05&quot;,&quot;maxSize&quot;:{&quot;size1&quot;:58.799999999999997},&quot;minSize&quot;:{&quot;size1&quot;:38.799999999999997},&quot;normalSize&quot;:{&quot;size1&quot;:51.299999999999997},&quot;subLayout&quot;:[{&quot;id&quot;:&quot;2020-12-10T01:07:05&quot;,&quot;margin&quot;:{&quot;bottom&quot;:1.6929999589920044,&quot;left&quot;:2.1170001029968262,&quot;right&quot;:0,&quot;top&quot;:1.6929999589920044},&quot;type&quot;:0},{&quot;id&quot;:&quot;2020-12-10T01:07:05&quot;,&quot;margin&quot;:{&quot;bottom&quot;:1.6929999589920044,&quot;left&quot;:1.6929999589920044,&quot;right&quot;:1.6929999589920044,&quot;top&quot;:1.6929999589920044},&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f195998712faa657ab87"/>
  <p:tag name="KSO_WM_CHIP_FILLPROP" val="[[{&quot;text_align&quot;:&quot;cm&quot;,&quot;text_direction&quot;:&quot;horizontal&quot;,&quot;support_features&quot;:[&quot;creativepic&quot;],&quot;support_big_font&quot;:false,&quot;picture_toward&quot;:1,&quot;picture_dockside&quot;:[],&quot;fill_id&quot;:&quot;046a24402aa84fab9950226b440a17c8&quot;,&quot;fill_align&quot;:&quot;cm&quot;,&quot;chip_types&quot;:[&quot;picture&quot;]},{&quot;text_align&quot;:&quot;lb&quot;,&quot;text_direction&quot;:&quot;horizontal&quot;,&quot;support_big_font&quot;:true,&quot;picture_toward&quot;:0,&quot;picture_dockside&quot;:[],&quot;fill_id&quot;:&quot;20916184201d4f298034d43814fcc4fa&quot;,&quot;fill_align&quot;:&quot;lb&quot;,&quot;chip_types&quot;:[&quot;text&quot;]}]]"/>
  <p:tag name="KSO_WM_CHIP_DECFILLPROP" val="[]"/>
  <p:tag name="KSO_WM_SLIDE_TYPE" val="text"/>
  <p:tag name="KSO_WM_SLIDE_SIZE" val="888*348"/>
  <p:tag name="KSO_WM_SLIDE_POSITION" val="0*95"/>
  <p:tag name="KSO_WM_CHIP_GROUPID" val="5fadf195998712faa657ab86"/>
  <p:tag name="KSO_WM_SLIDE_BK_DARK_LIGHT" val="2"/>
  <p:tag name="KSO_WM_SLIDE_BACKGROUND_TYPE" val="general"/>
  <p:tag name="KSO_WM_SLIDE_SUPPORT_FEATURE_TYPE" val="8"/>
  <p:tag name="KSO_WM_SLIDE_SUBTYPE" val="picTxt"/>
  <p:tag name="KSO_WM_TEMPLATE_ASSEMBLE_XID" val="5fd104381fa9d42129ddd6e5"/>
  <p:tag name="KSO_WM_TEMPLATE_ASSEMBLE_GROUPID" val="5fd104381fa9d42129ddd6e5"/>
</p:tagLst>
</file>

<file path=ppt/tags/tag462.xml><?xml version="1.0" encoding="utf-8"?>
<p:tagLst xmlns:p="http://schemas.openxmlformats.org/presentationml/2006/main">
  <p:tag name="KSO_WM_UNIT_BLOCK" val="0"/>
  <p:tag name="KSO_WM_UNIT_SM_LIMIT_TYPE" val="2"/>
  <p:tag name="KSO_WM_UNIT_DEC_AREA_ID" val="88db9dceb96a409db78317d0b55cd5b1"/>
  <p:tag name="KSO_WM_UNIT_HIGHLIGHT" val="0"/>
  <p:tag name="KSO_WM_UNIT_COMPATIBLE" val="0"/>
  <p:tag name="KSO_WM_UNIT_DIAGRAM_ISNUMVISUAL" val="0"/>
  <p:tag name="KSO_WM_UNIT_DIAGRAM_ISREFERUNIT" val="0"/>
  <p:tag name="KSO_WM_UNIT_TYPE" val="i"/>
  <p:tag name="KSO_WM_UNIT_INDEX" val="1"/>
  <p:tag name="KSO_WM_UNIT_ID" val="custom20218281_14*i*1"/>
  <p:tag name="KSO_WM_TEMPLATE_CATEGORY" val="custom"/>
  <p:tag name="KSO_WM_TEMPLATE_INDEX" val="20218281"/>
  <p:tag name="KSO_WM_UNIT_LAYERLEVEL" val="1"/>
  <p:tag name="KSO_WM_TAG_VERSION" val="1.0"/>
  <p:tag name="KSO_WM_BEAUTIFY_FLAG" val="#wm#"/>
  <p:tag name="KSO_WM_UNIT_DECORATE_INFO" val="{&quot;DecorateInfoH&quot;:{&quot;IsAbs&quot;:true},&quot;DecorateInfoW&quot;:{&quot;IsAbs&quot;:true},&quot;DecorateInfoX&quot;:{&quot;IsAbs&quot;:true,&quot;Pos&quot;:1},&quot;DecorateInfoY&quot;:{&quot;IsAbs&quot;:true,&quot;Pos&quot;:1},&quot;ReferentInfo&quot;:{&quot;Id&quot;:&quot;486d8fa2be9d4b1f81735cd1966c628c&quot;,&quot;X&quot;:{&quot;Pos&quot;:1},&quot;Y&quot;:{&quot;Pos&quot;:1}},&quot;whChangeMode&quot;:0}"/>
  <p:tag name="KSO_WM_CHIP_GROUPID" val="5e71eac547edf80c4a5df191"/>
  <p:tag name="KSO_WM_CHIP_XID" val="5e71eac547edf80c4a5df192"/>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476"/>
  <p:tag name="KSO_WM_TEMPLATE_ASSEMBLE_XID" val="5fd09d5e1fa9d42129dcae10"/>
  <p:tag name="KSO_WM_TEMPLATE_ASSEMBLE_GROUPID" val="5fd09d5e1fa9d42129dcae10"/>
  <p:tag name="KSO_WM_UNIT_SPLIT_INFO" val="{&quot;type&quot;:&quot;i&quot;,&quot;index&quot;:&quot;1&quot;}"/>
</p:tagLst>
</file>

<file path=ppt/tags/tag463.xml><?xml version="1.0" encoding="utf-8"?>
<p:tagLst xmlns:p="http://schemas.openxmlformats.org/presentationml/2006/main">
  <p:tag name="KSO_WM_UNIT_BLOCK" val="0"/>
  <p:tag name="KSO_WM_UNIT_SM_LIMIT_TYPE" val="0"/>
  <p:tag name="KSO_WM_UNIT_DEC_AREA_ID" val="77dc4c9551a8469496aab584dd934a0a"/>
  <p:tag name="KSO_WM_UNIT_HIGHLIGHT" val="0"/>
  <p:tag name="KSO_WM_UNIT_COMPATIBLE" val="0"/>
  <p:tag name="KSO_WM_UNIT_DIAGRAM_ISNUMVISUAL" val="0"/>
  <p:tag name="KSO_WM_UNIT_DIAGRAM_ISREFERUNIT" val="0"/>
  <p:tag name="KSO_WM_UNIT_TYPE" val="i"/>
  <p:tag name="KSO_WM_UNIT_INDEX" val="2"/>
  <p:tag name="KSO_WM_UNIT_ID" val="custom20218281_14*i*2"/>
  <p:tag name="KSO_WM_TEMPLATE_CATEGORY" val="custom"/>
  <p:tag name="KSO_WM_TEMPLATE_INDEX" val="20218281"/>
  <p:tag name="KSO_WM_UNIT_LAYERLEVEL" val="1"/>
  <p:tag name="KSO_WM_TAG_VERSION" val="1.0"/>
  <p:tag name="KSO_WM_BEAUTIFY_FLAG" val="#wm#"/>
  <p:tag name="KSO_WM_UNIT_DECORATE_INFO" val="{&quot;DecorateInfoH&quot;:{&quot;IsAbs&quot;:true},&quot;DecorateInfoW&quot;:{&quot;IsAbs&quot;:true},&quot;DecorateInfoX&quot;:{&quot;IsAbs&quot;:true,&quot;Pos&quot;:2},&quot;DecorateInfoY&quot;:{&quot;IsAbs&quot;:true,&quot;Pos&quot;:2},&quot;ReferentInfo&quot;:{&quot;Id&quot;:&quot;88db9dceb96a409db78317d0b55cd5b1&quot;,&quot;X&quot;:{&quot;Pos&quot;:2},&quot;Y&quot;:{&quot;Pos&quot;:2}},&quot;whChangeMode&quot;:0}"/>
  <p:tag name="KSO_WM_CHIP_GROUPID" val="5e71eac547edf80c4a5df191"/>
  <p:tag name="KSO_WM_CHIP_XID" val="5e71eac547edf80c4a5df192"/>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9"/>
  <p:tag name="KSO_WM_TEMPLATE_ASSEMBLE_XID" val="5fd09d5e1fa9d42129dcae10"/>
  <p:tag name="KSO_WM_TEMPLATE_ASSEMBLE_GROUPID" val="5fd09d5e1fa9d42129dcae10"/>
  <p:tag name="KSO_WM_UNIT_SPLIT_INFO" val="{&quot;type&quot;:&quot;i&quot;,&quot;index&quot;:&quot;2&quot;}"/>
</p:tagLst>
</file>

<file path=ppt/tags/tag464.xml><?xml version="1.0" encoding="utf-8"?>
<p:tagLst xmlns:p="http://schemas.openxmlformats.org/presentationml/2006/main">
  <p:tag name="KSO_WM_UNIT_BLOCK" val="0"/>
  <p:tag name="KSO_WM_UNIT_SM_LIMIT_TYPE" val="0"/>
  <p:tag name="KSO_WM_UNIT_DEC_AREA_ID" val="a2f1a5f344554e97aefb99750d032d4c"/>
  <p:tag name="KSO_WM_UNIT_HIGHLIGHT" val="0"/>
  <p:tag name="KSO_WM_UNIT_COMPATIBLE" val="0"/>
  <p:tag name="KSO_WM_UNIT_DIAGRAM_ISNUMVISUAL" val="0"/>
  <p:tag name="KSO_WM_UNIT_DIAGRAM_ISREFERUNIT" val="0"/>
  <p:tag name="KSO_WM_UNIT_TYPE" val="i"/>
  <p:tag name="KSO_WM_UNIT_INDEX" val="3"/>
  <p:tag name="KSO_WM_UNIT_ID" val="custom20218281_14*i*3"/>
  <p:tag name="KSO_WM_TEMPLATE_CATEGORY" val="custom"/>
  <p:tag name="KSO_WM_TEMPLATE_INDEX" val="20218281"/>
  <p:tag name="KSO_WM_UNIT_LAYERLEVEL" val="1"/>
  <p:tag name="KSO_WM_TAG_VERSION" val="1.0"/>
  <p:tag name="KSO_WM_BEAUTIFY_FLAG" val="#wm#"/>
  <p:tag name="KSO_WM_UNIT_DECORATE_INFO" val="{&quot;DecorateInfoH&quot;:{&quot;IsAbs&quot;:true},&quot;DecorateInfoW&quot;:{&quot;IsAbs&quot;:true},&quot;DecorateInfoX&quot;:{&quot;IsAbs&quot;:true,&quot;Pos&quot;:0},&quot;DecorateInfoY&quot;:{&quot;IsAbs&quot;:true,&quot;Pos&quot;:0},&quot;ReferentInfo&quot;:{&quot;Id&quot;:&quot;88db9dceb96a409db78317d0b55cd5b1&quot;,&quot;X&quot;:{&quot;Pos&quot;:0},&quot;Y&quot;:{&quot;Pos&quot;:0}},&quot;whChangeMode&quot;:0}"/>
  <p:tag name="KSO_WM_CHIP_GROUPID" val="5e71eac547edf80c4a5df191"/>
  <p:tag name="KSO_WM_CHIP_XID" val="5e71eac547edf80c4a5df192"/>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9"/>
  <p:tag name="KSO_WM_TEMPLATE_ASSEMBLE_XID" val="5fd09d5e1fa9d42129dcae10"/>
  <p:tag name="KSO_WM_TEMPLATE_ASSEMBLE_GROUPID" val="5fd09d5e1fa9d42129dcae10"/>
  <p:tag name="KSO_WM_UNIT_SPLIT_INFO" val="{&quot;type&quot;:&quot;i&quot;,&quot;index&quot;:&quot;3&quot;}"/>
</p:tagLst>
</file>

<file path=ppt/tags/tag465.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18281_14*a*1"/>
  <p:tag name="KSO_WM_TEMPLATE_CATEGORY" val="custom"/>
  <p:tag name="KSO_WM_TEMPLATE_INDEX" val="20218281"/>
  <p:tag name="KSO_WM_UNIT_LAYERLEVEL" val="1"/>
  <p:tag name="KSO_WM_TAG_VERSION" val="1.0"/>
  <p:tag name="KSO_WM_BEAUTIFY_FLAG" val="#wm#"/>
  <p:tag name="KSO_WM_UNIT_PRESET_TEXT" val="单击此处添加大标题内容"/>
  <p:tag name="KSO_WM_UNIT_DEFAULT_FONT" val="24;44;4"/>
  <p:tag name="KSO_WM_UNIT_BLOCK" val="0"/>
  <p:tag name="KSO_WM_CHIP_GROUPID" val="5e7881253197e252a37019b5"/>
  <p:tag name="KSO_WM_CHIP_XID" val="5e7881253197e252a37019b6"/>
  <p:tag name="KSO_WM_UNIT_DEC_AREA_ID" val="0886d7ca081e45b9825e3ad728a9ed1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ffceed1f8c174e6a940de17fec4f760b"/>
  <p:tag name="KSO_WM_UNIT_TEXT_FILL_FORE_SCHEMECOLOR_INDEX_BRIGHTNESS" val="0"/>
  <p:tag name="KSO_WM_UNIT_TEXT_FILL_FORE_SCHEMECOLOR_INDEX" val="13"/>
  <p:tag name="KSO_WM_UNIT_TEXT_FILL_TYPE" val="1"/>
  <p:tag name="KSO_WM_TEMPLATE_ASSEMBLE_XID" val="5fd09d5e1fa9d42129dcae10"/>
  <p:tag name="KSO_WM_TEMPLATE_ASSEMBLE_GROUPID" val="5fd09d5e1fa9d42129dcae10"/>
  <p:tag name="KSO_WM_UNIT_SPLIT_INFO" val="{&quot;paras&quot;:[{&quot;type&quot;:&quot;pa&quot;,&quot;index&quot;:&quot;1&quot;}]}"/>
</p:tagLst>
</file>

<file path=ppt/tags/tag46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18281_14*f*1"/>
  <p:tag name="KSO_WM_TEMPLATE_CATEGORY" val="custom"/>
  <p:tag name="KSO_WM_TEMPLATE_INDEX" val="20218281"/>
  <p:tag name="KSO_WM_UNIT_LAYERLEVEL" val="1"/>
  <p:tag name="KSO_WM_TAG_VERSION" val="1.0"/>
  <p:tag name="KSO_WM_BEAUTIFY_FLAG" val="#wm#"/>
  <p:tag name="KSO_WM_UNIT_DEFAULT_FONT" val="14;20;2"/>
  <p:tag name="KSO_WM_UNIT_BLOCK" val="0"/>
  <p:tag name="KSO_WM_UNIT_VALUE" val="64"/>
  <p:tag name="KSO_WM_CHIP_GROUPID" val="5e6b05596848fb12bee65ac8"/>
  <p:tag name="KSO_WM_CHIP_XID" val="5e6b05596848fb12bee65aca"/>
  <p:tag name="KSO_WM_UNIT_DEC_AREA_ID" val="315db8c25403459fafcbd034f874cf6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62938259e2b04f4fac1e29381a7f31f4"/>
  <p:tag name="KSO_WM_UNIT_SUPPORT_BIG_FONT" val="1"/>
  <p:tag name="KSO_WM_UNIT_TEXT_FILL_FORE_SCHEMECOLOR_INDEX_BRIGHTNESS" val="0.25"/>
  <p:tag name="KSO_WM_UNIT_TEXT_FILL_FORE_SCHEMECOLOR_INDEX" val="13"/>
  <p:tag name="KSO_WM_UNIT_TEXT_FILL_TYPE" val="1"/>
  <p:tag name="KSO_WM_TEMPLATE_ASSEMBLE_XID" val="5fd09d5e1fa9d42129dcae10"/>
  <p:tag name="KSO_WM_TEMPLATE_ASSEMBLE_GROUPID" val="5fd09d5e1fa9d42129dcae10"/>
  <p:tag name="KSO_WM_UNIT_SPLIT_INFO" val="{&quot;paras&quot;:[{&quot;type&quot;:&quot;pa&quot;,&quot;index&quot;:&quot;2&quot;}]}"/>
</p:tagLst>
</file>

<file path=ppt/tags/tag467.xml><?xml version="1.0" encoding="utf-8"?>
<p:tagLst xmlns:p="http://schemas.openxmlformats.org/presentationml/2006/main">
  <p:tag name="KSO_WM_BEAUTIFY_FLAG" val="#wm#"/>
  <p:tag name="KSO_WM_TEMPLATE_CATEGORY" val="custom"/>
  <p:tag name="KSO_WM_TEMPLATE_INDEX" val="20218281"/>
  <p:tag name="KSO_WM_SLIDE_LAYOUT_INFO" val="{&quot;backgroundInfo&quot;:[{&quot;bottom&quot;:0,&quot;bottomAbs&quot;:false,&quot;left&quot;:0,&quot;leftAbs&quot;:false,&quot;right&quot;:0,&quot;rightAbs&quot;:false,&quot;top&quot;:0,&quot;topAbs&quot;:false,&quot;type&quot;:&quot;general&quot;}],&quot;id&quot;:&quot;2020-12-09T17:52:00&quot;,&quot;maxSize&quot;:{&quot;size1&quot;:22.199999999999999},&quot;minSize&quot;:{&quot;size1&quot;:22.199999999999999},&quot;normalSize&quot;:{&quot;size1&quot;:22.199999999999999},&quot;subLayout&quot;:[{&quot;id&quot;:&quot;2020-12-09T17:52:00&quot;,&quot;margin&quot;:{&quot;bottom&quot;:0.84700000286102295,&quot;left&quot;:1.6929999589920044,&quot;right&quot;:1.6929999589920044,&quot;top&quot;:1.6929999589920044},&quot;type&quot;:0},{&quot;direction&quot;:1,&quot;id&quot;:&quot;2020-12-09T17:52:00&quot;,&quot;maxSize&quot;:{&quot;size1&quot;:66.299999999999997},&quot;minSize&quot;:{&quot;size1&quot;:57.5},&quot;normalSize&quot;:{&quot;size1&quot;:57.5},&quot;subLayout&quot;:[{&quot;id&quot;:&quot;2020-12-09T17:52:00&quot;,&quot;margin&quot;:{&quot;bottom&quot;:2.5399999618530273,&quot;left&quot;:2.5399999618530273,&quot;right&quot;:0.84700000286102295,&quot;top&quot;:0.84700000286102295},&quot;type&quot;:0},{&quot;id&quot;:&quot;2020-12-09T17:52:00&quot;,&quot;margin&quot;:{&quot;bottom&quot;:1.6929999589920044,&quot;left&quot;:1.2699999809265137,&quot;right&quot;:1.6929999589920044,&quot;top&quot;:0},&quot;type&quot;:0}],&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71eac547edf80c4a5df192"/>
  <p:tag name="KSO_WM_SLIDE_CAN_ADD_NAVIGATION" val="1"/>
  <p:tag name="KSO_WM_SLIDE_ID" val="custom20218281_14"/>
  <p:tag name="KSO_WM_TEMPLATE_SUBCATEGORY" val="21"/>
  <p:tag name="KSO_WM_TEMPLATE_MASTER_TYPE" val="1"/>
  <p:tag name="KSO_WM_TEMPLATE_COLOR_TYPE" val="1"/>
  <p:tag name="KSO_WM_SLIDE_TYPE" val="text"/>
  <p:tag name="KSO_WM_SLIDE_SUBTYPE" val="picTxt"/>
  <p:tag name="KSO_WM_SLIDE_ITEM_CNT" val="0"/>
  <p:tag name="KSO_WM_SLIDE_INDEX" val="14"/>
  <p:tag name="KSO_WM_SLIDE_SIZE" val="864*444"/>
  <p:tag name="KSO_WM_SLIDE_POSITION" val="48*48"/>
  <p:tag name="KSO_WM_TAG_VERSION" val="1.0"/>
  <p:tag name="KSO_WM_CHIP_FILLPROP" val="[[{&quot;text_align&quot;:&quot;lb&quot;,&quot;text_direction&quot;:&quot;horizontal&quot;,&quot;support_big_font&quot;:false,&quot;fill_id&quot;:&quot;13764482d0b94c3797cd92679777cb6d&quot;,&quot;fill_align&quot;:&quot;lb&quot;,&quot;chip_types&quot;:[&quot;header&quot;]},{&quot;text_align&quot;:&quot;lm&quot;,&quot;text_direction&quot;:&quot;horizontal&quot;,&quot;support_big_font&quot;:false,&quot;fill_id&quot;:&quot;0c7aeec11ac7457eb4d583c52a0ae3d5&quot;,&quot;fill_align&quot;:&quot;lm&quot;,&quot;chip_types&quot;:[&quot;diagram&quot;,&quot;pictext&quot;,&quot;picture&quot;,&quot;chart&quot;,&quot;table&quot;,&quot;video&quot;]},{&quot;text_align&quot;:&quot;lm&quot;,&quot;text_direction&quot;:&quot;horizontal&quot;,&quot;support_big_font&quot;:true,&quot;fill_id&quot;:&quot;95d2289085634f659fb9ea746d7af990&quot;,&quot;fill_align&quot;:&quot;lm&quot;,&quot;chip_types&quot;:[&quot;text&quot;]}]]"/>
  <p:tag name="KSO_WM_SLIDE_LAYOUT" val="a_d_f"/>
  <p:tag name="KSO_WM_SLIDE_LAYOUT_CNT" val="1_1_1"/>
  <p:tag name="KSO_WM_CHIP_GROUPID" val="5e71eac547edf80c4a5df191"/>
  <p:tag name="KSO_WM_CHIP_DECFILLPROP" val="[]"/>
  <p:tag name="KSO_WM_SLIDE_BK_DARK_LIGHT" val="2"/>
  <p:tag name="KSO_WM_SLIDE_BACKGROUND_TYPE" val="general"/>
  <p:tag name="KSO_WM_SLIDE_SUPPORT_FEATURE_TYPE" val="0"/>
  <p:tag name="KSO_WM_TEMPLATE_ASSEMBLE_XID" val="5fd09d5e1fa9d42129dcae10"/>
  <p:tag name="KSO_WM_TEMPLATE_ASSEMBLE_GROUPID" val="5fd09d5e1fa9d42129dcae10"/>
</p:tagLst>
</file>

<file path=ppt/tags/tag46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18281_14*f*1"/>
  <p:tag name="KSO_WM_TEMPLATE_CATEGORY" val="custom"/>
  <p:tag name="KSO_WM_TEMPLATE_INDEX" val="20218281"/>
  <p:tag name="KSO_WM_UNIT_LAYERLEVEL" val="1"/>
  <p:tag name="KSO_WM_TAG_VERSION" val="1.0"/>
  <p:tag name="KSO_WM_BEAUTIFY_FLAG" val="#wm#"/>
  <p:tag name="KSO_WM_UNIT_DEFAULT_FONT" val="14;20;2"/>
  <p:tag name="KSO_WM_UNIT_BLOCK" val="0"/>
  <p:tag name="KSO_WM_UNIT_VALUE" val="64"/>
  <p:tag name="KSO_WM_CHIP_GROUPID" val="5e6b05596848fb12bee65ac8"/>
  <p:tag name="KSO_WM_CHIP_XID" val="5e6b05596848fb12bee65aca"/>
  <p:tag name="KSO_WM_UNIT_DEC_AREA_ID" val="315db8c25403459fafcbd034f874cf6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62938259e2b04f4fac1e29381a7f31f4"/>
  <p:tag name="KSO_WM_UNIT_SUPPORT_BIG_FONT" val="1"/>
  <p:tag name="KSO_WM_UNIT_TEXT_FILL_FORE_SCHEMECOLOR_INDEX_BRIGHTNESS" val="0.25"/>
  <p:tag name="KSO_WM_UNIT_TEXT_FILL_FORE_SCHEMECOLOR_INDEX" val="13"/>
  <p:tag name="KSO_WM_UNIT_TEXT_FILL_TYPE" val="1"/>
  <p:tag name="KSO_WM_TEMPLATE_ASSEMBLE_XID" val="5fd09d5e1fa9d42129dcae10"/>
  <p:tag name="KSO_WM_TEMPLATE_ASSEMBLE_GROUPID" val="5fd09d5e1fa9d42129dcae10"/>
  <p:tag name="KSO_WM_UNIT_SPLIT_INFO" val="{&quot;paras&quot;:[{&quot;type&quot;:&quot;pa&quot;,&quot;index&quot;:&quot;2&quot;}]}"/>
</p:tagLst>
</file>

<file path=ppt/tags/tag469.xml><?xml version="1.0" encoding="utf-8"?>
<p:tagLst xmlns:p="http://schemas.openxmlformats.org/presentationml/2006/main">
  <p:tag name="KSO_WM_BEAUTIFY_FLAG" val="#wm#"/>
  <p:tag name="KSO_WM_TEMPLATE_CATEGORY" val="custom"/>
  <p:tag name="KSO_WM_TEMPLATE_INDEX" val="20218281"/>
  <p:tag name="KSO_WM_SLIDE_LAYOUT_INFO" val="{&quot;backgroundInfo&quot;:[{&quot;bottom&quot;:0,&quot;bottomAbs&quot;:false,&quot;left&quot;:0,&quot;leftAbs&quot;:false,&quot;right&quot;:0,&quot;rightAbs&quot;:false,&quot;top&quot;:0,&quot;topAbs&quot;:false,&quot;type&quot;:&quot;general&quot;}],&quot;id&quot;:&quot;2020-12-09T17:52:00&quot;,&quot;maxSize&quot;:{&quot;size1&quot;:22.199999999999999},&quot;minSize&quot;:{&quot;size1&quot;:22.199999999999999},&quot;normalSize&quot;:{&quot;size1&quot;:22.199999999999999},&quot;subLayout&quot;:[{&quot;id&quot;:&quot;2020-12-09T17:52:00&quot;,&quot;margin&quot;:{&quot;bottom&quot;:0.84700000286102295,&quot;left&quot;:1.6929999589920044,&quot;right&quot;:1.6929999589920044,&quot;top&quot;:1.6929999589920044},&quot;type&quot;:0},{&quot;direction&quot;:1,&quot;id&quot;:&quot;2020-12-09T17:52:00&quot;,&quot;maxSize&quot;:{&quot;size1&quot;:66.299999999999997},&quot;minSize&quot;:{&quot;size1&quot;:57.5},&quot;normalSize&quot;:{&quot;size1&quot;:57.5},&quot;subLayout&quot;:[{&quot;id&quot;:&quot;2020-12-09T17:52:00&quot;,&quot;margin&quot;:{&quot;bottom&quot;:2.5399999618530273,&quot;left&quot;:2.5399999618530273,&quot;right&quot;:0.84700000286102295,&quot;top&quot;:0.84700000286102295},&quot;type&quot;:0},{&quot;id&quot;:&quot;2020-12-09T17:52:00&quot;,&quot;margin&quot;:{&quot;bottom&quot;:1.6929999589920044,&quot;left&quot;:1.2699999809265137,&quot;right&quot;:1.6929999589920044,&quot;top&quot;:0},&quot;type&quot;:0}],&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71eac547edf80c4a5df192"/>
  <p:tag name="KSO_WM_SLIDE_CAN_ADD_NAVIGATION" val="1"/>
  <p:tag name="KSO_WM_SLIDE_ID" val="custom20218281_14"/>
  <p:tag name="KSO_WM_TEMPLATE_SUBCATEGORY" val="21"/>
  <p:tag name="KSO_WM_TEMPLATE_MASTER_TYPE" val="1"/>
  <p:tag name="KSO_WM_TEMPLATE_COLOR_TYPE" val="1"/>
  <p:tag name="KSO_WM_SLIDE_TYPE" val="text"/>
  <p:tag name="KSO_WM_SLIDE_SUBTYPE" val="picTxt"/>
  <p:tag name="KSO_WM_SLIDE_ITEM_CNT" val="0"/>
  <p:tag name="KSO_WM_SLIDE_INDEX" val="14"/>
  <p:tag name="KSO_WM_SLIDE_SIZE" val="864*444"/>
  <p:tag name="KSO_WM_SLIDE_POSITION" val="48*48"/>
  <p:tag name="KSO_WM_TAG_VERSION" val="1.0"/>
  <p:tag name="KSO_WM_CHIP_FILLPROP" val="[[{&quot;text_align&quot;:&quot;lb&quot;,&quot;text_direction&quot;:&quot;horizontal&quot;,&quot;support_big_font&quot;:false,&quot;fill_id&quot;:&quot;13764482d0b94c3797cd92679777cb6d&quot;,&quot;fill_align&quot;:&quot;lb&quot;,&quot;chip_types&quot;:[&quot;header&quot;]},{&quot;text_align&quot;:&quot;lm&quot;,&quot;text_direction&quot;:&quot;horizontal&quot;,&quot;support_big_font&quot;:false,&quot;fill_id&quot;:&quot;0c7aeec11ac7457eb4d583c52a0ae3d5&quot;,&quot;fill_align&quot;:&quot;lm&quot;,&quot;chip_types&quot;:[&quot;diagram&quot;,&quot;pictext&quot;,&quot;picture&quot;,&quot;chart&quot;,&quot;table&quot;,&quot;video&quot;]},{&quot;text_align&quot;:&quot;lm&quot;,&quot;text_direction&quot;:&quot;horizontal&quot;,&quot;support_big_font&quot;:true,&quot;fill_id&quot;:&quot;95d2289085634f659fb9ea746d7af990&quot;,&quot;fill_align&quot;:&quot;lm&quot;,&quot;chip_types&quot;:[&quot;text&quot;]}]]"/>
  <p:tag name="KSO_WM_SLIDE_LAYOUT" val="a_d_f"/>
  <p:tag name="KSO_WM_SLIDE_LAYOUT_CNT" val="1_1_1"/>
  <p:tag name="KSO_WM_CHIP_GROUPID" val="5e71eac547edf80c4a5df191"/>
  <p:tag name="KSO_WM_CHIP_DECFILLPROP" val="[]"/>
  <p:tag name="KSO_WM_SLIDE_BK_DARK_LIGHT" val="2"/>
  <p:tag name="KSO_WM_SLIDE_BACKGROUND_TYPE" val="general"/>
  <p:tag name="KSO_WM_SLIDE_SUPPORT_FEATURE_TYPE" val="0"/>
  <p:tag name="KSO_WM_TEMPLATE_ASSEMBLE_XID" val="5fd09d5e1fa9d42129dcae10"/>
  <p:tag name="KSO_WM_TEMPLATE_ASSEMBLE_GROUPID" val="5fd09d5e1fa9d42129dcae10"/>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KSO_WM_UNIT_ISCONTENTSTITLE" val="0"/>
  <p:tag name="KSO_WM_UNIT_ISNUMDGMTITLE" val="0"/>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custom20218281_15*a*1"/>
  <p:tag name="KSO_WM_TEMPLATE_CATEGORY" val="custom"/>
  <p:tag name="KSO_WM_TEMPLATE_INDEX" val="20218281"/>
  <p:tag name="KSO_WM_UNIT_LAYERLEVEL" val="1"/>
  <p:tag name="KSO_WM_TAG_VERSION" val="1.0"/>
  <p:tag name="KSO_WM_BEAUTIFY_FLAG" val="#wm#"/>
  <p:tag name="KSO_WM_UNIT_PRESET_TEXT" val="单击此处添加大标题内容"/>
  <p:tag name="KSO_WM_UNIT_DEFAULT_FONT" val="24;44;4"/>
  <p:tag name="KSO_WM_UNIT_BLOCK" val="0"/>
  <p:tag name="KSO_WM_CHIP_GROUPID" val="5e7881253197e252a37019b5"/>
  <p:tag name="KSO_WM_CHIP_XID" val="5e7881253197e252a37019b6"/>
  <p:tag name="KSO_WM_UNIT_DEC_AREA_ID" val="0934ade70248484ab2d70312676580f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627df8e79bbb4f168a1006eb39d7d817"/>
  <p:tag name="KSO_WM_UNIT_TEXT_FILL_FORE_SCHEMECOLOR_INDEX_BRIGHTNESS" val="0"/>
  <p:tag name="KSO_WM_UNIT_TEXT_FILL_FORE_SCHEMECOLOR_INDEX" val="13"/>
  <p:tag name="KSO_WM_UNIT_TEXT_FILL_TYPE" val="1"/>
  <p:tag name="KSO_WM_TEMPLATE_ASSEMBLE_XID" val="5fd0b9341fa9d42129dd4cad"/>
  <p:tag name="KSO_WM_TEMPLATE_ASSEMBLE_GROUPID" val="5fd0b9341fa9d42129dd4cad"/>
  <p:tag name="KSO_WM_UNIT_SPLIT_INFO" val="{&quot;paras&quot;:[{&quot;type&quot;:&quot;pa&quot;,&quot;index&quot;:&quot;1&quot;}]}"/>
</p:tagLst>
</file>

<file path=ppt/tags/tag47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18281_15*f*1"/>
  <p:tag name="KSO_WM_TEMPLATE_CATEGORY" val="custom"/>
  <p:tag name="KSO_WM_TEMPLATE_INDEX" val="20218281"/>
  <p:tag name="KSO_WM_UNIT_LAYERLEVEL" val="1"/>
  <p:tag name="KSO_WM_TAG_VERSION" val="1.0"/>
  <p:tag name="KSO_WM_BEAUTIFY_FLAG" val="#wm#"/>
  <p:tag name="KSO_WM_UNIT_DEFAULT_FONT" val="14;20;2"/>
  <p:tag name="KSO_WM_UNIT_BLOCK" val="0"/>
  <p:tag name="KSO_WM_UNIT_VALUE" val="225"/>
  <p:tag name="KSO_WM_CHIP_GROUPID" val="5e6b05596848fb12bee65ac8"/>
  <p:tag name="KSO_WM_CHIP_XID" val="5e6b05596848fb12bee65aca"/>
  <p:tag name="KSO_WM_UNIT_DEC_AREA_ID" val="442f88eeeaae4b1ba65e6ac5beaebd1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278132ac34d47c0b96720d6555e134d"/>
  <p:tag name="KSO_WM_UNIT_SUPPORT_UNIT_TYPE" val="[&quot;d&quot;,&quot;β&quot;,&quot;θ&quot;]"/>
  <p:tag name="KSO_WM_UNIT_TEXT_FILL_FORE_SCHEMECOLOR_INDEX_BRIGHTNESS" val="0.25"/>
  <p:tag name="KSO_WM_UNIT_TEXT_FILL_FORE_SCHEMECOLOR_INDEX" val="13"/>
  <p:tag name="KSO_WM_UNIT_TEXT_FILL_TYPE" val="1"/>
  <p:tag name="KSO_WM_TEMPLATE_ASSEMBLE_XID" val="5fd0b9341fa9d42129dd4cad"/>
  <p:tag name="KSO_WM_TEMPLATE_ASSEMBLE_GROUPID" val="5fd0b9341fa9d42129dd4cad"/>
  <p:tag name="KSO_WM_UNIT_SPLIT_INFO" val="{&quot;paras&quot;:[{&quot;type&quot;:&quot;pa&quot;,&quot;index&quot;:&quot;2&quot;}]}"/>
</p:tagLst>
</file>

<file path=ppt/tags/tag4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18281_15*i*2"/>
  <p:tag name="KSO_WM_TEMPLATE_CATEGORY" val="custom"/>
  <p:tag name="KSO_WM_TEMPLATE_INDEX" val="20218281"/>
  <p:tag name="KSO_WM_UNIT_LAYERLEVEL" val="1"/>
  <p:tag name="KSO_WM_TAG_VERSION" val="1.0"/>
  <p:tag name="KSO_WM_BEAUTIFY_FLAG" val="#wm#"/>
  <p:tag name="KSO_WM_UNIT_BLOCK" val="0"/>
  <p:tag name="KSO_WM_UNIT_SM_LIMIT_TYPE" val="0"/>
  <p:tag name="KSO_WM_UNIT_DEC_AREA_ID" val="1844e6ba5855470883ed1dffa5182ee2"/>
  <p:tag name="KSO_WM_UNIT_DECORATE_INFO" val="{&quot;DecorateInfoH&quot;:{&quot;IsAbs&quot;:true},&quot;DecorateInfoW&quot;:{&quot;IsAbs&quot;:true},&quot;DecorateInfoX&quot;:{&quot;IsAbs&quot;:true,&quot;Pos&quot;:0},&quot;DecorateInfoY&quot;:{&quot;IsAbs&quot;:true,&quot;Pos&quot;:0},&quot;ReferentInfo&quot;:{&quot;Id&quot;:&quot;442f88eeeaae4b1ba65e6ac5beaebd1a&quot;,&quot;X&quot;:{&quot;Pos&quot;:2},&quot;Y&quot;:{&quot;Pos&quot;:0}},&quot;whChangeMode&quot;:0}"/>
  <p:tag name="KSO_WM_CHIP_GROUPID" val="5f5ee1ca4d6848d78f644aed"/>
  <p:tag name="KSO_WM_CHIP_XID" val="5f69675b553136823a5e61e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TEMPLATE_ASSEMBLE_XID" val="5fd0b9341fa9d42129dd4cad"/>
  <p:tag name="KSO_WM_TEMPLATE_ASSEMBLE_GROUPID" val="5fd0b9341fa9d42129dd4cad"/>
  <p:tag name="KSO_WM_UNIT_SPLIT_INFO" val="{&quot;type&quot;:&quot;i&quot;,&quot;index&quot;:&quot;2&quot;}"/>
</p:tagLst>
</file>

<file path=ppt/tags/tag473.xml><?xml version="1.0" encoding="utf-8"?>
<p:tagLst xmlns:p="http://schemas.openxmlformats.org/presentationml/2006/main">
  <p:tag name="KSO_WM_SLIDE_ID" val="custom20218281_15"/>
  <p:tag name="KSO_WM_TEMPLATE_SUBCATEGORY" val="21"/>
  <p:tag name="KSO_WM_TEMPLATE_MASTER_TYPE" val="1"/>
  <p:tag name="KSO_WM_TEMPLATE_COLOR_TYPE" val="1"/>
  <p:tag name="KSO_WM_SLIDE_TYPE" val="text"/>
  <p:tag name="KSO_WM_SLIDE_SUBTYPE" val="pureTxt"/>
  <p:tag name="KSO_WM_SLIDE_ITEM_CNT" val="0"/>
  <p:tag name="KSO_WM_SLIDE_INDEX" val="15"/>
  <p:tag name="KSO_WM_TAG_VERSION" val="1.0"/>
  <p:tag name="KSO_WM_BEAUTIFY_FLAG" val="#wm#"/>
  <p:tag name="KSO_WM_TEMPLATE_CATEGORY" val="custom"/>
  <p:tag name="KSO_WM_TEMPLATE_INDEX" val="20218281"/>
  <p:tag name="KSO_WM_SLIDE_LAYOUT" val="a_f"/>
  <p:tag name="KSO_WM_SLIDE_LAYOUT_CNT" val="1_1"/>
  <p:tag name="KSO_WM_TEMPLATE_THUMBS_INDEX" val="1、4、7、12、13、14、15、16、17、18、20、24、25、28、33、36、40、43、44"/>
  <p:tag name="KSO_WM_SLIDE_LAYOUT_INFO" val="{&quot;backgroundInfo&quot;:[{&quot;bottom&quot;:0,&quot;bottomAbs&quot;:false,&quot;left&quot;:0,&quot;leftAbs&quot;:false,&quot;right&quot;:0,&quot;rightAbs&quot;:false,&quot;top&quot;:0,&quot;topAbs&quot;:false,&quot;type&quot;:&quot;general&quot;}],&quot;id&quot;:&quot;2020-12-09T19:47:00&quot;,&quot;maxSize&quot;:{&quot;size1&quot;:31.100000000000001},&quot;minSize&quot;:{&quot;size1&quot;:20},&quot;normalSize&quot;:{&quot;size1&quot;:22.199999999999999},&quot;subLayout&quot;:[{&quot;id&quot;:&quot;2020-12-09T19:47:00&quot;,&quot;margin&quot;:{&quot;bottom&quot;:0.21199998259544373,&quot;left&quot;:1.6929999589920044,&quot;right&quot;:1.6929999589920044,&quot;top&quot;:1.6929999589920044},&quot;type&quot;:0},{&quot;id&quot;:&quot;2020-12-09T19:47:00&quot;,&quot;margin&quot;:{&quot;bottom&quot;:2.1170001029968262,&quot;left&quot;:5.5029997825622559,&quot;right&quot;:5.5029997825622559,&quot;top&quot;:1.6929999589920044},&quot;type&quot;:0}],&quot;type&quot;:0}"/>
  <p:tag name="KSO_WM_SLIDE_BACKGROUND" val="[&quot;general&quot;]"/>
  <p:tag name="KSO_WM_SLIDE_RATIO" val="1.777778"/>
  <p:tag name="KSO_WM_SLIDE_SIZE" val="864*420"/>
  <p:tag name="KSO_WM_SLIDE_POSITION" val="47*4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75b553136823a5e61e2"/>
  <p:tag name="KSO_WM_CHIP_FILLPROP" val="[[{&quot;text_align&quot;:&quot;ct&quot;,&quot;text_direction&quot;:&quot;horizontal&quot;,&quot;support_big_font&quot;:false,&quot;fill_id&quot;:&quot;f4e552a498f24ec88a7a49012f3332fe&quot;,&quot;fill_align&quot;:&quot;ct&quot;,&quot;chip_types&quot;:[&quot;header&quot;]},{&quot;text_align&quot;:&quot;lm&quot;,&quot;text_direction&quot;:&quot;horizontal&quot;,&quot;support_big_font&quot;:false,&quot;fill_id&quot;:&quot;174da224636a4d3fbb0d51f2ce0d7c1d&quot;,&quot;fill_align&quot;:&quot;cm&quot;,&quot;chip_types&quot;:[&quot;pictext&quot;,&quot;text&quot;,&quot;picture&quot;,&quot;table&quot;,&quot;video&quot;]}]]"/>
  <p:tag name="FIXED_XID_TMP" val="5f5ee1ca4d6848d78f644aed"/>
  <p:tag name="KSO_WM_CHIP_DECFILLPROP" val="[]"/>
  <p:tag name="KSO_WM_SLIDE_CAN_ADD_NAVIGATION" val="1"/>
  <p:tag name="KSO_WM_CHIP_GROUPID" val="5f5ee1ca4d6848d78f644aed"/>
  <p:tag name="KSO_WM_SLIDE_BK_DARK_LIGHT" val="2"/>
  <p:tag name="KSO_WM_SLIDE_BACKGROUND_TYPE" val="general"/>
  <p:tag name="KSO_WM_SLIDE_SUPPORT_FEATURE_TYPE" val="0"/>
  <p:tag name="KSO_WM_TEMPLATE_ASSEMBLE_XID" val="5fd0b9341fa9d42129dd4cad"/>
  <p:tag name="KSO_WM_TEMPLATE_ASSEMBLE_GROUPID" val="5fd0b9341fa9d42129dd4cad"/>
</p:tagLst>
</file>

<file path=ppt/tags/tag474.xml><?xml version="1.0" encoding="utf-8"?>
<p:tagLst xmlns:p="http://schemas.openxmlformats.org/presentationml/2006/main">
  <p:tag name="KSO_WM_UNIT_BLOCK" val="0"/>
  <p:tag name="KSO_WM_UNIT_SM_LIMIT_TYPE" val="2"/>
  <p:tag name="KSO_WM_UNIT_DEC_AREA_ID" val="88db9dceb96a409db78317d0b55cd5b1"/>
  <p:tag name="KSO_WM_UNIT_HIGHLIGHT" val="0"/>
  <p:tag name="KSO_WM_UNIT_COMPATIBLE" val="0"/>
  <p:tag name="KSO_WM_UNIT_DIAGRAM_ISNUMVISUAL" val="0"/>
  <p:tag name="KSO_WM_UNIT_DIAGRAM_ISREFERUNIT" val="0"/>
  <p:tag name="KSO_WM_UNIT_TYPE" val="i"/>
  <p:tag name="KSO_WM_UNIT_INDEX" val="1"/>
  <p:tag name="KSO_WM_UNIT_ID" val="custom20218281_14*i*1"/>
  <p:tag name="KSO_WM_TEMPLATE_CATEGORY" val="custom"/>
  <p:tag name="KSO_WM_TEMPLATE_INDEX" val="20218281"/>
  <p:tag name="KSO_WM_UNIT_LAYERLEVEL" val="1"/>
  <p:tag name="KSO_WM_TAG_VERSION" val="1.0"/>
  <p:tag name="KSO_WM_BEAUTIFY_FLAG" val="#wm#"/>
  <p:tag name="KSO_WM_UNIT_DECORATE_INFO" val="{&quot;DecorateInfoH&quot;:{&quot;IsAbs&quot;:true},&quot;DecorateInfoW&quot;:{&quot;IsAbs&quot;:true},&quot;DecorateInfoX&quot;:{&quot;IsAbs&quot;:true,&quot;Pos&quot;:1},&quot;DecorateInfoY&quot;:{&quot;IsAbs&quot;:true,&quot;Pos&quot;:1},&quot;ReferentInfo&quot;:{&quot;Id&quot;:&quot;486d8fa2be9d4b1f81735cd1966c628c&quot;,&quot;X&quot;:{&quot;Pos&quot;:1},&quot;Y&quot;:{&quot;Pos&quot;:1}},&quot;whChangeMode&quot;:0}"/>
  <p:tag name="KSO_WM_CHIP_GROUPID" val="5e71eac547edf80c4a5df191"/>
  <p:tag name="KSO_WM_CHIP_XID" val="5e71eac547edf80c4a5df192"/>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476"/>
  <p:tag name="KSO_WM_TEMPLATE_ASSEMBLE_XID" val="5fd09d5e1fa9d42129dcae10"/>
  <p:tag name="KSO_WM_TEMPLATE_ASSEMBLE_GROUPID" val="5fd09d5e1fa9d42129dcae10"/>
  <p:tag name="KSO_WM_UNIT_SPLIT_INFO" val="{&quot;type&quot;:&quot;i&quot;,&quot;index&quot;:&quot;1&quot;}"/>
</p:tagLst>
</file>

<file path=ppt/tags/tag475.xml><?xml version="1.0" encoding="utf-8"?>
<p:tagLst xmlns:p="http://schemas.openxmlformats.org/presentationml/2006/main">
  <p:tag name="KSO_WM_UNIT_BLOCK" val="0"/>
  <p:tag name="KSO_WM_UNIT_SM_LIMIT_TYPE" val="0"/>
  <p:tag name="KSO_WM_UNIT_DEC_AREA_ID" val="77dc4c9551a8469496aab584dd934a0a"/>
  <p:tag name="KSO_WM_UNIT_HIGHLIGHT" val="0"/>
  <p:tag name="KSO_WM_UNIT_COMPATIBLE" val="0"/>
  <p:tag name="KSO_WM_UNIT_DIAGRAM_ISNUMVISUAL" val="0"/>
  <p:tag name="KSO_WM_UNIT_DIAGRAM_ISREFERUNIT" val="0"/>
  <p:tag name="KSO_WM_UNIT_TYPE" val="i"/>
  <p:tag name="KSO_WM_UNIT_INDEX" val="2"/>
  <p:tag name="KSO_WM_UNIT_ID" val="custom20218281_14*i*2"/>
  <p:tag name="KSO_WM_TEMPLATE_CATEGORY" val="custom"/>
  <p:tag name="KSO_WM_TEMPLATE_INDEX" val="20218281"/>
  <p:tag name="KSO_WM_UNIT_LAYERLEVEL" val="1"/>
  <p:tag name="KSO_WM_TAG_VERSION" val="1.0"/>
  <p:tag name="KSO_WM_BEAUTIFY_FLAG" val="#wm#"/>
  <p:tag name="KSO_WM_UNIT_DECORATE_INFO" val="{&quot;DecorateInfoH&quot;:{&quot;IsAbs&quot;:true},&quot;DecorateInfoW&quot;:{&quot;IsAbs&quot;:true},&quot;DecorateInfoX&quot;:{&quot;IsAbs&quot;:true,&quot;Pos&quot;:2},&quot;DecorateInfoY&quot;:{&quot;IsAbs&quot;:true,&quot;Pos&quot;:2},&quot;ReferentInfo&quot;:{&quot;Id&quot;:&quot;88db9dceb96a409db78317d0b55cd5b1&quot;,&quot;X&quot;:{&quot;Pos&quot;:2},&quot;Y&quot;:{&quot;Pos&quot;:2}},&quot;whChangeMode&quot;:0}"/>
  <p:tag name="KSO_WM_CHIP_GROUPID" val="5e71eac547edf80c4a5df191"/>
  <p:tag name="KSO_WM_CHIP_XID" val="5e71eac547edf80c4a5df192"/>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9"/>
  <p:tag name="KSO_WM_TEMPLATE_ASSEMBLE_XID" val="5fd09d5e1fa9d42129dcae10"/>
  <p:tag name="KSO_WM_TEMPLATE_ASSEMBLE_GROUPID" val="5fd09d5e1fa9d42129dcae10"/>
  <p:tag name="KSO_WM_UNIT_SPLIT_INFO" val="{&quot;type&quot;:&quot;i&quot;,&quot;index&quot;:&quot;2&quot;}"/>
</p:tagLst>
</file>

<file path=ppt/tags/tag476.xml><?xml version="1.0" encoding="utf-8"?>
<p:tagLst xmlns:p="http://schemas.openxmlformats.org/presentationml/2006/main">
  <p:tag name="KSO_WM_UNIT_BLOCK" val="0"/>
  <p:tag name="KSO_WM_UNIT_SM_LIMIT_TYPE" val="0"/>
  <p:tag name="KSO_WM_UNIT_DEC_AREA_ID" val="a2f1a5f344554e97aefb99750d032d4c"/>
  <p:tag name="KSO_WM_UNIT_HIGHLIGHT" val="0"/>
  <p:tag name="KSO_WM_UNIT_COMPATIBLE" val="0"/>
  <p:tag name="KSO_WM_UNIT_DIAGRAM_ISNUMVISUAL" val="0"/>
  <p:tag name="KSO_WM_UNIT_DIAGRAM_ISREFERUNIT" val="0"/>
  <p:tag name="KSO_WM_UNIT_TYPE" val="i"/>
  <p:tag name="KSO_WM_UNIT_INDEX" val="3"/>
  <p:tag name="KSO_WM_UNIT_ID" val="custom20218281_14*i*3"/>
  <p:tag name="KSO_WM_TEMPLATE_CATEGORY" val="custom"/>
  <p:tag name="KSO_WM_TEMPLATE_INDEX" val="20218281"/>
  <p:tag name="KSO_WM_UNIT_LAYERLEVEL" val="1"/>
  <p:tag name="KSO_WM_TAG_VERSION" val="1.0"/>
  <p:tag name="KSO_WM_BEAUTIFY_FLAG" val="#wm#"/>
  <p:tag name="KSO_WM_UNIT_DECORATE_INFO" val="{&quot;DecorateInfoH&quot;:{&quot;IsAbs&quot;:true},&quot;DecorateInfoW&quot;:{&quot;IsAbs&quot;:true},&quot;DecorateInfoX&quot;:{&quot;IsAbs&quot;:true,&quot;Pos&quot;:0},&quot;DecorateInfoY&quot;:{&quot;IsAbs&quot;:true,&quot;Pos&quot;:0},&quot;ReferentInfo&quot;:{&quot;Id&quot;:&quot;88db9dceb96a409db78317d0b55cd5b1&quot;,&quot;X&quot;:{&quot;Pos&quot;:0},&quot;Y&quot;:{&quot;Pos&quot;:0}},&quot;whChangeMode&quot;:0}"/>
  <p:tag name="KSO_WM_CHIP_GROUPID" val="5e71eac547edf80c4a5df191"/>
  <p:tag name="KSO_WM_CHIP_XID" val="5e71eac547edf80c4a5df192"/>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9"/>
  <p:tag name="KSO_WM_TEMPLATE_ASSEMBLE_XID" val="5fd09d5e1fa9d42129dcae10"/>
  <p:tag name="KSO_WM_TEMPLATE_ASSEMBLE_GROUPID" val="5fd09d5e1fa9d42129dcae10"/>
  <p:tag name="KSO_WM_UNIT_SPLIT_INFO" val="{&quot;type&quot;:&quot;i&quot;,&quot;index&quot;:&quot;3&quot;}"/>
</p:tagLst>
</file>

<file path=ppt/tags/tag47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18281_14*f*1"/>
  <p:tag name="KSO_WM_TEMPLATE_CATEGORY" val="custom"/>
  <p:tag name="KSO_WM_TEMPLATE_INDEX" val="20218281"/>
  <p:tag name="KSO_WM_UNIT_LAYERLEVEL" val="1"/>
  <p:tag name="KSO_WM_TAG_VERSION" val="1.0"/>
  <p:tag name="KSO_WM_BEAUTIFY_FLAG" val="#wm#"/>
  <p:tag name="KSO_WM_UNIT_DEFAULT_FONT" val="14;20;2"/>
  <p:tag name="KSO_WM_UNIT_BLOCK" val="0"/>
  <p:tag name="KSO_WM_UNIT_VALUE" val="64"/>
  <p:tag name="KSO_WM_CHIP_GROUPID" val="5e6b05596848fb12bee65ac8"/>
  <p:tag name="KSO_WM_CHIP_XID" val="5e6b05596848fb12bee65aca"/>
  <p:tag name="KSO_WM_UNIT_DEC_AREA_ID" val="315db8c25403459fafcbd034f874cf6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62938259e2b04f4fac1e29381a7f31f4"/>
  <p:tag name="KSO_WM_UNIT_SUPPORT_BIG_FONT" val="1"/>
  <p:tag name="KSO_WM_UNIT_TEXT_FILL_FORE_SCHEMECOLOR_INDEX_BRIGHTNESS" val="0.25"/>
  <p:tag name="KSO_WM_UNIT_TEXT_FILL_FORE_SCHEMECOLOR_INDEX" val="13"/>
  <p:tag name="KSO_WM_UNIT_TEXT_FILL_TYPE" val="1"/>
  <p:tag name="KSO_WM_TEMPLATE_ASSEMBLE_XID" val="5fd09d5e1fa9d42129dcae10"/>
  <p:tag name="KSO_WM_TEMPLATE_ASSEMBLE_GROUPID" val="5fd09d5e1fa9d42129dcae10"/>
  <p:tag name="KSO_WM_UNIT_SPLIT_INFO" val="{&quot;paras&quot;:[{&quot;type&quot;:&quot;pa&quot;,&quot;index&quot;:&quot;2&quot;}]}"/>
</p:tagLst>
</file>

<file path=ppt/tags/tag478.xml><?xml version="1.0" encoding="utf-8"?>
<p:tagLst xmlns:p="http://schemas.openxmlformats.org/presentationml/2006/main">
  <p:tag name="KSO_WM_BEAUTIFY_FLAG" val="#wm#"/>
  <p:tag name="KSO_WM_TEMPLATE_CATEGORY" val="custom"/>
  <p:tag name="KSO_WM_TEMPLATE_INDEX" val="20218281"/>
  <p:tag name="KSO_WM_SLIDE_LAYOUT_INFO" val="{&quot;backgroundInfo&quot;:[{&quot;bottom&quot;:0,&quot;bottomAbs&quot;:false,&quot;left&quot;:0,&quot;leftAbs&quot;:false,&quot;right&quot;:0,&quot;rightAbs&quot;:false,&quot;top&quot;:0,&quot;topAbs&quot;:false,&quot;type&quot;:&quot;general&quot;}],&quot;id&quot;:&quot;2020-12-09T17:52:00&quot;,&quot;maxSize&quot;:{&quot;size1&quot;:22.199999999999999},&quot;minSize&quot;:{&quot;size1&quot;:22.199999999999999},&quot;normalSize&quot;:{&quot;size1&quot;:22.199999999999999},&quot;subLayout&quot;:[{&quot;id&quot;:&quot;2020-12-09T17:52:00&quot;,&quot;margin&quot;:{&quot;bottom&quot;:0.84700000286102295,&quot;left&quot;:1.6929999589920044,&quot;right&quot;:1.6929999589920044,&quot;top&quot;:1.6929999589920044},&quot;type&quot;:0},{&quot;direction&quot;:1,&quot;id&quot;:&quot;2020-12-09T17:52:00&quot;,&quot;maxSize&quot;:{&quot;size1&quot;:66.299999999999997},&quot;minSize&quot;:{&quot;size1&quot;:57.5},&quot;normalSize&quot;:{&quot;size1&quot;:57.5},&quot;subLayout&quot;:[{&quot;id&quot;:&quot;2020-12-09T17:52:00&quot;,&quot;margin&quot;:{&quot;bottom&quot;:2.5399999618530273,&quot;left&quot;:2.5399999618530273,&quot;right&quot;:0.84700000286102295,&quot;top&quot;:0.84700000286102295},&quot;type&quot;:0},{&quot;id&quot;:&quot;2020-12-09T17:52:00&quot;,&quot;margin&quot;:{&quot;bottom&quot;:1.6929999589920044,&quot;left&quot;:1.2699999809265137,&quot;right&quot;:1.6929999589920044,&quot;top&quot;:0},&quot;type&quot;:0}],&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71eac547edf80c4a5df192"/>
  <p:tag name="KSO_WM_SLIDE_CAN_ADD_NAVIGATION" val="1"/>
  <p:tag name="KSO_WM_SLIDE_ID" val="custom20218281_14"/>
  <p:tag name="KSO_WM_TEMPLATE_SUBCATEGORY" val="21"/>
  <p:tag name="KSO_WM_TEMPLATE_MASTER_TYPE" val="1"/>
  <p:tag name="KSO_WM_TEMPLATE_COLOR_TYPE" val="1"/>
  <p:tag name="KSO_WM_SLIDE_TYPE" val="text"/>
  <p:tag name="KSO_WM_SLIDE_SUBTYPE" val="picTxt"/>
  <p:tag name="KSO_WM_SLIDE_ITEM_CNT" val="0"/>
  <p:tag name="KSO_WM_SLIDE_INDEX" val="14"/>
  <p:tag name="KSO_WM_SLIDE_SIZE" val="864*444"/>
  <p:tag name="KSO_WM_SLIDE_POSITION" val="48*48"/>
  <p:tag name="KSO_WM_TAG_VERSION" val="1.0"/>
  <p:tag name="KSO_WM_CHIP_FILLPROP" val="[[{&quot;text_align&quot;:&quot;lb&quot;,&quot;text_direction&quot;:&quot;horizontal&quot;,&quot;support_big_font&quot;:false,&quot;fill_id&quot;:&quot;13764482d0b94c3797cd92679777cb6d&quot;,&quot;fill_align&quot;:&quot;lb&quot;,&quot;chip_types&quot;:[&quot;header&quot;]},{&quot;text_align&quot;:&quot;lm&quot;,&quot;text_direction&quot;:&quot;horizontal&quot;,&quot;support_big_font&quot;:false,&quot;fill_id&quot;:&quot;0c7aeec11ac7457eb4d583c52a0ae3d5&quot;,&quot;fill_align&quot;:&quot;lm&quot;,&quot;chip_types&quot;:[&quot;diagram&quot;,&quot;pictext&quot;,&quot;picture&quot;,&quot;chart&quot;,&quot;table&quot;,&quot;video&quot;]},{&quot;text_align&quot;:&quot;lm&quot;,&quot;text_direction&quot;:&quot;horizontal&quot;,&quot;support_big_font&quot;:true,&quot;fill_id&quot;:&quot;95d2289085634f659fb9ea746d7af990&quot;,&quot;fill_align&quot;:&quot;lm&quot;,&quot;chip_types&quot;:[&quot;text&quot;]}]]"/>
  <p:tag name="KSO_WM_SLIDE_LAYOUT" val="a_d_f"/>
  <p:tag name="KSO_WM_SLIDE_LAYOUT_CNT" val="1_1_1"/>
  <p:tag name="KSO_WM_CHIP_GROUPID" val="5e71eac547edf80c4a5df191"/>
  <p:tag name="KSO_WM_CHIP_DECFILLPROP" val="[]"/>
  <p:tag name="KSO_WM_SLIDE_BK_DARK_LIGHT" val="2"/>
  <p:tag name="KSO_WM_SLIDE_BACKGROUND_TYPE" val="general"/>
  <p:tag name="KSO_WM_SLIDE_SUPPORT_FEATURE_TYPE" val="0"/>
  <p:tag name="KSO_WM_TEMPLATE_ASSEMBLE_XID" val="5fd09d5e1fa9d42129dcae10"/>
  <p:tag name="KSO_WM_TEMPLATE_ASSEMBLE_GROUPID" val="5fd09d5e1fa9d42129dcae10"/>
</p:tagLst>
</file>

<file path=ppt/tags/tag479.xml><?xml version="1.0" encoding="utf-8"?>
<p:tagLst xmlns:p="http://schemas.openxmlformats.org/presentationml/2006/main">
  <p:tag name="KSO_WM_UNIT_ISCONTENTSTITLE" val="0"/>
  <p:tag name="KSO_WM_UNIT_ISNUMDGMTITLE" val="0"/>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custom20218281_15*a*1"/>
  <p:tag name="KSO_WM_TEMPLATE_CATEGORY" val="custom"/>
  <p:tag name="KSO_WM_TEMPLATE_INDEX" val="20218281"/>
  <p:tag name="KSO_WM_UNIT_LAYERLEVEL" val="1"/>
  <p:tag name="KSO_WM_TAG_VERSION" val="1.0"/>
  <p:tag name="KSO_WM_BEAUTIFY_FLAG" val="#wm#"/>
  <p:tag name="KSO_WM_UNIT_PRESET_TEXT" val="单击此处添加大标题内容"/>
  <p:tag name="KSO_WM_UNIT_DEFAULT_FONT" val="24;44;4"/>
  <p:tag name="KSO_WM_UNIT_BLOCK" val="0"/>
  <p:tag name="KSO_WM_CHIP_GROUPID" val="5e7881253197e252a37019b5"/>
  <p:tag name="KSO_WM_CHIP_XID" val="5e7881253197e252a37019b6"/>
  <p:tag name="KSO_WM_UNIT_DEC_AREA_ID" val="0934ade70248484ab2d70312676580f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627df8e79bbb4f168a1006eb39d7d817"/>
  <p:tag name="KSO_WM_UNIT_TEXT_FILL_FORE_SCHEMECOLOR_INDEX_BRIGHTNESS" val="0"/>
  <p:tag name="KSO_WM_UNIT_TEXT_FILL_FORE_SCHEMECOLOR_INDEX" val="13"/>
  <p:tag name="KSO_WM_UNIT_TEXT_FILL_TYPE" val="1"/>
  <p:tag name="KSO_WM_TEMPLATE_ASSEMBLE_XID" val="5fd0b9341fa9d42129dd4cad"/>
  <p:tag name="KSO_WM_TEMPLATE_ASSEMBLE_GROUPID" val="5fd0b9341fa9d42129dd4cad"/>
  <p:tag name="KSO_WM_UNIT_SPLIT_INFO" val="{&quot;paras&quot;:[{&quot;type&quot;:&quot;pa&quot;,&quot;index&quot;:&quot;1&quot;}]}"/>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18281_15*f*1"/>
  <p:tag name="KSO_WM_TEMPLATE_CATEGORY" val="custom"/>
  <p:tag name="KSO_WM_TEMPLATE_INDEX" val="20218281"/>
  <p:tag name="KSO_WM_UNIT_LAYERLEVEL" val="1"/>
  <p:tag name="KSO_WM_TAG_VERSION" val="1.0"/>
  <p:tag name="KSO_WM_BEAUTIFY_FLAG" val="#wm#"/>
  <p:tag name="KSO_WM_UNIT_DEFAULT_FONT" val="14;20;2"/>
  <p:tag name="KSO_WM_UNIT_BLOCK" val="0"/>
  <p:tag name="KSO_WM_UNIT_VALUE" val="225"/>
  <p:tag name="KSO_WM_CHIP_GROUPID" val="5e6b05596848fb12bee65ac8"/>
  <p:tag name="KSO_WM_CHIP_XID" val="5e6b05596848fb12bee65aca"/>
  <p:tag name="KSO_WM_UNIT_DEC_AREA_ID" val="442f88eeeaae4b1ba65e6ac5beaebd1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278132ac34d47c0b96720d6555e134d"/>
  <p:tag name="KSO_WM_UNIT_SUPPORT_UNIT_TYPE" val="[&quot;d&quot;,&quot;β&quot;,&quot;θ&quot;]"/>
  <p:tag name="KSO_WM_UNIT_TEXT_FILL_FORE_SCHEMECOLOR_INDEX_BRIGHTNESS" val="0.25"/>
  <p:tag name="KSO_WM_UNIT_TEXT_FILL_FORE_SCHEMECOLOR_INDEX" val="13"/>
  <p:tag name="KSO_WM_UNIT_TEXT_FILL_TYPE" val="1"/>
  <p:tag name="KSO_WM_TEMPLATE_ASSEMBLE_XID" val="5fd0b9341fa9d42129dd4cad"/>
  <p:tag name="KSO_WM_TEMPLATE_ASSEMBLE_GROUPID" val="5fd0b9341fa9d42129dd4cad"/>
  <p:tag name="KSO_WM_UNIT_SPLIT_INFO" val="{&quot;paras&quot;:[{&quot;type&quot;:&quot;pa&quot;,&quot;index&quot;:&quot;2&quot;}]}"/>
</p:tagLst>
</file>

<file path=ppt/tags/tag4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18281_15*i*2"/>
  <p:tag name="KSO_WM_TEMPLATE_CATEGORY" val="custom"/>
  <p:tag name="KSO_WM_TEMPLATE_INDEX" val="20218281"/>
  <p:tag name="KSO_WM_UNIT_LAYERLEVEL" val="1"/>
  <p:tag name="KSO_WM_TAG_VERSION" val="1.0"/>
  <p:tag name="KSO_WM_BEAUTIFY_FLAG" val="#wm#"/>
  <p:tag name="KSO_WM_UNIT_BLOCK" val="0"/>
  <p:tag name="KSO_WM_UNIT_SM_LIMIT_TYPE" val="0"/>
  <p:tag name="KSO_WM_UNIT_DEC_AREA_ID" val="1844e6ba5855470883ed1dffa5182ee2"/>
  <p:tag name="KSO_WM_UNIT_DECORATE_INFO" val="{&quot;DecorateInfoH&quot;:{&quot;IsAbs&quot;:true},&quot;DecorateInfoW&quot;:{&quot;IsAbs&quot;:true},&quot;DecorateInfoX&quot;:{&quot;IsAbs&quot;:true,&quot;Pos&quot;:0},&quot;DecorateInfoY&quot;:{&quot;IsAbs&quot;:true,&quot;Pos&quot;:0},&quot;ReferentInfo&quot;:{&quot;Id&quot;:&quot;442f88eeeaae4b1ba65e6ac5beaebd1a&quot;,&quot;X&quot;:{&quot;Pos&quot;:2},&quot;Y&quot;:{&quot;Pos&quot;:0}},&quot;whChangeMode&quot;:0}"/>
  <p:tag name="KSO_WM_CHIP_GROUPID" val="5f5ee1ca4d6848d78f644aed"/>
  <p:tag name="KSO_WM_CHIP_XID" val="5f69675b553136823a5e61e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TEMPLATE_ASSEMBLE_XID" val="5fd0b9341fa9d42129dd4cad"/>
  <p:tag name="KSO_WM_TEMPLATE_ASSEMBLE_GROUPID" val="5fd0b9341fa9d42129dd4cad"/>
  <p:tag name="KSO_WM_UNIT_SPLIT_INFO" val="{&quot;type&quot;:&quot;i&quot;,&quot;index&quot;:&quot;2&quot;}"/>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18281_15*i*3"/>
  <p:tag name="KSO_WM_TEMPLATE_CATEGORY" val="custom"/>
  <p:tag name="KSO_WM_TEMPLATE_INDEX" val="20218281"/>
  <p:tag name="KSO_WM_UNIT_LAYERLEVEL" val="1"/>
  <p:tag name="KSO_WM_TAG_VERSION" val="1.0"/>
  <p:tag name="KSO_WM_BEAUTIFY_FLAG" val="#wm#"/>
  <p:tag name="KSO_WM_UNIT_BLOCK" val="0"/>
  <p:tag name="KSO_WM_UNIT_SM_LIMIT_TYPE" val="0"/>
  <p:tag name="KSO_WM_UNIT_DEC_AREA_ID" val="5bd04cdeaa3e42cb8981243cf2d4986c"/>
  <p:tag name="KSO_WM_UNIT_DECORATE_INFO" val="{&quot;DecorateInfoH&quot;:{&quot;IsAbs&quot;:true},&quot;DecorateInfoW&quot;:{&quot;IsAbs&quot;:true},&quot;DecorateInfoX&quot;:{&quot;IsAbs&quot;:true,&quot;Pos&quot;:2},&quot;DecorateInfoY&quot;:{&quot;IsAbs&quot;:true,&quot;Pos&quot;:2},&quot;ReferentInfo&quot;:{&quot;Id&quot;:&quot;442f88eeeaae4b1ba65e6ac5beaebd1a&quot;,&quot;X&quot;:{&quot;Pos&quot;:0},&quot;Y&quot;:{&quot;Pos&quot;:2}},&quot;whChangeMode&quot;:0}"/>
  <p:tag name="KSO_WM_CHIP_GROUPID" val="5f5ee1ca4d6848d78f644aed"/>
  <p:tag name="KSO_WM_CHIP_XID" val="5f69675b553136823a5e61e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5"/>
  <p:tag name="KSO_WM_TEMPLATE_ASSEMBLE_XID" val="5fd0b9341fa9d42129dd4cad"/>
  <p:tag name="KSO_WM_TEMPLATE_ASSEMBLE_GROUPID" val="5fd0b9341fa9d42129dd4cad"/>
  <p:tag name="KSO_WM_UNIT_SPLIT_INFO" val="{&quot;type&quot;:&quot;i&quot;,&quot;index&quot;:&quot;3&quot;}"/>
</p:tagLst>
</file>

<file path=ppt/tags/tag483.xml><?xml version="1.0" encoding="utf-8"?>
<p:tagLst xmlns:p="http://schemas.openxmlformats.org/presentationml/2006/main">
  <p:tag name="KSO_WM_SLIDE_ID" val="custom20218281_15"/>
  <p:tag name="KSO_WM_TEMPLATE_SUBCATEGORY" val="21"/>
  <p:tag name="KSO_WM_TEMPLATE_MASTER_TYPE" val="1"/>
  <p:tag name="KSO_WM_TEMPLATE_COLOR_TYPE" val="1"/>
  <p:tag name="KSO_WM_SLIDE_TYPE" val="text"/>
  <p:tag name="KSO_WM_SLIDE_SUBTYPE" val="pureTxt"/>
  <p:tag name="KSO_WM_SLIDE_ITEM_CNT" val="0"/>
  <p:tag name="KSO_WM_SLIDE_INDEX" val="15"/>
  <p:tag name="KSO_WM_TAG_VERSION" val="1.0"/>
  <p:tag name="KSO_WM_BEAUTIFY_FLAG" val="#wm#"/>
  <p:tag name="KSO_WM_TEMPLATE_CATEGORY" val="custom"/>
  <p:tag name="KSO_WM_TEMPLATE_INDEX" val="20218281"/>
  <p:tag name="KSO_WM_SLIDE_LAYOUT" val="a_f"/>
  <p:tag name="KSO_WM_SLIDE_LAYOUT_CNT" val="1_1"/>
  <p:tag name="KSO_WM_TEMPLATE_THUMBS_INDEX" val="1、4、7、12、13、14、15、16、17、18、20、24、25、28、33、36、40、43、44"/>
  <p:tag name="KSO_WM_SLIDE_LAYOUT_INFO" val="{&quot;backgroundInfo&quot;:[{&quot;bottom&quot;:0,&quot;bottomAbs&quot;:false,&quot;left&quot;:0,&quot;leftAbs&quot;:false,&quot;right&quot;:0,&quot;rightAbs&quot;:false,&quot;top&quot;:0,&quot;topAbs&quot;:false,&quot;type&quot;:&quot;general&quot;}],&quot;id&quot;:&quot;2020-12-09T19:47:00&quot;,&quot;maxSize&quot;:{&quot;size1&quot;:31.100000000000001},&quot;minSize&quot;:{&quot;size1&quot;:20},&quot;normalSize&quot;:{&quot;size1&quot;:22.199999999999999},&quot;subLayout&quot;:[{&quot;id&quot;:&quot;2020-12-09T19:47:00&quot;,&quot;margin&quot;:{&quot;bottom&quot;:0.21199998259544373,&quot;left&quot;:1.6929999589920044,&quot;right&quot;:1.6929999589920044,&quot;top&quot;:1.6929999589920044},&quot;type&quot;:0},{&quot;id&quot;:&quot;2020-12-09T19:47:00&quot;,&quot;margin&quot;:{&quot;bottom&quot;:2.1170001029968262,&quot;left&quot;:5.5029997825622559,&quot;right&quot;:5.5029997825622559,&quot;top&quot;:1.6929999589920044},&quot;type&quot;:0}],&quot;type&quot;:0}"/>
  <p:tag name="KSO_WM_SLIDE_BACKGROUND" val="[&quot;general&quot;]"/>
  <p:tag name="KSO_WM_SLIDE_RATIO" val="1.777778"/>
  <p:tag name="KSO_WM_SLIDE_SIZE" val="864*420"/>
  <p:tag name="KSO_WM_SLIDE_POSITION" val="47*4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75b553136823a5e61e2"/>
  <p:tag name="KSO_WM_CHIP_FILLPROP" val="[[{&quot;text_align&quot;:&quot;ct&quot;,&quot;text_direction&quot;:&quot;horizontal&quot;,&quot;support_big_font&quot;:false,&quot;fill_id&quot;:&quot;f4e552a498f24ec88a7a49012f3332fe&quot;,&quot;fill_align&quot;:&quot;ct&quot;,&quot;chip_types&quot;:[&quot;header&quot;]},{&quot;text_align&quot;:&quot;lm&quot;,&quot;text_direction&quot;:&quot;horizontal&quot;,&quot;support_big_font&quot;:false,&quot;fill_id&quot;:&quot;174da224636a4d3fbb0d51f2ce0d7c1d&quot;,&quot;fill_align&quot;:&quot;cm&quot;,&quot;chip_types&quot;:[&quot;pictext&quot;,&quot;text&quot;,&quot;picture&quot;,&quot;table&quot;,&quot;video&quot;]}]]"/>
  <p:tag name="FIXED_XID_TMP" val="5f5ee1ca4d6848d78f644aed"/>
  <p:tag name="KSO_WM_CHIP_DECFILLPROP" val="[]"/>
  <p:tag name="KSO_WM_SLIDE_CAN_ADD_NAVIGATION" val="1"/>
  <p:tag name="KSO_WM_CHIP_GROUPID" val="5f5ee1ca4d6848d78f644aed"/>
  <p:tag name="KSO_WM_SLIDE_BK_DARK_LIGHT" val="2"/>
  <p:tag name="KSO_WM_SLIDE_BACKGROUND_TYPE" val="general"/>
  <p:tag name="KSO_WM_SLIDE_SUPPORT_FEATURE_TYPE" val="0"/>
  <p:tag name="KSO_WM_TEMPLATE_ASSEMBLE_XID" val="5fd0b9341fa9d42129dd4cad"/>
  <p:tag name="KSO_WM_TEMPLATE_ASSEMBLE_GROUPID" val="5fd0b9341fa9d42129dd4cad"/>
</p:tagLst>
</file>

<file path=ppt/tags/tag484.xml><?xml version="1.0" encoding="utf-8"?>
<p:tagLst xmlns:p="http://schemas.openxmlformats.org/presentationml/2006/main">
  <p:tag name="KSO_WM_UNIT_ISCONTENTSTITLE" val="0"/>
  <p:tag name="KSO_WM_UNIT_ISNUMDGMTITLE" val="0"/>
  <p:tag name="KSO_WM_UNIT_PRESET_TEXT" val="谢谢观看"/>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custom20218281_20*a*1"/>
  <p:tag name="KSO_WM_TEMPLATE_CATEGORY" val="custom"/>
  <p:tag name="KSO_WM_TEMPLATE_INDEX" val="20218281"/>
  <p:tag name="KSO_WM_UNIT_LAYERLEVEL" val="1"/>
  <p:tag name="KSO_WM_TAG_VERSION" val="1.0"/>
  <p:tag name="KSO_WM_BEAUTIFY_FLAG" val="#wm#"/>
  <p:tag name="KSO_WM_UNIT_SPLIT_INFO" val="{&quot;paras&quot;:[{&quot;type&quot;:&quot;pa&quot;,&quot;index&quot;:&quot;1&quot;}]}"/>
</p:tagLst>
</file>

<file path=ppt/tags/tag4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8281_20*i*1"/>
  <p:tag name="KSO_WM_TEMPLATE_CATEGORY" val="custom"/>
  <p:tag name="KSO_WM_TEMPLATE_INDEX" val="20218281"/>
  <p:tag name="KSO_WM_UNIT_LAYERLEVEL" val="1"/>
  <p:tag name="KSO_WM_TAG_VERSION" val="1.0"/>
  <p:tag name="KSO_WM_BEAUTIFY_FLAG" val="#wm#"/>
  <p:tag name="KSO_WM_UNIT_SPLIT_INFO" val="{&quot;type&quot;:&quot;i&quot;,&quot;index&quot;:&quot;1&quot;}"/>
  <p:tag name="KSO_WM_UNIT_PRESET_TEXT" val="THANKS"/>
</p:tagLst>
</file>

<file path=ppt/tags/tag486.xml><?xml version="1.0" encoding="utf-8"?>
<p:tagLst xmlns:p="http://schemas.openxmlformats.org/presentationml/2006/main">
  <p:tag name="KSO_WM_SLIDE_ID" val="custom20218281_20"/>
  <p:tag name="KSO_WM_TEMPLATE_SUBCATEGORY" val="0"/>
  <p:tag name="KSO_WM_TEMPLATE_MASTER_TYPE" val="1"/>
  <p:tag name="KSO_WM_TEMPLATE_COLOR_TYPE" val="0"/>
  <p:tag name="KSO_WM_SLIDE_ITEM_CNT" val="0"/>
  <p:tag name="KSO_WM_SLIDE_INDEX" val="20"/>
  <p:tag name="KSO_WM_TAG_VERSION" val="1.0"/>
  <p:tag name="KSO_WM_BEAUTIFY_FLAG" val="#wm#"/>
  <p:tag name="KSO_WM_TEMPLATE_CATEGORY" val="custom"/>
  <p:tag name="KSO_WM_TEMPLATE_INDEX" val="20218281"/>
  <p:tag name="KSO_WM_SLIDE_TYPE" val="endPage"/>
  <p:tag name="KSO_WM_SLIDE_SUBTYPE" val="pureTxt"/>
  <p:tag name="KSO_WM_SLIDE_LAYOUT" val="a_j"/>
  <p:tag name="KSO_WM_SLIDE_LAYOUT_CNT" val="1_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heme/theme1.xml><?xml version="1.0" encoding="utf-8"?>
<a:theme xmlns:a="http://schemas.openxmlformats.org/drawingml/2006/main" name="1_Office 主题​​">
  <a:themeElements>
    <a:clrScheme name="极简3">
      <a:dk1>
        <a:sysClr lastClr="000000" val="windowText"/>
      </a:dk1>
      <a:lt1>
        <a:sysClr lastClr="FFFFFF" val="window"/>
      </a:lt1>
      <a:dk2>
        <a:srgbClr val="F5F7F8"/>
      </a:dk2>
      <a:lt2>
        <a:srgbClr val="FFFFFF"/>
      </a:lt2>
      <a:accent1>
        <a:srgbClr val="002060"/>
      </a:accent1>
      <a:accent2>
        <a:srgbClr val="1B3366"/>
      </a:accent2>
      <a:accent3>
        <a:srgbClr val="36466D"/>
      </a:accent3>
      <a:accent4>
        <a:srgbClr val="45546A"/>
      </a:accent4>
      <a:accent5>
        <a:srgbClr val="485B5D"/>
      </a:accent5>
      <a:accent6>
        <a:srgbClr val="4B6250"/>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1_Office 主题​​">
  <a:themeElements>
    <a:clrScheme name="极简3">
      <a:dk1>
        <a:sysClr lastClr="000000" val="windowText"/>
      </a:dk1>
      <a:lt1>
        <a:sysClr lastClr="FFFFFF" val="window"/>
      </a:lt1>
      <a:dk2>
        <a:srgbClr val="F5F7F8"/>
      </a:dk2>
      <a:lt2>
        <a:srgbClr val="FFFFFF"/>
      </a:lt2>
      <a:accent1>
        <a:srgbClr val="002060"/>
      </a:accent1>
      <a:accent2>
        <a:srgbClr val="1B3366"/>
      </a:accent2>
      <a:accent3>
        <a:srgbClr val="36466D"/>
      </a:accent3>
      <a:accent4>
        <a:srgbClr val="45546A"/>
      </a:accent4>
      <a:accent5>
        <a:srgbClr val="485B5D"/>
      </a:accent5>
      <a:accent6>
        <a:srgbClr val="4B6250"/>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3.xml><?xml version="1.0" encoding="utf-8"?>
<a:theme xmlns:a="http://schemas.openxmlformats.org/drawingml/2006/main" name="1_Office 主题​​">
  <a:themeElements>
    <a:clrScheme name="极简3">
      <a:dk1>
        <a:sysClr lastClr="000000" val="windowText"/>
      </a:dk1>
      <a:lt1>
        <a:sysClr lastClr="FFFFFF" val="window"/>
      </a:lt1>
      <a:dk2>
        <a:srgbClr val="F5F7F8"/>
      </a:dk2>
      <a:lt2>
        <a:srgbClr val="FFFFFF"/>
      </a:lt2>
      <a:accent1>
        <a:srgbClr val="002060"/>
      </a:accent1>
      <a:accent2>
        <a:srgbClr val="1B3366"/>
      </a:accent2>
      <a:accent3>
        <a:srgbClr val="36466D"/>
      </a:accent3>
      <a:accent4>
        <a:srgbClr val="45546A"/>
      </a:accent4>
      <a:accent5>
        <a:srgbClr val="485B5D"/>
      </a:accent5>
      <a:accent6>
        <a:srgbClr val="4B6250"/>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4.xml><?xml version="1.0" encoding="utf-8"?>
<a:theme xmlns:a="http://schemas.openxmlformats.org/drawingml/2006/main" name="1_Office 主题​​">
  <a:themeElements>
    <a:clrScheme name="极简3">
      <a:dk1>
        <a:sysClr lastClr="000000" val="windowText"/>
      </a:dk1>
      <a:lt1>
        <a:sysClr lastClr="FFFFFF" val="window"/>
      </a:lt1>
      <a:dk2>
        <a:srgbClr val="F5F7F8"/>
      </a:dk2>
      <a:lt2>
        <a:srgbClr val="FFFFFF"/>
      </a:lt2>
      <a:accent1>
        <a:srgbClr val="002060"/>
      </a:accent1>
      <a:accent2>
        <a:srgbClr val="1B3366"/>
      </a:accent2>
      <a:accent3>
        <a:srgbClr val="36466D"/>
      </a:accent3>
      <a:accent4>
        <a:srgbClr val="45546A"/>
      </a:accent4>
      <a:accent5>
        <a:srgbClr val="485B5D"/>
      </a:accent5>
      <a:accent6>
        <a:srgbClr val="4B6250"/>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5.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WPS 演示</Application>
  <ScaleCrop>0</ScaleCrop>
  <Company>微软中国</Company>
  <LinksUpToDate>0</LinksUpToDate>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itle>888</dc:title>
  <dc:creator>huilin</dc:creator>
  <cp:lastModifiedBy>WPS_1506932491</cp:lastModifiedBy>
  <dcterms:created xsi:type="dcterms:W3CDTF">2016-06-04T17:36:00Z</dcterms:created>
  <dcterms:modified xsi:type="dcterms:W3CDTF">2021-04-02T03:59:09Z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A61161D54D304F7F85F65BB853526665</vt:lpwstr>
  </property>
  <property fmtid="{D5CDD505-2E9C-101B-9397-08002B2CF9AE}" pid="3" name="KSOProductBuildVer">
    <vt:lpwstr>2052-11.1.0.10356</vt:lpwstr>
  </property>
</Properties>
</file>