
<file path=[Content_Types].xml><?xml version="1.0" encoding="utf-8"?>
<Types xmlns="http://schemas.openxmlformats.org/package/2006/content-types">
  <Default Extension="jpeg" ContentType="image/jpeg"/>
  <Default Extension="JPG" ContentType="image/.jpg"/>
  <Default Extension="tiff" ContentType="image/tiff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38" r:id="rId3"/>
    <p:sldId id="324" r:id="rId4"/>
    <p:sldId id="325" r:id="rId5"/>
    <p:sldId id="326" r:id="rId6"/>
    <p:sldId id="327" r:id="rId7"/>
    <p:sldId id="328" r:id="rId8"/>
    <p:sldId id="330" r:id="rId9"/>
    <p:sldId id="333" r:id="rId10"/>
    <p:sldId id="332" r:id="rId11"/>
    <p:sldId id="336" r:id="rId12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F2B37"/>
    <a:srgbClr val="FBFBFB"/>
    <a:srgbClr val="FBAE03"/>
    <a:srgbClr val="FBFAFA"/>
    <a:srgbClr val="E6E6E6"/>
    <a:srgbClr val="46607A"/>
    <a:srgbClr val="324558"/>
    <a:srgbClr val="263442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3" autoAdjust="0"/>
    <p:restoredTop sz="97098" autoAdjust="0"/>
  </p:normalViewPr>
  <p:slideViewPr>
    <p:cSldViewPr snapToGrid="0" showGuides="1">
      <p:cViewPr varScale="1">
        <p:scale>
          <a:sx n="86" d="100"/>
          <a:sy n="86" d="100"/>
        </p:scale>
        <p:origin x="-648" y="-90"/>
      </p:cViewPr>
      <p:guideLst>
        <p:guide orient="horz" pos="222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CB2A2-1BF4-4774-811D-2736BA1C00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D093E-AEC6-4F77-A0D2-510F4389EFC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FD3-C282-48E8-AB0A-13DCC6F327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FF0A-A20F-45FC-ABD3-D4655AE8E1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46" t="37062" r="18361" b="29611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BFBFB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FD3-C282-48E8-AB0A-13DCC6F327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FF0A-A20F-45FC-ABD3-D4655AE8E18A}" type="slidenum">
              <a:rPr lang="zh-CN" altLang="en-US" smtClean="0"/>
            </a:fld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0" y="-436880"/>
            <a:ext cx="1014378" cy="436880"/>
            <a:chOff x="0" y="-436880"/>
            <a:chExt cx="1014378" cy="436880"/>
          </a:xfrm>
        </p:grpSpPr>
        <p:sp>
          <p:nvSpPr>
            <p:cNvPr id="6" name="矩形 5"/>
            <p:cNvSpPr/>
            <p:nvPr/>
          </p:nvSpPr>
          <p:spPr>
            <a:xfrm>
              <a:off x="0" y="-436880"/>
              <a:ext cx="507189" cy="436880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07189" y="-436880"/>
              <a:ext cx="507189" cy="436880"/>
            </a:xfrm>
            <a:prstGeom prst="rect">
              <a:avLst/>
            </a:prstGeom>
            <a:solidFill>
              <a:srgbClr val="FBA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6035040" y="10"/>
            <a:ext cx="6156960" cy="6857990"/>
            <a:chOff x="6035040" y="10"/>
            <a:chExt cx="6156960" cy="6857990"/>
          </a:xfrm>
        </p:grpSpPr>
        <p:sp>
          <p:nvSpPr>
            <p:cNvPr id="9" name="矩形 8"/>
            <p:cNvSpPr/>
            <p:nvPr/>
          </p:nvSpPr>
          <p:spPr>
            <a:xfrm>
              <a:off x="6035040" y="10"/>
              <a:ext cx="650240" cy="6857990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8262" b="6738"/>
            <a:stretch>
              <a:fillRect/>
            </a:stretch>
          </p:blipFill>
          <p:spPr>
            <a:xfrm>
              <a:off x="6096000" y="10"/>
              <a:ext cx="6096000" cy="685799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FD3-C282-48E8-AB0A-13DCC6F327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FF0A-A20F-45FC-ABD3-D4655AE8E18A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2" b="6738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2084111"/>
            <a:ext cx="12192000" cy="2689778"/>
          </a:xfrm>
          <a:prstGeom prst="rect">
            <a:avLst/>
          </a:prstGeom>
          <a:solidFill>
            <a:srgbClr val="1F2B37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0" y="-436880"/>
            <a:ext cx="1014378" cy="436880"/>
            <a:chOff x="0" y="-436880"/>
            <a:chExt cx="1014378" cy="436880"/>
          </a:xfrm>
        </p:grpSpPr>
        <p:sp>
          <p:nvSpPr>
            <p:cNvPr id="10" name="矩形 9"/>
            <p:cNvSpPr/>
            <p:nvPr/>
          </p:nvSpPr>
          <p:spPr>
            <a:xfrm>
              <a:off x="0" y="-436880"/>
              <a:ext cx="507189" cy="436880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507189" y="-436880"/>
              <a:ext cx="507189" cy="436880"/>
            </a:xfrm>
            <a:prstGeom prst="rect">
              <a:avLst/>
            </a:prstGeom>
            <a:solidFill>
              <a:srgbClr val="FBA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FD3-C282-48E8-AB0A-13DCC6F327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FF0A-A20F-45FC-ABD3-D4655AE8E1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FD3-C282-48E8-AB0A-13DCC6F327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FF0A-A20F-45FC-ABD3-D4655AE8E1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FD3-C282-48E8-AB0A-13DCC6F327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FF0A-A20F-45FC-ABD3-D4655AE8E1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FD3-C282-48E8-AB0A-13DCC6F327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FF0A-A20F-45FC-ABD3-D4655AE8E1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FD3-C282-48E8-AB0A-13DCC6F327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FF0A-A20F-45FC-ABD3-D4655AE8E1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FD3-C282-48E8-AB0A-13DCC6F327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FF0A-A20F-45FC-ABD3-D4655AE8E1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FD3-C282-48E8-AB0A-13DCC6F327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FF0A-A20F-45FC-ABD3-D4655AE8E1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FD3-C282-48E8-AB0A-13DCC6F327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FF0A-A20F-45FC-ABD3-D4655AE8E1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FD3-C282-48E8-AB0A-13DCC6F327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FF0A-A20F-45FC-ABD3-D4655AE8E1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-436880"/>
            <a:ext cx="1014378" cy="436880"/>
            <a:chOff x="0" y="-436880"/>
            <a:chExt cx="1014378" cy="436880"/>
          </a:xfrm>
        </p:grpSpPr>
        <p:sp>
          <p:nvSpPr>
            <p:cNvPr id="6" name="矩形 5"/>
            <p:cNvSpPr/>
            <p:nvPr/>
          </p:nvSpPr>
          <p:spPr>
            <a:xfrm>
              <a:off x="0" y="-436880"/>
              <a:ext cx="507189" cy="436880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07189" y="-436880"/>
              <a:ext cx="507189" cy="436880"/>
            </a:xfrm>
            <a:prstGeom prst="rect">
              <a:avLst/>
            </a:prstGeom>
            <a:solidFill>
              <a:srgbClr val="FBA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-436880"/>
            <a:ext cx="1014378" cy="436880"/>
            <a:chOff x="0" y="-436880"/>
            <a:chExt cx="1014378" cy="436880"/>
          </a:xfrm>
        </p:grpSpPr>
        <p:sp>
          <p:nvSpPr>
            <p:cNvPr id="6" name="矩形 5"/>
            <p:cNvSpPr/>
            <p:nvPr/>
          </p:nvSpPr>
          <p:spPr>
            <a:xfrm>
              <a:off x="0" y="-436880"/>
              <a:ext cx="507189" cy="436880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07189" y="-436880"/>
              <a:ext cx="507189" cy="436880"/>
            </a:xfrm>
            <a:prstGeom prst="rect">
              <a:avLst/>
            </a:prstGeom>
            <a:solidFill>
              <a:srgbClr val="FBA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46" t="37062" r="18361" b="29611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BFBFB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-1" y="127322"/>
            <a:ext cx="12192001" cy="613458"/>
            <a:chOff x="-1" y="127322"/>
            <a:chExt cx="12192001" cy="613458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393539" y="740780"/>
              <a:ext cx="11798461" cy="0"/>
            </a:xfrm>
            <a:prstGeom prst="line">
              <a:avLst/>
            </a:prstGeom>
            <a:ln>
              <a:solidFill>
                <a:srgbClr val="1F2B3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-1" y="127322"/>
              <a:ext cx="150471" cy="613458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01719" y="176738"/>
              <a:ext cx="3727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1F2B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  <a:endParaRPr lang="zh-CN" altLang="en-US" sz="2800" b="1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96769" y="127322"/>
              <a:ext cx="150471" cy="613458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1" y="6661300"/>
            <a:ext cx="12192000" cy="209376"/>
            <a:chOff x="1" y="6661300"/>
            <a:chExt cx="12192000" cy="209376"/>
          </a:xfrm>
        </p:grpSpPr>
        <p:sp>
          <p:nvSpPr>
            <p:cNvPr id="17" name="矩形 16"/>
            <p:cNvSpPr/>
            <p:nvPr/>
          </p:nvSpPr>
          <p:spPr>
            <a:xfrm>
              <a:off x="1" y="6661300"/>
              <a:ext cx="12192000" cy="209376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箭头: V 形 17"/>
            <p:cNvSpPr/>
            <p:nvPr/>
          </p:nvSpPr>
          <p:spPr>
            <a:xfrm>
              <a:off x="12009022" y="6695086"/>
              <a:ext cx="128033" cy="141803"/>
            </a:xfrm>
            <a:prstGeom prst="chevron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11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" name="箭头: V 形 18"/>
            <p:cNvSpPr/>
            <p:nvPr/>
          </p:nvSpPr>
          <p:spPr>
            <a:xfrm rot="10800000">
              <a:off x="37157" y="6695085"/>
              <a:ext cx="128033" cy="141803"/>
            </a:xfrm>
            <a:prstGeom prst="chevron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11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-436880"/>
            <a:ext cx="1014378" cy="436880"/>
            <a:chOff x="0" y="-436880"/>
            <a:chExt cx="1014378" cy="436880"/>
          </a:xfrm>
        </p:grpSpPr>
        <p:sp>
          <p:nvSpPr>
            <p:cNvPr id="6" name="矩形 5"/>
            <p:cNvSpPr/>
            <p:nvPr/>
          </p:nvSpPr>
          <p:spPr>
            <a:xfrm>
              <a:off x="0" y="-436880"/>
              <a:ext cx="507189" cy="436880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07189" y="-436880"/>
              <a:ext cx="507189" cy="436880"/>
            </a:xfrm>
            <a:prstGeom prst="rect">
              <a:avLst/>
            </a:prstGeom>
            <a:solidFill>
              <a:srgbClr val="FBA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46" t="37062" r="18361" b="29611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2" name="矩形 11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BFBFB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0" y="10"/>
            <a:ext cx="12192000" cy="3500110"/>
            <a:chOff x="0" y="10"/>
            <a:chExt cx="12192000" cy="3500110"/>
          </a:xfrm>
        </p:grpSpPr>
        <p:sp>
          <p:nvSpPr>
            <p:cNvPr id="14" name="矩形 13"/>
            <p:cNvSpPr/>
            <p:nvPr/>
          </p:nvSpPr>
          <p:spPr>
            <a:xfrm>
              <a:off x="0" y="3205490"/>
              <a:ext cx="12192000" cy="294630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62" b="44238"/>
            <a:stretch>
              <a:fillRect/>
            </a:stretch>
          </p:blipFill>
          <p:spPr>
            <a:xfrm>
              <a:off x="20" y="10"/>
              <a:ext cx="12191980" cy="342899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FFFD3-C282-48E8-AB0A-13DCC6F327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2FF0A-A20F-45FC-ABD3-D4655AE8E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1.tiff"/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nzf\Desktop\图片4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1"/>
          <a:stretch>
            <a:fillRect/>
          </a:stretch>
        </p:blipFill>
        <p:spPr bwMode="auto">
          <a:xfrm>
            <a:off x="4247" y="6276"/>
            <a:ext cx="12178128" cy="684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247" y="3811604"/>
            <a:ext cx="12178128" cy="12801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7"/>
          <p:cNvSpPr txBox="1"/>
          <p:nvPr/>
        </p:nvSpPr>
        <p:spPr>
          <a:xfrm>
            <a:off x="3093820" y="4075700"/>
            <a:ext cx="78492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交通工程</a:t>
            </a:r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en-US" altLang="zh-CN" sz="4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4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招生宣传</a:t>
            </a:r>
            <a:endParaRPr lang="zh-CN" altLang="en-US" sz="4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-2147482624"/>
          <p:cNvPicPr>
            <a:picLocks noChangeAspect="1"/>
          </p:cNvPicPr>
          <p:nvPr/>
        </p:nvPicPr>
        <p:blipFill>
          <a:blip r:embed="rId3" cstate="print"/>
          <a:srcRect t="7468" b="6009"/>
          <a:stretch>
            <a:fillRect/>
          </a:stretch>
        </p:blipFill>
        <p:spPr>
          <a:xfrm>
            <a:off x="1087681" y="3830791"/>
            <a:ext cx="1347511" cy="124264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46" t="37062" r="18361" b="29611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BFBFB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-1" y="127322"/>
            <a:ext cx="12192001" cy="613458"/>
            <a:chOff x="-1" y="127322"/>
            <a:chExt cx="12192001" cy="613458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393539" y="740780"/>
              <a:ext cx="11798461" cy="0"/>
            </a:xfrm>
            <a:prstGeom prst="line">
              <a:avLst/>
            </a:prstGeom>
            <a:ln>
              <a:solidFill>
                <a:srgbClr val="1F2B3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-1" y="127322"/>
              <a:ext cx="150471" cy="613458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96769" y="127322"/>
              <a:ext cx="150471" cy="613458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" name="图片 -2147482624"/>
          <p:cNvPicPr>
            <a:picLocks noChangeAspect="1"/>
          </p:cNvPicPr>
          <p:nvPr/>
        </p:nvPicPr>
        <p:blipFill>
          <a:blip r:embed="rId2"/>
          <a:srcRect t="7468" b="6009"/>
          <a:stretch>
            <a:fillRect/>
          </a:stretch>
        </p:blipFill>
        <p:spPr>
          <a:xfrm>
            <a:off x="4523216" y="2801130"/>
            <a:ext cx="2679065" cy="24707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29"/>
          <p:cNvSpPr txBox="1"/>
          <p:nvPr/>
        </p:nvSpPr>
        <p:spPr>
          <a:xfrm>
            <a:off x="1318434" y="1473306"/>
            <a:ext cx="9567749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544830" indent="-457200" algn="just">
              <a:lnSpc>
                <a:spcPct val="150000"/>
              </a:lnSpc>
              <a:buClr>
                <a:srgbClr val="FF0000"/>
              </a:buClr>
            </a:pP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欢迎有志青年报考 合肥学院 交通工程专业！</a:t>
            </a: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Text Box 29"/>
          <p:cNvSpPr txBox="1"/>
          <p:nvPr/>
        </p:nvSpPr>
        <p:spPr>
          <a:xfrm>
            <a:off x="4502777" y="5466086"/>
            <a:ext cx="2812412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544830" indent="-457200" algn="just">
              <a:lnSpc>
                <a:spcPct val="150000"/>
              </a:lnSpc>
              <a:buClr>
                <a:srgbClr val="FF0000"/>
              </a:buClr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二〇二一年 六月 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8260" y="-635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46" t="37062" r="18361" b="29611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BFBFB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-1" y="127322"/>
            <a:ext cx="12192001" cy="613458"/>
            <a:chOff x="-1" y="127322"/>
            <a:chExt cx="12192001" cy="613458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393539" y="740780"/>
              <a:ext cx="11798461" cy="0"/>
            </a:xfrm>
            <a:prstGeom prst="line">
              <a:avLst/>
            </a:prstGeom>
            <a:ln>
              <a:solidFill>
                <a:srgbClr val="1F2B3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-1" y="127322"/>
              <a:ext cx="150471" cy="613458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96769" y="127322"/>
              <a:ext cx="150471" cy="613458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出自【趣你的PPT】(微信:qunideppt)：最优质的PPT资源库"/>
          <p:cNvSpPr/>
          <p:nvPr/>
        </p:nvSpPr>
        <p:spPr bwMode="auto">
          <a:xfrm flipH="1">
            <a:off x="5731325" y="5572643"/>
            <a:ext cx="707658" cy="152243"/>
          </a:xfrm>
          <a:custGeom>
            <a:avLst/>
            <a:gdLst>
              <a:gd name="T0" fmla="*/ 20 w 23"/>
              <a:gd name="T1" fmla="*/ 0 h 5"/>
              <a:gd name="T2" fmla="*/ 3 w 23"/>
              <a:gd name="T3" fmla="*/ 0 h 5"/>
              <a:gd name="T4" fmla="*/ 0 w 23"/>
              <a:gd name="T5" fmla="*/ 2 h 5"/>
              <a:gd name="T6" fmla="*/ 3 w 23"/>
              <a:gd name="T7" fmla="*/ 5 h 5"/>
              <a:gd name="T8" fmla="*/ 20 w 23"/>
              <a:gd name="T9" fmla="*/ 5 h 5"/>
              <a:gd name="T10" fmla="*/ 23 w 23"/>
              <a:gd name="T11" fmla="*/ 2 h 5"/>
              <a:gd name="T12" fmla="*/ 20 w 23"/>
              <a:gd name="T1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5">
                <a:moveTo>
                  <a:pt x="20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2" y="5"/>
                  <a:pt x="23" y="4"/>
                  <a:pt x="23" y="2"/>
                </a:cubicBezTo>
                <a:cubicBezTo>
                  <a:pt x="23" y="1"/>
                  <a:pt x="22" y="0"/>
                  <a:pt x="20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350"/>
          </a:p>
        </p:txBody>
      </p:sp>
      <p:sp>
        <p:nvSpPr>
          <p:cNvPr id="5" name="出自【趣你的PPT】(微信:qunideppt)：最优质的PPT资源库"/>
          <p:cNvSpPr/>
          <p:nvPr/>
        </p:nvSpPr>
        <p:spPr>
          <a:xfrm flipH="1">
            <a:off x="5545845" y="5226474"/>
            <a:ext cx="1078618" cy="314437"/>
          </a:xfrm>
          <a:custGeom>
            <a:avLst/>
            <a:gdLst>
              <a:gd name="connsiteX0" fmla="*/ 0 w 2645228"/>
              <a:gd name="connsiteY0" fmla="*/ 0 h 496975"/>
              <a:gd name="connsiteX1" fmla="*/ 2645228 w 2645228"/>
              <a:gd name="connsiteY1" fmla="*/ 0 h 496975"/>
              <a:gd name="connsiteX2" fmla="*/ 2645228 w 2645228"/>
              <a:gd name="connsiteY2" fmla="*/ 56095 h 496975"/>
              <a:gd name="connsiteX3" fmla="*/ 2204348 w 2645228"/>
              <a:gd name="connsiteY3" fmla="*/ 496975 h 496975"/>
              <a:gd name="connsiteX4" fmla="*/ 440880 w 2645228"/>
              <a:gd name="connsiteY4" fmla="*/ 496975 h 496975"/>
              <a:gd name="connsiteX5" fmla="*/ 0 w 2645228"/>
              <a:gd name="connsiteY5" fmla="*/ 56095 h 496975"/>
              <a:gd name="connsiteX6" fmla="*/ 0 w 2645228"/>
              <a:gd name="connsiteY6" fmla="*/ 0 h 49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5228" h="496975">
                <a:moveTo>
                  <a:pt x="0" y="0"/>
                </a:moveTo>
                <a:lnTo>
                  <a:pt x="2645228" y="0"/>
                </a:lnTo>
                <a:lnTo>
                  <a:pt x="2645228" y="56095"/>
                </a:lnTo>
                <a:cubicBezTo>
                  <a:pt x="2645228" y="299586"/>
                  <a:pt x="2447839" y="496975"/>
                  <a:pt x="2204348" y="496975"/>
                </a:cubicBezTo>
                <a:lnTo>
                  <a:pt x="440880" y="496975"/>
                </a:lnTo>
                <a:cubicBezTo>
                  <a:pt x="197389" y="496975"/>
                  <a:pt x="0" y="299586"/>
                  <a:pt x="0" y="56095"/>
                </a:cubicBezTo>
                <a:lnTo>
                  <a:pt x="0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出自【趣你的PPT】(微信:qunideppt)：最优质的PPT资源库"/>
          <p:cNvSpPr/>
          <p:nvPr/>
        </p:nvSpPr>
        <p:spPr>
          <a:xfrm flipH="1">
            <a:off x="5844576" y="5756619"/>
            <a:ext cx="481157" cy="102714"/>
          </a:xfrm>
          <a:custGeom>
            <a:avLst/>
            <a:gdLst>
              <a:gd name="connsiteX0" fmla="*/ 0 w 694404"/>
              <a:gd name="connsiteY0" fmla="*/ 0 h 288475"/>
              <a:gd name="connsiteX1" fmla="*/ 694404 w 694404"/>
              <a:gd name="connsiteY1" fmla="*/ 0 h 288475"/>
              <a:gd name="connsiteX2" fmla="*/ 693800 w 694404"/>
              <a:gd name="connsiteY2" fmla="*/ 5989 h 288475"/>
              <a:gd name="connsiteX3" fmla="*/ 347202 w 694404"/>
              <a:gd name="connsiteY3" fmla="*/ 288475 h 288475"/>
              <a:gd name="connsiteX4" fmla="*/ 604 w 694404"/>
              <a:gd name="connsiteY4" fmla="*/ 5989 h 288475"/>
              <a:gd name="connsiteX5" fmla="*/ 0 w 694404"/>
              <a:gd name="connsiteY5" fmla="*/ 0 h 28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404" h="288475">
                <a:moveTo>
                  <a:pt x="0" y="0"/>
                </a:moveTo>
                <a:lnTo>
                  <a:pt x="694404" y="0"/>
                </a:lnTo>
                <a:lnTo>
                  <a:pt x="693800" y="5989"/>
                </a:lnTo>
                <a:cubicBezTo>
                  <a:pt x="660811" y="167204"/>
                  <a:pt x="518169" y="288475"/>
                  <a:pt x="347202" y="288475"/>
                </a:cubicBezTo>
                <a:cubicBezTo>
                  <a:pt x="176235" y="288475"/>
                  <a:pt x="33593" y="167204"/>
                  <a:pt x="604" y="5989"/>
                </a:cubicBezTo>
                <a:lnTo>
                  <a:pt x="0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出自【趣你的PPT】(微信:qunideppt)：最优质的PPT资源库"/>
          <p:cNvSpPr/>
          <p:nvPr/>
        </p:nvSpPr>
        <p:spPr bwMode="auto">
          <a:xfrm>
            <a:off x="5998597" y="4618924"/>
            <a:ext cx="140761" cy="416000"/>
          </a:xfrm>
          <a:custGeom>
            <a:avLst/>
            <a:gdLst>
              <a:gd name="T0" fmla="*/ 77 w 112"/>
              <a:gd name="T1" fmla="*/ 270 h 331"/>
              <a:gd name="T2" fmla="*/ 44 w 112"/>
              <a:gd name="T3" fmla="*/ 331 h 331"/>
              <a:gd name="T4" fmla="*/ 15 w 112"/>
              <a:gd name="T5" fmla="*/ 328 h 331"/>
              <a:gd name="T6" fmla="*/ 0 w 112"/>
              <a:gd name="T7" fmla="*/ 261 h 331"/>
              <a:gd name="T8" fmla="*/ 35 w 112"/>
              <a:gd name="T9" fmla="*/ 0 h 331"/>
              <a:gd name="T10" fmla="*/ 112 w 112"/>
              <a:gd name="T11" fmla="*/ 11 h 331"/>
              <a:gd name="T12" fmla="*/ 77 w 112"/>
              <a:gd name="T13" fmla="*/ 27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31">
                <a:moveTo>
                  <a:pt x="77" y="270"/>
                </a:moveTo>
                <a:lnTo>
                  <a:pt x="44" y="331"/>
                </a:lnTo>
                <a:lnTo>
                  <a:pt x="15" y="328"/>
                </a:lnTo>
                <a:lnTo>
                  <a:pt x="0" y="261"/>
                </a:lnTo>
                <a:lnTo>
                  <a:pt x="35" y="0"/>
                </a:lnTo>
                <a:lnTo>
                  <a:pt x="112" y="11"/>
                </a:lnTo>
                <a:lnTo>
                  <a:pt x="77" y="27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" name="出自【趣你的PPT】(微信:qunideppt)：最优质的PPT资源库"/>
          <p:cNvSpPr/>
          <p:nvPr/>
        </p:nvSpPr>
        <p:spPr bwMode="auto">
          <a:xfrm>
            <a:off x="6038815" y="4544773"/>
            <a:ext cx="110598" cy="128193"/>
          </a:xfrm>
          <a:custGeom>
            <a:avLst/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2 w 64"/>
              <a:gd name="T15" fmla="*/ 22 h 74"/>
              <a:gd name="T16" fmla="*/ 58 w 64"/>
              <a:gd name="T17" fmla="*/ 4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3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2" y="22"/>
                </a:cubicBezTo>
                <a:lnTo>
                  <a:pt x="58" y="48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" name="出自【趣你的PPT】(微信:qunideppt)：最优质的PPT资源库"/>
          <p:cNvSpPr/>
          <p:nvPr/>
        </p:nvSpPr>
        <p:spPr bwMode="auto">
          <a:xfrm>
            <a:off x="6026247" y="4591275"/>
            <a:ext cx="120652" cy="116882"/>
          </a:xfrm>
          <a:custGeom>
            <a:avLst/>
            <a:gdLst>
              <a:gd name="T0" fmla="*/ 85 w 96"/>
              <a:gd name="T1" fmla="*/ 93 h 93"/>
              <a:gd name="T2" fmla="*/ 0 w 96"/>
              <a:gd name="T3" fmla="*/ 81 h 93"/>
              <a:gd name="T4" fmla="*/ 11 w 96"/>
              <a:gd name="T5" fmla="*/ 0 h 93"/>
              <a:gd name="T6" fmla="*/ 96 w 96"/>
              <a:gd name="T7" fmla="*/ 12 h 93"/>
              <a:gd name="T8" fmla="*/ 85 w 96"/>
              <a:gd name="T9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3">
                <a:moveTo>
                  <a:pt x="85" y="93"/>
                </a:moveTo>
                <a:lnTo>
                  <a:pt x="0" y="81"/>
                </a:lnTo>
                <a:lnTo>
                  <a:pt x="11" y="0"/>
                </a:lnTo>
                <a:lnTo>
                  <a:pt x="96" y="12"/>
                </a:lnTo>
                <a:lnTo>
                  <a:pt x="85" y="93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4" name="出自【趣你的PPT】(微信:qunideppt)：最优质的PPT资源库"/>
          <p:cNvSpPr/>
          <p:nvPr/>
        </p:nvSpPr>
        <p:spPr bwMode="auto">
          <a:xfrm>
            <a:off x="6017450" y="5019842"/>
            <a:ext cx="36447" cy="60326"/>
          </a:xfrm>
          <a:custGeom>
            <a:avLst/>
            <a:gdLst>
              <a:gd name="T0" fmla="*/ 0 w 21"/>
              <a:gd name="T1" fmla="*/ 5 h 35"/>
              <a:gd name="T2" fmla="*/ 5 w 21"/>
              <a:gd name="T3" fmla="*/ 26 h 35"/>
              <a:gd name="T4" fmla="*/ 21 w 21"/>
              <a:gd name="T5" fmla="*/ 9 h 35"/>
              <a:gd name="T6" fmla="*/ 0 w 21"/>
              <a:gd name="T7" fmla="*/ 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5"/>
                </a:moveTo>
                <a:cubicBezTo>
                  <a:pt x="0" y="5"/>
                  <a:pt x="3" y="22"/>
                  <a:pt x="5" y="26"/>
                </a:cubicBezTo>
                <a:cubicBezTo>
                  <a:pt x="6" y="31"/>
                  <a:pt x="9" y="35"/>
                  <a:pt x="21" y="9"/>
                </a:cubicBezTo>
                <a:cubicBezTo>
                  <a:pt x="21" y="9"/>
                  <a:pt x="13" y="0"/>
                  <a:pt x="0" y="5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6" name="出自【趣你的PPT】(微信:qunideppt)：最优质的PPT资源库"/>
          <p:cNvSpPr/>
          <p:nvPr/>
        </p:nvSpPr>
        <p:spPr bwMode="auto">
          <a:xfrm>
            <a:off x="6144385" y="4617667"/>
            <a:ext cx="139505" cy="416000"/>
          </a:xfrm>
          <a:custGeom>
            <a:avLst/>
            <a:gdLst>
              <a:gd name="T0" fmla="*/ 75 w 111"/>
              <a:gd name="T1" fmla="*/ 269 h 331"/>
              <a:gd name="T2" fmla="*/ 44 w 111"/>
              <a:gd name="T3" fmla="*/ 331 h 331"/>
              <a:gd name="T4" fmla="*/ 15 w 111"/>
              <a:gd name="T5" fmla="*/ 326 h 331"/>
              <a:gd name="T6" fmla="*/ 0 w 111"/>
              <a:gd name="T7" fmla="*/ 259 h 331"/>
              <a:gd name="T8" fmla="*/ 34 w 111"/>
              <a:gd name="T9" fmla="*/ 0 h 331"/>
              <a:gd name="T10" fmla="*/ 111 w 111"/>
              <a:gd name="T11" fmla="*/ 9 h 331"/>
              <a:gd name="T12" fmla="*/ 75 w 111"/>
              <a:gd name="T13" fmla="*/ 269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31">
                <a:moveTo>
                  <a:pt x="75" y="269"/>
                </a:moveTo>
                <a:lnTo>
                  <a:pt x="44" y="331"/>
                </a:lnTo>
                <a:lnTo>
                  <a:pt x="15" y="326"/>
                </a:lnTo>
                <a:lnTo>
                  <a:pt x="0" y="259"/>
                </a:lnTo>
                <a:lnTo>
                  <a:pt x="34" y="0"/>
                </a:lnTo>
                <a:lnTo>
                  <a:pt x="111" y="9"/>
                </a:lnTo>
                <a:lnTo>
                  <a:pt x="75" y="269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7" name="出自【趣你的PPT】(微信:qunideppt)：最优质的PPT资源库"/>
          <p:cNvSpPr/>
          <p:nvPr/>
        </p:nvSpPr>
        <p:spPr bwMode="auto">
          <a:xfrm>
            <a:off x="6183346" y="4541003"/>
            <a:ext cx="110598" cy="128193"/>
          </a:xfrm>
          <a:custGeom>
            <a:avLst/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1 w 64"/>
              <a:gd name="T15" fmla="*/ 23 h 74"/>
              <a:gd name="T16" fmla="*/ 58 w 64"/>
              <a:gd name="T17" fmla="*/ 4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4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1" y="23"/>
                </a:cubicBezTo>
                <a:lnTo>
                  <a:pt x="58" y="48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8" name="出自【趣你的PPT】(微信:qunideppt)：最优质的PPT资源库"/>
          <p:cNvSpPr/>
          <p:nvPr/>
        </p:nvSpPr>
        <p:spPr bwMode="auto">
          <a:xfrm>
            <a:off x="6172035" y="4590018"/>
            <a:ext cx="120652" cy="115625"/>
          </a:xfrm>
          <a:custGeom>
            <a:avLst/>
            <a:gdLst>
              <a:gd name="T0" fmla="*/ 85 w 96"/>
              <a:gd name="T1" fmla="*/ 92 h 92"/>
              <a:gd name="T2" fmla="*/ 0 w 96"/>
              <a:gd name="T3" fmla="*/ 81 h 92"/>
              <a:gd name="T4" fmla="*/ 11 w 96"/>
              <a:gd name="T5" fmla="*/ 0 h 92"/>
              <a:gd name="T6" fmla="*/ 96 w 96"/>
              <a:gd name="T7" fmla="*/ 11 h 92"/>
              <a:gd name="T8" fmla="*/ 85 w 96"/>
              <a:gd name="T9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2">
                <a:moveTo>
                  <a:pt x="85" y="92"/>
                </a:moveTo>
                <a:lnTo>
                  <a:pt x="0" y="81"/>
                </a:lnTo>
                <a:lnTo>
                  <a:pt x="11" y="0"/>
                </a:lnTo>
                <a:lnTo>
                  <a:pt x="96" y="11"/>
                </a:lnTo>
                <a:lnTo>
                  <a:pt x="85" y="92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9" name="出自【趣你的PPT】(微信:qunideppt)：最优质的PPT资源库"/>
          <p:cNvSpPr/>
          <p:nvPr/>
        </p:nvSpPr>
        <p:spPr bwMode="auto">
          <a:xfrm>
            <a:off x="6163238" y="5016072"/>
            <a:ext cx="36447" cy="60326"/>
          </a:xfrm>
          <a:custGeom>
            <a:avLst/>
            <a:gdLst>
              <a:gd name="T0" fmla="*/ 0 w 21"/>
              <a:gd name="T1" fmla="*/ 6 h 35"/>
              <a:gd name="T2" fmla="*/ 5 w 21"/>
              <a:gd name="T3" fmla="*/ 27 h 35"/>
              <a:gd name="T4" fmla="*/ 21 w 21"/>
              <a:gd name="T5" fmla="*/ 10 h 35"/>
              <a:gd name="T6" fmla="*/ 0 w 21"/>
              <a:gd name="T7" fmla="*/ 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6"/>
                </a:moveTo>
                <a:cubicBezTo>
                  <a:pt x="0" y="6"/>
                  <a:pt x="3" y="22"/>
                  <a:pt x="5" y="27"/>
                </a:cubicBezTo>
                <a:cubicBezTo>
                  <a:pt x="6" y="31"/>
                  <a:pt x="9" y="35"/>
                  <a:pt x="21" y="10"/>
                </a:cubicBezTo>
                <a:cubicBezTo>
                  <a:pt x="21" y="10"/>
                  <a:pt x="13" y="0"/>
                  <a:pt x="0" y="6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0" name="出自【趣你的PPT】(微信:qunideppt)：最优质的PPT资源库"/>
          <p:cNvSpPr/>
          <p:nvPr/>
        </p:nvSpPr>
        <p:spPr bwMode="auto">
          <a:xfrm>
            <a:off x="6271322" y="4620181"/>
            <a:ext cx="32677" cy="211142"/>
          </a:xfrm>
          <a:custGeom>
            <a:avLst/>
            <a:gdLst>
              <a:gd name="T0" fmla="*/ 4 w 19"/>
              <a:gd name="T1" fmla="*/ 0 h 122"/>
              <a:gd name="T2" fmla="*/ 19 w 19"/>
              <a:gd name="T3" fmla="*/ 16 h 122"/>
              <a:gd name="T4" fmla="*/ 7 w 19"/>
              <a:gd name="T5" fmla="*/ 115 h 122"/>
              <a:gd name="T6" fmla="*/ 0 w 19"/>
              <a:gd name="T7" fmla="*/ 121 h 122"/>
              <a:gd name="T8" fmla="*/ 10 w 19"/>
              <a:gd name="T9" fmla="*/ 43 h 122"/>
              <a:gd name="T10" fmla="*/ 5 w 19"/>
              <a:gd name="T11" fmla="*/ 34 h 122"/>
              <a:gd name="T12" fmla="*/ 4 w 19"/>
              <a:gd name="T13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122">
                <a:moveTo>
                  <a:pt x="4" y="0"/>
                </a:moveTo>
                <a:cubicBezTo>
                  <a:pt x="4" y="0"/>
                  <a:pt x="18" y="10"/>
                  <a:pt x="19" y="16"/>
                </a:cubicBezTo>
                <a:cubicBezTo>
                  <a:pt x="19" y="21"/>
                  <a:pt x="7" y="115"/>
                  <a:pt x="7" y="115"/>
                </a:cubicBezTo>
                <a:cubicBezTo>
                  <a:pt x="7" y="115"/>
                  <a:pt x="8" y="122"/>
                  <a:pt x="0" y="121"/>
                </a:cubicBezTo>
                <a:cubicBezTo>
                  <a:pt x="10" y="43"/>
                  <a:pt x="10" y="43"/>
                  <a:pt x="10" y="43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0"/>
                  <a:pt x="4" y="0"/>
                  <a:pt x="4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1" name="出自【趣你的PPT】(微信:qunideppt)：最优质的PPT资源库"/>
          <p:cNvSpPr/>
          <p:nvPr/>
        </p:nvSpPr>
        <p:spPr bwMode="auto">
          <a:xfrm>
            <a:off x="5293536" y="4554827"/>
            <a:ext cx="622114" cy="280266"/>
          </a:xfrm>
          <a:custGeom>
            <a:avLst/>
            <a:gdLst>
              <a:gd name="T0" fmla="*/ 246 w 495"/>
              <a:gd name="T1" fmla="*/ 223 h 223"/>
              <a:gd name="T2" fmla="*/ 0 w 495"/>
              <a:gd name="T3" fmla="*/ 111 h 223"/>
              <a:gd name="T4" fmla="*/ 252 w 495"/>
              <a:gd name="T5" fmla="*/ 0 h 223"/>
              <a:gd name="T6" fmla="*/ 495 w 495"/>
              <a:gd name="T7" fmla="*/ 109 h 223"/>
              <a:gd name="T8" fmla="*/ 246 w 495"/>
              <a:gd name="T9" fmla="*/ 223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5" h="223">
                <a:moveTo>
                  <a:pt x="246" y="223"/>
                </a:moveTo>
                <a:lnTo>
                  <a:pt x="0" y="111"/>
                </a:lnTo>
                <a:lnTo>
                  <a:pt x="252" y="0"/>
                </a:lnTo>
                <a:lnTo>
                  <a:pt x="495" y="109"/>
                </a:lnTo>
                <a:lnTo>
                  <a:pt x="246" y="223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 dirty="0"/>
          </a:p>
        </p:txBody>
      </p:sp>
      <p:sp>
        <p:nvSpPr>
          <p:cNvPr id="22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5890513" y="4686791"/>
            <a:ext cx="18852" cy="203601"/>
          </a:xfrm>
          <a:prstGeom prst="rect">
            <a:avLst/>
          </a:pr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3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5869148" y="4867769"/>
            <a:ext cx="60326" cy="61583"/>
          </a:xfrm>
          <a:prstGeom prst="ellipse">
            <a:avLst/>
          </a:pr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4" name="出自【趣你的PPT】(微信:qunideppt)：最优质的PPT资源库"/>
          <p:cNvSpPr/>
          <p:nvPr/>
        </p:nvSpPr>
        <p:spPr bwMode="auto">
          <a:xfrm>
            <a:off x="5861607" y="4900446"/>
            <a:ext cx="43988" cy="135734"/>
          </a:xfrm>
          <a:custGeom>
            <a:avLst/>
            <a:gdLst>
              <a:gd name="T0" fmla="*/ 14 w 26"/>
              <a:gd name="T1" fmla="*/ 4 h 79"/>
              <a:gd name="T2" fmla="*/ 6 w 26"/>
              <a:gd name="T3" fmla="*/ 79 h 79"/>
              <a:gd name="T4" fmla="*/ 26 w 26"/>
              <a:gd name="T5" fmla="*/ 79 h 79"/>
              <a:gd name="T6" fmla="*/ 26 w 26"/>
              <a:gd name="T7" fmla="*/ 0 h 79"/>
              <a:gd name="T8" fmla="*/ 14 w 26"/>
              <a:gd name="T9" fmla="*/ 4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79">
                <a:moveTo>
                  <a:pt x="14" y="4"/>
                </a:moveTo>
                <a:cubicBezTo>
                  <a:pt x="14" y="4"/>
                  <a:pt x="0" y="34"/>
                  <a:pt x="6" y="79"/>
                </a:cubicBezTo>
                <a:cubicBezTo>
                  <a:pt x="26" y="79"/>
                  <a:pt x="26" y="79"/>
                  <a:pt x="26" y="79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14" y="7"/>
                  <a:pt x="14" y="4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5" name="出自【趣你的PPT】(微信:qunideppt)：最优质的PPT资源库"/>
          <p:cNvSpPr/>
          <p:nvPr/>
        </p:nvSpPr>
        <p:spPr bwMode="auto">
          <a:xfrm>
            <a:off x="5896798" y="4900446"/>
            <a:ext cx="43988" cy="135734"/>
          </a:xfrm>
          <a:custGeom>
            <a:avLst/>
            <a:gdLst>
              <a:gd name="T0" fmla="*/ 11 w 25"/>
              <a:gd name="T1" fmla="*/ 4 h 79"/>
              <a:gd name="T2" fmla="*/ 20 w 25"/>
              <a:gd name="T3" fmla="*/ 79 h 79"/>
              <a:gd name="T4" fmla="*/ 0 w 25"/>
              <a:gd name="T5" fmla="*/ 79 h 79"/>
              <a:gd name="T6" fmla="*/ 0 w 25"/>
              <a:gd name="T7" fmla="*/ 0 h 79"/>
              <a:gd name="T8" fmla="*/ 11 w 25"/>
              <a:gd name="T9" fmla="*/ 4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79">
                <a:moveTo>
                  <a:pt x="11" y="4"/>
                </a:moveTo>
                <a:cubicBezTo>
                  <a:pt x="11" y="4"/>
                  <a:pt x="25" y="34"/>
                  <a:pt x="20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1" y="7"/>
                  <a:pt x="11" y="4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6" name="出自【趣你的PPT】(微信:qunideppt)：最优质的PPT资源库"/>
          <p:cNvSpPr/>
          <p:nvPr/>
        </p:nvSpPr>
        <p:spPr bwMode="auto">
          <a:xfrm>
            <a:off x="5417958" y="4777280"/>
            <a:ext cx="360701" cy="268954"/>
          </a:xfrm>
          <a:custGeom>
            <a:avLst/>
            <a:gdLst>
              <a:gd name="T0" fmla="*/ 209 w 209"/>
              <a:gd name="T1" fmla="*/ 0 h 156"/>
              <a:gd name="T2" fmla="*/ 104 w 209"/>
              <a:gd name="T3" fmla="*/ 49 h 156"/>
              <a:gd name="T4" fmla="*/ 0 w 209"/>
              <a:gd name="T5" fmla="*/ 0 h 156"/>
              <a:gd name="T6" fmla="*/ 0 w 209"/>
              <a:gd name="T7" fmla="*/ 120 h 156"/>
              <a:gd name="T8" fmla="*/ 102 w 209"/>
              <a:gd name="T9" fmla="*/ 156 h 156"/>
              <a:gd name="T10" fmla="*/ 102 w 209"/>
              <a:gd name="T11" fmla="*/ 156 h 156"/>
              <a:gd name="T12" fmla="*/ 104 w 209"/>
              <a:gd name="T13" fmla="*/ 156 h 156"/>
              <a:gd name="T14" fmla="*/ 107 w 209"/>
              <a:gd name="T15" fmla="*/ 156 h 156"/>
              <a:gd name="T16" fmla="*/ 107 w 209"/>
              <a:gd name="T17" fmla="*/ 156 h 156"/>
              <a:gd name="T18" fmla="*/ 209 w 209"/>
              <a:gd name="T19" fmla="*/ 120 h 156"/>
              <a:gd name="T20" fmla="*/ 209 w 209"/>
              <a:gd name="T21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9" h="156">
                <a:moveTo>
                  <a:pt x="209" y="0"/>
                </a:moveTo>
                <a:cubicBezTo>
                  <a:pt x="209" y="1"/>
                  <a:pt x="121" y="41"/>
                  <a:pt x="104" y="49"/>
                </a:cubicBezTo>
                <a:cubicBezTo>
                  <a:pt x="87" y="41"/>
                  <a:pt x="0" y="1"/>
                  <a:pt x="0" y="0"/>
                </a:cubicBezTo>
                <a:cubicBezTo>
                  <a:pt x="0" y="120"/>
                  <a:pt x="0" y="120"/>
                  <a:pt x="0" y="120"/>
                </a:cubicBezTo>
                <a:cubicBezTo>
                  <a:pt x="28" y="150"/>
                  <a:pt x="84" y="155"/>
                  <a:pt x="102" y="156"/>
                </a:cubicBezTo>
                <a:cubicBezTo>
                  <a:pt x="102" y="156"/>
                  <a:pt x="102" y="156"/>
                  <a:pt x="102" y="156"/>
                </a:cubicBezTo>
                <a:cubicBezTo>
                  <a:pt x="102" y="156"/>
                  <a:pt x="103" y="156"/>
                  <a:pt x="104" y="156"/>
                </a:cubicBezTo>
                <a:cubicBezTo>
                  <a:pt x="106" y="156"/>
                  <a:pt x="107" y="156"/>
                  <a:pt x="107" y="156"/>
                </a:cubicBezTo>
                <a:cubicBezTo>
                  <a:pt x="107" y="156"/>
                  <a:pt x="107" y="156"/>
                  <a:pt x="107" y="156"/>
                </a:cubicBezTo>
                <a:cubicBezTo>
                  <a:pt x="125" y="155"/>
                  <a:pt x="181" y="150"/>
                  <a:pt x="209" y="120"/>
                </a:cubicBezTo>
                <a:lnTo>
                  <a:pt x="209" y="0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766938" y="2845586"/>
            <a:ext cx="378296" cy="398404"/>
          </a:xfrm>
          <a:custGeom>
            <a:avLst/>
            <a:gdLst>
              <a:gd name="T0" fmla="*/ 168 w 219"/>
              <a:gd name="T1" fmla="*/ 224 h 231"/>
              <a:gd name="T2" fmla="*/ 197 w 219"/>
              <a:gd name="T3" fmla="*/ 212 h 231"/>
              <a:gd name="T4" fmla="*/ 168 w 219"/>
              <a:gd name="T5" fmla="*/ 132 h 231"/>
              <a:gd name="T6" fmla="*/ 168 w 219"/>
              <a:gd name="T7" fmla="*/ 150 h 231"/>
              <a:gd name="T8" fmla="*/ 192 w 219"/>
              <a:gd name="T9" fmla="*/ 190 h 231"/>
              <a:gd name="T10" fmla="*/ 168 w 219"/>
              <a:gd name="T11" fmla="*/ 209 h 231"/>
              <a:gd name="T12" fmla="*/ 168 w 219"/>
              <a:gd name="T13" fmla="*/ 224 h 231"/>
              <a:gd name="T14" fmla="*/ 168 w 219"/>
              <a:gd name="T15" fmla="*/ 203 h 231"/>
              <a:gd name="T16" fmla="*/ 168 w 219"/>
              <a:gd name="T17" fmla="*/ 157 h 231"/>
              <a:gd name="T18" fmla="*/ 181 w 219"/>
              <a:gd name="T19" fmla="*/ 187 h 231"/>
              <a:gd name="T20" fmla="*/ 168 w 219"/>
              <a:gd name="T21" fmla="*/ 203 h 231"/>
              <a:gd name="T22" fmla="*/ 146 w 219"/>
              <a:gd name="T23" fmla="*/ 112 h 231"/>
              <a:gd name="T24" fmla="*/ 141 w 219"/>
              <a:gd name="T25" fmla="*/ 98 h 231"/>
              <a:gd name="T26" fmla="*/ 141 w 219"/>
              <a:gd name="T27" fmla="*/ 44 h 231"/>
              <a:gd name="T28" fmla="*/ 146 w 219"/>
              <a:gd name="T29" fmla="*/ 37 h 231"/>
              <a:gd name="T30" fmla="*/ 148 w 219"/>
              <a:gd name="T31" fmla="*/ 37 h 231"/>
              <a:gd name="T32" fmla="*/ 148 w 219"/>
              <a:gd name="T33" fmla="*/ 14 h 231"/>
              <a:gd name="T34" fmla="*/ 146 w 219"/>
              <a:gd name="T35" fmla="*/ 14 h 231"/>
              <a:gd name="T36" fmla="*/ 146 w 219"/>
              <a:gd name="T37" fmla="*/ 13 h 231"/>
              <a:gd name="T38" fmla="*/ 114 w 219"/>
              <a:gd name="T39" fmla="*/ 0 h 231"/>
              <a:gd name="T40" fmla="*/ 81 w 219"/>
              <a:gd name="T41" fmla="*/ 13 h 231"/>
              <a:gd name="T42" fmla="*/ 81 w 219"/>
              <a:gd name="T43" fmla="*/ 14 h 231"/>
              <a:gd name="T44" fmla="*/ 80 w 219"/>
              <a:gd name="T45" fmla="*/ 14 h 231"/>
              <a:gd name="T46" fmla="*/ 80 w 219"/>
              <a:gd name="T47" fmla="*/ 37 h 231"/>
              <a:gd name="T48" fmla="*/ 81 w 219"/>
              <a:gd name="T49" fmla="*/ 37 h 231"/>
              <a:gd name="T50" fmla="*/ 90 w 219"/>
              <a:gd name="T51" fmla="*/ 45 h 231"/>
              <a:gd name="T52" fmla="*/ 90 w 219"/>
              <a:gd name="T53" fmla="*/ 98 h 231"/>
              <a:gd name="T54" fmla="*/ 83 w 219"/>
              <a:gd name="T55" fmla="*/ 112 h 231"/>
              <a:gd name="T56" fmla="*/ 31 w 219"/>
              <a:gd name="T57" fmla="*/ 212 h 231"/>
              <a:gd name="T58" fmla="*/ 114 w 219"/>
              <a:gd name="T59" fmla="*/ 230 h 231"/>
              <a:gd name="T60" fmla="*/ 168 w 219"/>
              <a:gd name="T61" fmla="*/ 224 h 231"/>
              <a:gd name="T62" fmla="*/ 168 w 219"/>
              <a:gd name="T63" fmla="*/ 209 h 231"/>
              <a:gd name="T64" fmla="*/ 144 w 219"/>
              <a:gd name="T65" fmla="*/ 212 h 231"/>
              <a:gd name="T66" fmla="*/ 144 w 219"/>
              <a:gd name="T67" fmla="*/ 212 h 231"/>
              <a:gd name="T68" fmla="*/ 168 w 219"/>
              <a:gd name="T69" fmla="*/ 203 h 231"/>
              <a:gd name="T70" fmla="*/ 168 w 219"/>
              <a:gd name="T71" fmla="*/ 157 h 231"/>
              <a:gd name="T72" fmla="*/ 149 w 219"/>
              <a:gd name="T73" fmla="*/ 134 h 231"/>
              <a:gd name="T74" fmla="*/ 168 w 219"/>
              <a:gd name="T75" fmla="*/ 150 h 231"/>
              <a:gd name="T76" fmla="*/ 168 w 219"/>
              <a:gd name="T77" fmla="*/ 132 h 231"/>
              <a:gd name="T78" fmla="*/ 146 w 219"/>
              <a:gd name="T79" fmla="*/ 112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9" h="231">
                <a:moveTo>
                  <a:pt x="168" y="224"/>
                </a:moveTo>
                <a:cubicBezTo>
                  <a:pt x="179" y="221"/>
                  <a:pt x="189" y="217"/>
                  <a:pt x="197" y="212"/>
                </a:cubicBezTo>
                <a:cubicBezTo>
                  <a:pt x="219" y="196"/>
                  <a:pt x="191" y="157"/>
                  <a:pt x="168" y="132"/>
                </a:cubicBezTo>
                <a:cubicBezTo>
                  <a:pt x="168" y="150"/>
                  <a:pt x="168" y="150"/>
                  <a:pt x="168" y="150"/>
                </a:cubicBezTo>
                <a:cubicBezTo>
                  <a:pt x="180" y="162"/>
                  <a:pt x="193" y="177"/>
                  <a:pt x="192" y="190"/>
                </a:cubicBezTo>
                <a:cubicBezTo>
                  <a:pt x="192" y="201"/>
                  <a:pt x="180" y="207"/>
                  <a:pt x="168" y="209"/>
                </a:cubicBezTo>
                <a:cubicBezTo>
                  <a:pt x="168" y="224"/>
                  <a:pt x="168" y="224"/>
                  <a:pt x="168" y="224"/>
                </a:cubicBezTo>
                <a:close/>
                <a:moveTo>
                  <a:pt x="168" y="203"/>
                </a:moveTo>
                <a:cubicBezTo>
                  <a:pt x="168" y="157"/>
                  <a:pt x="168" y="157"/>
                  <a:pt x="168" y="157"/>
                </a:cubicBezTo>
                <a:cubicBezTo>
                  <a:pt x="175" y="167"/>
                  <a:pt x="182" y="179"/>
                  <a:pt x="181" y="187"/>
                </a:cubicBezTo>
                <a:cubicBezTo>
                  <a:pt x="180" y="194"/>
                  <a:pt x="175" y="199"/>
                  <a:pt x="168" y="203"/>
                </a:cubicBezTo>
                <a:close/>
                <a:moveTo>
                  <a:pt x="146" y="112"/>
                </a:moveTo>
                <a:cubicBezTo>
                  <a:pt x="146" y="112"/>
                  <a:pt x="141" y="109"/>
                  <a:pt x="141" y="98"/>
                </a:cubicBezTo>
                <a:cubicBezTo>
                  <a:pt x="141" y="90"/>
                  <a:pt x="141" y="56"/>
                  <a:pt x="141" y="44"/>
                </a:cubicBezTo>
                <a:cubicBezTo>
                  <a:pt x="144" y="43"/>
                  <a:pt x="146" y="40"/>
                  <a:pt x="146" y="37"/>
                </a:cubicBezTo>
                <a:cubicBezTo>
                  <a:pt x="148" y="37"/>
                  <a:pt x="148" y="37"/>
                  <a:pt x="148" y="37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3"/>
                  <a:pt x="146" y="13"/>
                </a:cubicBezTo>
                <a:cubicBezTo>
                  <a:pt x="146" y="6"/>
                  <a:pt x="132" y="0"/>
                  <a:pt x="114" y="0"/>
                </a:cubicBezTo>
                <a:cubicBezTo>
                  <a:pt x="95" y="0"/>
                  <a:pt x="81" y="6"/>
                  <a:pt x="81" y="13"/>
                </a:cubicBezTo>
                <a:cubicBezTo>
                  <a:pt x="81" y="13"/>
                  <a:pt x="81" y="14"/>
                  <a:pt x="81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37"/>
                  <a:pt x="80" y="37"/>
                  <a:pt x="80" y="37"/>
                </a:cubicBezTo>
                <a:cubicBezTo>
                  <a:pt x="81" y="37"/>
                  <a:pt x="81" y="37"/>
                  <a:pt x="81" y="37"/>
                </a:cubicBezTo>
                <a:cubicBezTo>
                  <a:pt x="81" y="40"/>
                  <a:pt x="84" y="43"/>
                  <a:pt x="90" y="45"/>
                </a:cubicBezTo>
                <a:cubicBezTo>
                  <a:pt x="90" y="56"/>
                  <a:pt x="90" y="90"/>
                  <a:pt x="90" y="98"/>
                </a:cubicBezTo>
                <a:cubicBezTo>
                  <a:pt x="90" y="109"/>
                  <a:pt x="83" y="112"/>
                  <a:pt x="83" y="112"/>
                </a:cubicBezTo>
                <a:cubicBezTo>
                  <a:pt x="71" y="119"/>
                  <a:pt x="0" y="190"/>
                  <a:pt x="31" y="212"/>
                </a:cubicBezTo>
                <a:cubicBezTo>
                  <a:pt x="58" y="231"/>
                  <a:pt x="105" y="230"/>
                  <a:pt x="114" y="230"/>
                </a:cubicBezTo>
                <a:cubicBezTo>
                  <a:pt x="121" y="230"/>
                  <a:pt x="145" y="230"/>
                  <a:pt x="168" y="224"/>
                </a:cubicBezTo>
                <a:cubicBezTo>
                  <a:pt x="168" y="209"/>
                  <a:pt x="168" y="209"/>
                  <a:pt x="168" y="209"/>
                </a:cubicBezTo>
                <a:cubicBezTo>
                  <a:pt x="156" y="212"/>
                  <a:pt x="144" y="212"/>
                  <a:pt x="144" y="212"/>
                </a:cubicBezTo>
                <a:cubicBezTo>
                  <a:pt x="144" y="212"/>
                  <a:pt x="144" y="212"/>
                  <a:pt x="144" y="212"/>
                </a:cubicBezTo>
                <a:cubicBezTo>
                  <a:pt x="144" y="212"/>
                  <a:pt x="158" y="210"/>
                  <a:pt x="168" y="203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59" y="144"/>
                  <a:pt x="149" y="134"/>
                  <a:pt x="149" y="134"/>
                </a:cubicBezTo>
                <a:cubicBezTo>
                  <a:pt x="149" y="134"/>
                  <a:pt x="158" y="141"/>
                  <a:pt x="168" y="150"/>
                </a:cubicBezTo>
                <a:cubicBezTo>
                  <a:pt x="168" y="132"/>
                  <a:pt x="168" y="132"/>
                  <a:pt x="168" y="132"/>
                </a:cubicBezTo>
                <a:cubicBezTo>
                  <a:pt x="159" y="122"/>
                  <a:pt x="150" y="114"/>
                  <a:pt x="146" y="112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8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181242" y="2752584"/>
            <a:ext cx="111855" cy="111855"/>
          </a:xfrm>
          <a:prstGeom prst="ellipse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9" name="出自【趣你的PPT】(微信:qunideppt)：最优质的PPT资源库"/>
          <p:cNvSpPr/>
          <p:nvPr/>
        </p:nvSpPr>
        <p:spPr bwMode="auto">
          <a:xfrm>
            <a:off x="7221459" y="2835532"/>
            <a:ext cx="175951" cy="366984"/>
          </a:xfrm>
          <a:custGeom>
            <a:avLst/>
            <a:gdLst>
              <a:gd name="T0" fmla="*/ 0 w 102"/>
              <a:gd name="T1" fmla="*/ 6 h 213"/>
              <a:gd name="T2" fmla="*/ 68 w 102"/>
              <a:gd name="T3" fmla="*/ 184 h 213"/>
              <a:gd name="T4" fmla="*/ 99 w 102"/>
              <a:gd name="T5" fmla="*/ 213 h 213"/>
              <a:gd name="T6" fmla="*/ 23 w 102"/>
              <a:gd name="T7" fmla="*/ 0 h 213"/>
              <a:gd name="T8" fmla="*/ 0 w 102"/>
              <a:gd name="T9" fmla="*/ 6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213">
                <a:moveTo>
                  <a:pt x="0" y="6"/>
                </a:moveTo>
                <a:cubicBezTo>
                  <a:pt x="0" y="7"/>
                  <a:pt x="68" y="184"/>
                  <a:pt x="68" y="184"/>
                </a:cubicBezTo>
                <a:cubicBezTo>
                  <a:pt x="68" y="184"/>
                  <a:pt x="96" y="213"/>
                  <a:pt x="99" y="213"/>
                </a:cubicBezTo>
                <a:cubicBezTo>
                  <a:pt x="102" y="213"/>
                  <a:pt x="23" y="0"/>
                  <a:pt x="23" y="0"/>
                </a:cubicBezTo>
                <a:lnTo>
                  <a:pt x="0" y="6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0" name="出自【趣你的PPT】(微信:qunideppt)：最优质的PPT资源库"/>
          <p:cNvSpPr/>
          <p:nvPr/>
        </p:nvSpPr>
        <p:spPr bwMode="auto">
          <a:xfrm>
            <a:off x="7066873" y="2835532"/>
            <a:ext cx="188519" cy="361957"/>
          </a:xfrm>
          <a:custGeom>
            <a:avLst/>
            <a:gdLst>
              <a:gd name="T0" fmla="*/ 149 w 150"/>
              <a:gd name="T1" fmla="*/ 14 h 288"/>
              <a:gd name="T2" fmla="*/ 40 w 150"/>
              <a:gd name="T3" fmla="*/ 248 h 288"/>
              <a:gd name="T4" fmla="*/ 0 w 150"/>
              <a:gd name="T5" fmla="*/ 288 h 288"/>
              <a:gd name="T6" fmla="*/ 11 w 150"/>
              <a:gd name="T7" fmla="*/ 233 h 288"/>
              <a:gd name="T8" fmla="*/ 117 w 150"/>
              <a:gd name="T9" fmla="*/ 0 h 288"/>
              <a:gd name="T10" fmla="*/ 150 w 150"/>
              <a:gd name="T11" fmla="*/ 11 h 288"/>
              <a:gd name="T12" fmla="*/ 149 w 150"/>
              <a:gd name="T13" fmla="*/ 1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" h="288">
                <a:moveTo>
                  <a:pt x="149" y="14"/>
                </a:moveTo>
                <a:lnTo>
                  <a:pt x="40" y="248"/>
                </a:lnTo>
                <a:lnTo>
                  <a:pt x="0" y="288"/>
                </a:lnTo>
                <a:lnTo>
                  <a:pt x="11" y="233"/>
                </a:lnTo>
                <a:lnTo>
                  <a:pt x="117" y="0"/>
                </a:lnTo>
                <a:lnTo>
                  <a:pt x="150" y="11"/>
                </a:lnTo>
                <a:lnTo>
                  <a:pt x="149" y="14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1" name="出自【趣你的PPT】(微信:qunideppt)：最优质的PPT资源库"/>
          <p:cNvSpPr/>
          <p:nvPr/>
        </p:nvSpPr>
        <p:spPr bwMode="auto">
          <a:xfrm>
            <a:off x="7231514" y="2712366"/>
            <a:ext cx="20109" cy="62840"/>
          </a:xfrm>
          <a:custGeom>
            <a:avLst/>
            <a:gdLst>
              <a:gd name="T0" fmla="*/ 12 w 12"/>
              <a:gd name="T1" fmla="*/ 30 h 36"/>
              <a:gd name="T2" fmla="*/ 6 w 12"/>
              <a:gd name="T3" fmla="*/ 36 h 36"/>
              <a:gd name="T4" fmla="*/ 0 w 12"/>
              <a:gd name="T5" fmla="*/ 30 h 36"/>
              <a:gd name="T6" fmla="*/ 0 w 12"/>
              <a:gd name="T7" fmla="*/ 6 h 36"/>
              <a:gd name="T8" fmla="*/ 6 w 12"/>
              <a:gd name="T9" fmla="*/ 0 h 36"/>
              <a:gd name="T10" fmla="*/ 12 w 12"/>
              <a:gd name="T11" fmla="*/ 6 h 36"/>
              <a:gd name="T12" fmla="*/ 12 w 12"/>
              <a:gd name="T13" fmla="*/ 3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6">
                <a:moveTo>
                  <a:pt x="12" y="30"/>
                </a:moveTo>
                <a:cubicBezTo>
                  <a:pt x="12" y="33"/>
                  <a:pt x="10" y="36"/>
                  <a:pt x="6" y="36"/>
                </a:cubicBezTo>
                <a:cubicBezTo>
                  <a:pt x="3" y="36"/>
                  <a:pt x="0" y="33"/>
                  <a:pt x="0" y="30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2" y="3"/>
                  <a:pt x="12" y="6"/>
                </a:cubicBezTo>
                <a:lnTo>
                  <a:pt x="12" y="3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2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331648" y="2442156"/>
            <a:ext cx="178465" cy="482609"/>
          </a:xfrm>
          <a:custGeom>
            <a:avLst/>
            <a:gdLst>
              <a:gd name="T0" fmla="*/ 51 w 103"/>
              <a:gd name="T1" fmla="*/ 280 h 280"/>
              <a:gd name="T2" fmla="*/ 103 w 103"/>
              <a:gd name="T3" fmla="*/ 140 h 280"/>
              <a:gd name="T4" fmla="*/ 51 w 103"/>
              <a:gd name="T5" fmla="*/ 0 h 280"/>
              <a:gd name="T6" fmla="*/ 51 w 103"/>
              <a:gd name="T7" fmla="*/ 22 h 280"/>
              <a:gd name="T8" fmla="*/ 94 w 103"/>
              <a:gd name="T9" fmla="*/ 140 h 280"/>
              <a:gd name="T10" fmla="*/ 51 w 103"/>
              <a:gd name="T11" fmla="*/ 257 h 280"/>
              <a:gd name="T12" fmla="*/ 51 w 103"/>
              <a:gd name="T13" fmla="*/ 280 h 280"/>
              <a:gd name="T14" fmla="*/ 51 w 103"/>
              <a:gd name="T15" fmla="*/ 0 h 280"/>
              <a:gd name="T16" fmla="*/ 0 w 103"/>
              <a:gd name="T17" fmla="*/ 140 h 280"/>
              <a:gd name="T18" fmla="*/ 51 w 103"/>
              <a:gd name="T19" fmla="*/ 280 h 280"/>
              <a:gd name="T20" fmla="*/ 51 w 103"/>
              <a:gd name="T21" fmla="*/ 280 h 280"/>
              <a:gd name="T22" fmla="*/ 51 w 103"/>
              <a:gd name="T23" fmla="*/ 257 h 280"/>
              <a:gd name="T24" fmla="*/ 51 w 103"/>
              <a:gd name="T25" fmla="*/ 257 h 280"/>
              <a:gd name="T26" fmla="*/ 51 w 103"/>
              <a:gd name="T27" fmla="*/ 257 h 280"/>
              <a:gd name="T28" fmla="*/ 8 w 103"/>
              <a:gd name="T29" fmla="*/ 140 h 280"/>
              <a:gd name="T30" fmla="*/ 51 w 103"/>
              <a:gd name="T31" fmla="*/ 22 h 280"/>
              <a:gd name="T32" fmla="*/ 51 w 103"/>
              <a:gd name="T33" fmla="*/ 22 h 280"/>
              <a:gd name="T34" fmla="*/ 51 w 103"/>
              <a:gd name="T35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3" h="280">
                <a:moveTo>
                  <a:pt x="51" y="280"/>
                </a:moveTo>
                <a:cubicBezTo>
                  <a:pt x="80" y="280"/>
                  <a:pt x="103" y="217"/>
                  <a:pt x="103" y="140"/>
                </a:cubicBezTo>
                <a:cubicBezTo>
                  <a:pt x="103" y="62"/>
                  <a:pt x="80" y="0"/>
                  <a:pt x="51" y="0"/>
                </a:cubicBezTo>
                <a:cubicBezTo>
                  <a:pt x="51" y="22"/>
                  <a:pt x="51" y="22"/>
                  <a:pt x="51" y="22"/>
                </a:cubicBezTo>
                <a:cubicBezTo>
                  <a:pt x="75" y="22"/>
                  <a:pt x="94" y="75"/>
                  <a:pt x="94" y="140"/>
                </a:cubicBezTo>
                <a:cubicBezTo>
                  <a:pt x="94" y="204"/>
                  <a:pt x="75" y="257"/>
                  <a:pt x="51" y="257"/>
                </a:cubicBezTo>
                <a:lnTo>
                  <a:pt x="51" y="280"/>
                </a:lnTo>
                <a:close/>
                <a:moveTo>
                  <a:pt x="51" y="0"/>
                </a:moveTo>
                <a:cubicBezTo>
                  <a:pt x="23" y="0"/>
                  <a:pt x="0" y="62"/>
                  <a:pt x="0" y="140"/>
                </a:cubicBezTo>
                <a:cubicBezTo>
                  <a:pt x="0" y="217"/>
                  <a:pt x="23" y="280"/>
                  <a:pt x="51" y="280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27" y="257"/>
                  <a:pt x="8" y="204"/>
                  <a:pt x="8" y="140"/>
                </a:cubicBezTo>
                <a:cubicBezTo>
                  <a:pt x="8" y="75"/>
                  <a:pt x="27" y="22"/>
                  <a:pt x="51" y="22"/>
                </a:cubicBezTo>
                <a:cubicBezTo>
                  <a:pt x="51" y="22"/>
                  <a:pt x="51" y="22"/>
                  <a:pt x="51" y="22"/>
                </a:cubicBezTo>
                <a:cubicBezTo>
                  <a:pt x="51" y="0"/>
                  <a:pt x="51" y="0"/>
                  <a:pt x="51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178319" y="2594227"/>
            <a:ext cx="483867" cy="177208"/>
          </a:xfrm>
          <a:custGeom>
            <a:avLst/>
            <a:gdLst>
              <a:gd name="T0" fmla="*/ 280 w 280"/>
              <a:gd name="T1" fmla="*/ 52 h 103"/>
              <a:gd name="T2" fmla="*/ 140 w 280"/>
              <a:gd name="T3" fmla="*/ 0 h 103"/>
              <a:gd name="T4" fmla="*/ 140 w 280"/>
              <a:gd name="T5" fmla="*/ 8 h 103"/>
              <a:gd name="T6" fmla="*/ 257 w 280"/>
              <a:gd name="T7" fmla="*/ 52 h 103"/>
              <a:gd name="T8" fmla="*/ 140 w 280"/>
              <a:gd name="T9" fmla="*/ 95 h 103"/>
              <a:gd name="T10" fmla="*/ 140 w 280"/>
              <a:gd name="T11" fmla="*/ 103 h 103"/>
              <a:gd name="T12" fmla="*/ 280 w 280"/>
              <a:gd name="T13" fmla="*/ 52 h 103"/>
              <a:gd name="T14" fmla="*/ 140 w 280"/>
              <a:gd name="T15" fmla="*/ 0 h 103"/>
              <a:gd name="T16" fmla="*/ 140 w 280"/>
              <a:gd name="T17" fmla="*/ 0 h 103"/>
              <a:gd name="T18" fmla="*/ 0 w 280"/>
              <a:gd name="T19" fmla="*/ 52 h 103"/>
              <a:gd name="T20" fmla="*/ 140 w 280"/>
              <a:gd name="T21" fmla="*/ 103 h 103"/>
              <a:gd name="T22" fmla="*/ 140 w 280"/>
              <a:gd name="T23" fmla="*/ 103 h 103"/>
              <a:gd name="T24" fmla="*/ 140 w 280"/>
              <a:gd name="T25" fmla="*/ 95 h 103"/>
              <a:gd name="T26" fmla="*/ 140 w 280"/>
              <a:gd name="T27" fmla="*/ 95 h 103"/>
              <a:gd name="T28" fmla="*/ 23 w 280"/>
              <a:gd name="T29" fmla="*/ 52 h 103"/>
              <a:gd name="T30" fmla="*/ 23 w 280"/>
              <a:gd name="T31" fmla="*/ 52 h 103"/>
              <a:gd name="T32" fmla="*/ 140 w 280"/>
              <a:gd name="T33" fmla="*/ 8 h 103"/>
              <a:gd name="T34" fmla="*/ 140 w 280"/>
              <a:gd name="T35" fmla="*/ 8 h 103"/>
              <a:gd name="T36" fmla="*/ 140 w 280"/>
              <a:gd name="T37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" h="103">
                <a:moveTo>
                  <a:pt x="280" y="52"/>
                </a:moveTo>
                <a:cubicBezTo>
                  <a:pt x="280" y="23"/>
                  <a:pt x="217" y="0"/>
                  <a:pt x="140" y="0"/>
                </a:cubicBezTo>
                <a:cubicBezTo>
                  <a:pt x="140" y="8"/>
                  <a:pt x="140" y="8"/>
                  <a:pt x="140" y="8"/>
                </a:cubicBezTo>
                <a:cubicBezTo>
                  <a:pt x="205" y="8"/>
                  <a:pt x="257" y="28"/>
                  <a:pt x="257" y="52"/>
                </a:cubicBezTo>
                <a:cubicBezTo>
                  <a:pt x="257" y="75"/>
                  <a:pt x="205" y="95"/>
                  <a:pt x="140" y="95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217" y="103"/>
                  <a:pt x="280" y="80"/>
                  <a:pt x="280" y="52"/>
                </a:cubicBezTo>
                <a:close/>
                <a:moveTo>
                  <a:pt x="140" y="0"/>
                </a:moveTo>
                <a:cubicBezTo>
                  <a:pt x="140" y="0"/>
                  <a:pt x="140" y="0"/>
                  <a:pt x="140" y="0"/>
                </a:cubicBezTo>
                <a:cubicBezTo>
                  <a:pt x="63" y="0"/>
                  <a:pt x="0" y="23"/>
                  <a:pt x="0" y="52"/>
                </a:cubicBezTo>
                <a:cubicBezTo>
                  <a:pt x="0" y="80"/>
                  <a:pt x="63" y="103"/>
                  <a:pt x="140" y="103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75" y="95"/>
                  <a:pt x="23" y="75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28"/>
                  <a:pt x="75" y="8"/>
                  <a:pt x="140" y="8"/>
                </a:cubicBezTo>
                <a:cubicBezTo>
                  <a:pt x="140" y="8"/>
                  <a:pt x="140" y="8"/>
                  <a:pt x="140" y="8"/>
                </a:cubicBezTo>
                <a:lnTo>
                  <a:pt x="140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4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214766" y="2484887"/>
            <a:ext cx="410972" cy="394634"/>
          </a:xfrm>
          <a:custGeom>
            <a:avLst/>
            <a:gdLst>
              <a:gd name="T0" fmla="*/ 218 w 238"/>
              <a:gd name="T1" fmla="*/ 16 h 229"/>
              <a:gd name="T2" fmla="*/ 119 w 238"/>
              <a:gd name="T3" fmla="*/ 46 h 229"/>
              <a:gd name="T4" fmla="*/ 119 w 238"/>
              <a:gd name="T5" fmla="*/ 57 h 229"/>
              <a:gd name="T6" fmla="*/ 202 w 238"/>
              <a:gd name="T7" fmla="*/ 32 h 229"/>
              <a:gd name="T8" fmla="*/ 150 w 238"/>
              <a:gd name="T9" fmla="*/ 145 h 229"/>
              <a:gd name="T10" fmla="*/ 119 w 238"/>
              <a:gd name="T11" fmla="*/ 172 h 229"/>
              <a:gd name="T12" fmla="*/ 119 w 238"/>
              <a:gd name="T13" fmla="*/ 183 h 229"/>
              <a:gd name="T14" fmla="*/ 156 w 238"/>
              <a:gd name="T15" fmla="*/ 151 h 229"/>
              <a:gd name="T16" fmla="*/ 218 w 238"/>
              <a:gd name="T17" fmla="*/ 16 h 229"/>
              <a:gd name="T18" fmla="*/ 119 w 238"/>
              <a:gd name="T19" fmla="*/ 46 h 229"/>
              <a:gd name="T20" fmla="*/ 83 w 238"/>
              <a:gd name="T21" fmla="*/ 78 h 229"/>
              <a:gd name="T22" fmla="*/ 20 w 238"/>
              <a:gd name="T23" fmla="*/ 214 h 229"/>
              <a:gd name="T24" fmla="*/ 119 w 238"/>
              <a:gd name="T25" fmla="*/ 183 h 229"/>
              <a:gd name="T26" fmla="*/ 119 w 238"/>
              <a:gd name="T27" fmla="*/ 172 h 229"/>
              <a:gd name="T28" fmla="*/ 36 w 238"/>
              <a:gd name="T29" fmla="*/ 197 h 229"/>
              <a:gd name="T30" fmla="*/ 36 w 238"/>
              <a:gd name="T31" fmla="*/ 197 h 229"/>
              <a:gd name="T32" fmla="*/ 89 w 238"/>
              <a:gd name="T33" fmla="*/ 84 h 229"/>
              <a:gd name="T34" fmla="*/ 119 w 238"/>
              <a:gd name="T35" fmla="*/ 57 h 229"/>
              <a:gd name="T36" fmla="*/ 119 w 238"/>
              <a:gd name="T37" fmla="*/ 4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16"/>
                </a:moveTo>
                <a:cubicBezTo>
                  <a:pt x="202" y="0"/>
                  <a:pt x="162" y="13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55" y="30"/>
                  <a:pt x="189" y="19"/>
                  <a:pt x="202" y="32"/>
                </a:cubicBezTo>
                <a:cubicBezTo>
                  <a:pt x="219" y="49"/>
                  <a:pt x="195" y="99"/>
                  <a:pt x="150" y="145"/>
                </a:cubicBezTo>
                <a:cubicBezTo>
                  <a:pt x="140" y="155"/>
                  <a:pt x="129" y="164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31" y="174"/>
                  <a:pt x="144" y="163"/>
                  <a:pt x="156" y="151"/>
                </a:cubicBezTo>
                <a:cubicBezTo>
                  <a:pt x="210" y="96"/>
                  <a:pt x="238" y="36"/>
                  <a:pt x="218" y="16"/>
                </a:cubicBezTo>
                <a:close/>
                <a:moveTo>
                  <a:pt x="119" y="46"/>
                </a:moveTo>
                <a:cubicBezTo>
                  <a:pt x="107" y="55"/>
                  <a:pt x="95" y="66"/>
                  <a:pt x="83" y="78"/>
                </a:cubicBezTo>
                <a:cubicBezTo>
                  <a:pt x="28" y="133"/>
                  <a:pt x="0" y="193"/>
                  <a:pt x="20" y="214"/>
                </a:cubicBezTo>
                <a:cubicBezTo>
                  <a:pt x="36" y="229"/>
                  <a:pt x="76" y="216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83" y="199"/>
                  <a:pt x="49" y="211"/>
                  <a:pt x="36" y="197"/>
                </a:cubicBezTo>
                <a:cubicBezTo>
                  <a:pt x="36" y="197"/>
                  <a:pt x="36" y="197"/>
                  <a:pt x="36" y="197"/>
                </a:cubicBezTo>
                <a:cubicBezTo>
                  <a:pt x="19" y="181"/>
                  <a:pt x="43" y="130"/>
                  <a:pt x="89" y="84"/>
                </a:cubicBezTo>
                <a:cubicBezTo>
                  <a:pt x="99" y="74"/>
                  <a:pt x="109" y="65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341766" y="2611887"/>
            <a:ext cx="410972" cy="394634"/>
          </a:xfrm>
          <a:custGeom>
            <a:avLst/>
            <a:gdLst>
              <a:gd name="T0" fmla="*/ 218 w 238"/>
              <a:gd name="T1" fmla="*/ 214 h 229"/>
              <a:gd name="T2" fmla="*/ 156 w 238"/>
              <a:gd name="T3" fmla="*/ 78 h 229"/>
              <a:gd name="T4" fmla="*/ 119 w 238"/>
              <a:gd name="T5" fmla="*/ 46 h 229"/>
              <a:gd name="T6" fmla="*/ 119 w 238"/>
              <a:gd name="T7" fmla="*/ 57 h 229"/>
              <a:gd name="T8" fmla="*/ 150 w 238"/>
              <a:gd name="T9" fmla="*/ 84 h 229"/>
              <a:gd name="T10" fmla="*/ 202 w 238"/>
              <a:gd name="T11" fmla="*/ 197 h 229"/>
              <a:gd name="T12" fmla="*/ 119 w 238"/>
              <a:gd name="T13" fmla="*/ 172 h 229"/>
              <a:gd name="T14" fmla="*/ 119 w 238"/>
              <a:gd name="T15" fmla="*/ 183 h 229"/>
              <a:gd name="T16" fmla="*/ 218 w 238"/>
              <a:gd name="T17" fmla="*/ 214 h 229"/>
              <a:gd name="T18" fmla="*/ 119 w 238"/>
              <a:gd name="T19" fmla="*/ 46 h 229"/>
              <a:gd name="T20" fmla="*/ 20 w 238"/>
              <a:gd name="T21" fmla="*/ 16 h 229"/>
              <a:gd name="T22" fmla="*/ 83 w 238"/>
              <a:gd name="T23" fmla="*/ 151 h 229"/>
              <a:gd name="T24" fmla="*/ 119 w 238"/>
              <a:gd name="T25" fmla="*/ 183 h 229"/>
              <a:gd name="T26" fmla="*/ 119 w 238"/>
              <a:gd name="T27" fmla="*/ 172 h 229"/>
              <a:gd name="T28" fmla="*/ 89 w 238"/>
              <a:gd name="T29" fmla="*/ 145 h 229"/>
              <a:gd name="T30" fmla="*/ 36 w 238"/>
              <a:gd name="T31" fmla="*/ 32 h 229"/>
              <a:gd name="T32" fmla="*/ 36 w 238"/>
              <a:gd name="T33" fmla="*/ 32 h 229"/>
              <a:gd name="T34" fmla="*/ 119 w 238"/>
              <a:gd name="T35" fmla="*/ 57 h 229"/>
              <a:gd name="T36" fmla="*/ 119 w 238"/>
              <a:gd name="T37" fmla="*/ 4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214"/>
                </a:moveTo>
                <a:cubicBezTo>
                  <a:pt x="238" y="193"/>
                  <a:pt x="210" y="133"/>
                  <a:pt x="156" y="78"/>
                </a:cubicBezTo>
                <a:cubicBezTo>
                  <a:pt x="144" y="66"/>
                  <a:pt x="131" y="55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29" y="65"/>
                  <a:pt x="140" y="74"/>
                  <a:pt x="150" y="84"/>
                </a:cubicBezTo>
                <a:cubicBezTo>
                  <a:pt x="195" y="130"/>
                  <a:pt x="219" y="181"/>
                  <a:pt x="202" y="197"/>
                </a:cubicBezTo>
                <a:cubicBezTo>
                  <a:pt x="189" y="211"/>
                  <a:pt x="155" y="199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62" y="216"/>
                  <a:pt x="202" y="229"/>
                  <a:pt x="218" y="214"/>
                </a:cubicBezTo>
                <a:close/>
                <a:moveTo>
                  <a:pt x="119" y="46"/>
                </a:moveTo>
                <a:cubicBezTo>
                  <a:pt x="76" y="13"/>
                  <a:pt x="36" y="0"/>
                  <a:pt x="20" y="16"/>
                </a:cubicBezTo>
                <a:cubicBezTo>
                  <a:pt x="0" y="36"/>
                  <a:pt x="28" y="96"/>
                  <a:pt x="83" y="151"/>
                </a:cubicBezTo>
                <a:cubicBezTo>
                  <a:pt x="95" y="163"/>
                  <a:pt x="107" y="174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109" y="164"/>
                  <a:pt x="99" y="155"/>
                  <a:pt x="89" y="145"/>
                </a:cubicBezTo>
                <a:cubicBezTo>
                  <a:pt x="43" y="99"/>
                  <a:pt x="19" y="49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49" y="19"/>
                  <a:pt x="83" y="30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6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384434" y="2645756"/>
            <a:ext cx="74151" cy="74151"/>
          </a:xfrm>
          <a:prstGeom prst="ellipse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953761" y="2305165"/>
            <a:ext cx="203601" cy="385836"/>
          </a:xfrm>
          <a:custGeom>
            <a:avLst/>
            <a:gdLst>
              <a:gd name="T0" fmla="*/ 67 w 162"/>
              <a:gd name="T1" fmla="*/ 307 h 307"/>
              <a:gd name="T2" fmla="*/ 162 w 162"/>
              <a:gd name="T3" fmla="*/ 307 h 307"/>
              <a:gd name="T4" fmla="*/ 67 w 162"/>
              <a:gd name="T5" fmla="*/ 127 h 307"/>
              <a:gd name="T6" fmla="*/ 67 w 162"/>
              <a:gd name="T7" fmla="*/ 193 h 307"/>
              <a:gd name="T8" fmla="*/ 110 w 162"/>
              <a:gd name="T9" fmla="*/ 267 h 307"/>
              <a:gd name="T10" fmla="*/ 67 w 162"/>
              <a:gd name="T11" fmla="*/ 267 h 307"/>
              <a:gd name="T12" fmla="*/ 67 w 162"/>
              <a:gd name="T13" fmla="*/ 307 h 307"/>
              <a:gd name="T14" fmla="*/ 0 w 162"/>
              <a:gd name="T15" fmla="*/ 0 h 307"/>
              <a:gd name="T16" fmla="*/ 0 w 162"/>
              <a:gd name="T17" fmla="*/ 307 h 307"/>
              <a:gd name="T18" fmla="*/ 67 w 162"/>
              <a:gd name="T19" fmla="*/ 307 h 307"/>
              <a:gd name="T20" fmla="*/ 67 w 162"/>
              <a:gd name="T21" fmla="*/ 267 h 307"/>
              <a:gd name="T22" fmla="*/ 24 w 162"/>
              <a:gd name="T23" fmla="*/ 267 h 307"/>
              <a:gd name="T24" fmla="*/ 24 w 162"/>
              <a:gd name="T25" fmla="*/ 120 h 307"/>
              <a:gd name="T26" fmla="*/ 24 w 162"/>
              <a:gd name="T27" fmla="*/ 120 h 307"/>
              <a:gd name="T28" fmla="*/ 67 w 162"/>
              <a:gd name="T29" fmla="*/ 193 h 307"/>
              <a:gd name="T30" fmla="*/ 67 w 162"/>
              <a:gd name="T31" fmla="*/ 127 h 307"/>
              <a:gd name="T32" fmla="*/ 0 w 162"/>
              <a:gd name="T33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2" h="307">
                <a:moveTo>
                  <a:pt x="67" y="307"/>
                </a:moveTo>
                <a:lnTo>
                  <a:pt x="162" y="307"/>
                </a:lnTo>
                <a:lnTo>
                  <a:pt x="67" y="127"/>
                </a:lnTo>
                <a:lnTo>
                  <a:pt x="67" y="193"/>
                </a:lnTo>
                <a:lnTo>
                  <a:pt x="110" y="267"/>
                </a:lnTo>
                <a:lnTo>
                  <a:pt x="67" y="267"/>
                </a:lnTo>
                <a:lnTo>
                  <a:pt x="67" y="307"/>
                </a:lnTo>
                <a:close/>
                <a:moveTo>
                  <a:pt x="0" y="0"/>
                </a:moveTo>
                <a:lnTo>
                  <a:pt x="0" y="307"/>
                </a:lnTo>
                <a:lnTo>
                  <a:pt x="67" y="307"/>
                </a:lnTo>
                <a:lnTo>
                  <a:pt x="67" y="267"/>
                </a:lnTo>
                <a:lnTo>
                  <a:pt x="24" y="267"/>
                </a:lnTo>
                <a:lnTo>
                  <a:pt x="24" y="120"/>
                </a:lnTo>
                <a:lnTo>
                  <a:pt x="24" y="120"/>
                </a:lnTo>
                <a:lnTo>
                  <a:pt x="67" y="193"/>
                </a:lnTo>
                <a:lnTo>
                  <a:pt x="67" y="127"/>
                </a:lnTo>
                <a:lnTo>
                  <a:pt x="0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8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851961" y="2303908"/>
            <a:ext cx="51529" cy="375782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182938" y="4196641"/>
            <a:ext cx="444905" cy="325510"/>
          </a:xfrm>
          <a:custGeom>
            <a:avLst/>
            <a:gdLst>
              <a:gd name="T0" fmla="*/ 213 w 258"/>
              <a:gd name="T1" fmla="*/ 31 h 189"/>
              <a:gd name="T2" fmla="*/ 204 w 258"/>
              <a:gd name="T3" fmla="*/ 69 h 189"/>
              <a:gd name="T4" fmla="*/ 228 w 258"/>
              <a:gd name="T5" fmla="*/ 109 h 189"/>
              <a:gd name="T6" fmla="*/ 204 w 258"/>
              <a:gd name="T7" fmla="*/ 146 h 189"/>
              <a:gd name="T8" fmla="*/ 204 w 258"/>
              <a:gd name="T9" fmla="*/ 27 h 189"/>
              <a:gd name="T10" fmla="*/ 91 w 258"/>
              <a:gd name="T11" fmla="*/ 14 h 189"/>
              <a:gd name="T12" fmla="*/ 97 w 258"/>
              <a:gd name="T13" fmla="*/ 15 h 189"/>
              <a:gd name="T14" fmla="*/ 91 w 258"/>
              <a:gd name="T15" fmla="*/ 42 h 189"/>
              <a:gd name="T16" fmla="*/ 91 w 258"/>
              <a:gd name="T17" fmla="*/ 162 h 189"/>
              <a:gd name="T18" fmla="*/ 166 w 258"/>
              <a:gd name="T19" fmla="*/ 145 h 189"/>
              <a:gd name="T20" fmla="*/ 204 w 258"/>
              <a:gd name="T21" fmla="*/ 125 h 189"/>
              <a:gd name="T22" fmla="*/ 191 w 258"/>
              <a:gd name="T23" fmla="*/ 122 h 189"/>
              <a:gd name="T24" fmla="*/ 204 w 258"/>
              <a:gd name="T25" fmla="*/ 69 h 189"/>
              <a:gd name="T26" fmla="*/ 91 w 258"/>
              <a:gd name="T27" fmla="*/ 6 h 189"/>
              <a:gd name="T28" fmla="*/ 78 w 258"/>
              <a:gd name="T29" fmla="*/ 24 h 189"/>
              <a:gd name="T30" fmla="*/ 91 w 258"/>
              <a:gd name="T31" fmla="*/ 14 h 189"/>
              <a:gd name="T32" fmla="*/ 78 w 258"/>
              <a:gd name="T33" fmla="*/ 188 h 189"/>
              <a:gd name="T34" fmla="*/ 91 w 258"/>
              <a:gd name="T35" fmla="*/ 162 h 189"/>
              <a:gd name="T36" fmla="*/ 78 w 258"/>
              <a:gd name="T37" fmla="*/ 176 h 189"/>
              <a:gd name="T38" fmla="*/ 91 w 258"/>
              <a:gd name="T39" fmla="*/ 42 h 189"/>
              <a:gd name="T40" fmla="*/ 80 w 258"/>
              <a:gd name="T41" fmla="*/ 134 h 189"/>
              <a:gd name="T42" fmla="*/ 78 w 258"/>
              <a:gd name="T43" fmla="*/ 64 h 189"/>
              <a:gd name="T44" fmla="*/ 78 w 258"/>
              <a:gd name="T45" fmla="*/ 33 h 189"/>
              <a:gd name="T46" fmla="*/ 91 w 258"/>
              <a:gd name="T47" fmla="*/ 42 h 189"/>
              <a:gd name="T48" fmla="*/ 60 w 258"/>
              <a:gd name="T49" fmla="*/ 18 h 189"/>
              <a:gd name="T50" fmla="*/ 68 w 258"/>
              <a:gd name="T51" fmla="*/ 42 h 189"/>
              <a:gd name="T52" fmla="*/ 78 w 258"/>
              <a:gd name="T53" fmla="*/ 33 h 189"/>
              <a:gd name="T54" fmla="*/ 78 w 258"/>
              <a:gd name="T55" fmla="*/ 9 h 189"/>
              <a:gd name="T56" fmla="*/ 78 w 258"/>
              <a:gd name="T57" fmla="*/ 188 h 189"/>
              <a:gd name="T58" fmla="*/ 60 w 258"/>
              <a:gd name="T59" fmla="*/ 176 h 189"/>
              <a:gd name="T60" fmla="*/ 78 w 258"/>
              <a:gd name="T61" fmla="*/ 64 h 189"/>
              <a:gd name="T62" fmla="*/ 60 w 258"/>
              <a:gd name="T63" fmla="*/ 134 h 189"/>
              <a:gd name="T64" fmla="*/ 70 w 258"/>
              <a:gd name="T65" fmla="*/ 116 h 189"/>
              <a:gd name="T66" fmla="*/ 60 w 258"/>
              <a:gd name="T67" fmla="*/ 87 h 189"/>
              <a:gd name="T68" fmla="*/ 76 w 258"/>
              <a:gd name="T69" fmla="*/ 68 h 189"/>
              <a:gd name="T70" fmla="*/ 60 w 258"/>
              <a:gd name="T71" fmla="*/ 18 h 189"/>
              <a:gd name="T72" fmla="*/ 60 w 258"/>
              <a:gd name="T73" fmla="*/ 187 h 189"/>
              <a:gd name="T74" fmla="*/ 59 w 258"/>
              <a:gd name="T75" fmla="*/ 175 h 189"/>
              <a:gd name="T76" fmla="*/ 49 w 258"/>
              <a:gd name="T77" fmla="*/ 144 h 189"/>
              <a:gd name="T78" fmla="*/ 60 w 258"/>
              <a:gd name="T79" fmla="*/ 125 h 189"/>
              <a:gd name="T80" fmla="*/ 41 w 258"/>
              <a:gd name="T81" fmla="*/ 125 h 189"/>
              <a:gd name="T82" fmla="*/ 60 w 258"/>
              <a:gd name="T83" fmla="*/ 87 h 189"/>
              <a:gd name="T84" fmla="*/ 51 w 258"/>
              <a:gd name="T85" fmla="*/ 76 h 189"/>
              <a:gd name="T86" fmla="*/ 43 w 258"/>
              <a:gd name="T87" fmla="*/ 51 h 189"/>
              <a:gd name="T88" fmla="*/ 60 w 258"/>
              <a:gd name="T89" fmla="*/ 18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8" h="189">
                <a:moveTo>
                  <a:pt x="253" y="104"/>
                </a:moveTo>
                <a:cubicBezTo>
                  <a:pt x="258" y="60"/>
                  <a:pt x="213" y="31"/>
                  <a:pt x="213" y="31"/>
                </a:cubicBezTo>
                <a:cubicBezTo>
                  <a:pt x="210" y="30"/>
                  <a:pt x="207" y="28"/>
                  <a:pt x="204" y="27"/>
                </a:cubicBezTo>
                <a:cubicBezTo>
                  <a:pt x="204" y="69"/>
                  <a:pt x="204" y="69"/>
                  <a:pt x="204" y="69"/>
                </a:cubicBezTo>
                <a:cubicBezTo>
                  <a:pt x="208" y="69"/>
                  <a:pt x="212" y="70"/>
                  <a:pt x="216" y="72"/>
                </a:cubicBezTo>
                <a:cubicBezTo>
                  <a:pt x="230" y="79"/>
                  <a:pt x="235" y="95"/>
                  <a:pt x="228" y="109"/>
                </a:cubicBezTo>
                <a:cubicBezTo>
                  <a:pt x="224" y="119"/>
                  <a:pt x="214" y="125"/>
                  <a:pt x="204" y="125"/>
                </a:cubicBezTo>
                <a:cubicBezTo>
                  <a:pt x="204" y="146"/>
                  <a:pt x="204" y="146"/>
                  <a:pt x="204" y="146"/>
                </a:cubicBezTo>
                <a:cubicBezTo>
                  <a:pt x="230" y="144"/>
                  <a:pt x="249" y="134"/>
                  <a:pt x="253" y="104"/>
                </a:cubicBezTo>
                <a:close/>
                <a:moveTo>
                  <a:pt x="204" y="27"/>
                </a:moveTo>
                <a:cubicBezTo>
                  <a:pt x="156" y="5"/>
                  <a:pt x="119" y="0"/>
                  <a:pt x="91" y="6"/>
                </a:cubicBezTo>
                <a:cubicBezTo>
                  <a:pt x="91" y="14"/>
                  <a:pt x="91" y="14"/>
                  <a:pt x="91" y="14"/>
                </a:cubicBezTo>
                <a:cubicBezTo>
                  <a:pt x="93" y="14"/>
                  <a:pt x="95" y="14"/>
                  <a:pt x="97" y="15"/>
                </a:cubicBezTo>
                <a:cubicBezTo>
                  <a:pt x="97" y="15"/>
                  <a:pt x="97" y="15"/>
                  <a:pt x="97" y="15"/>
                </a:cubicBezTo>
                <a:cubicBezTo>
                  <a:pt x="104" y="19"/>
                  <a:pt x="107" y="27"/>
                  <a:pt x="103" y="34"/>
                </a:cubicBezTo>
                <a:cubicBezTo>
                  <a:pt x="101" y="39"/>
                  <a:pt x="96" y="42"/>
                  <a:pt x="91" y="42"/>
                </a:cubicBezTo>
                <a:cubicBezTo>
                  <a:pt x="91" y="146"/>
                  <a:pt x="91" y="146"/>
                  <a:pt x="91" y="146"/>
                </a:cubicBezTo>
                <a:cubicBezTo>
                  <a:pt x="93" y="151"/>
                  <a:pt x="93" y="157"/>
                  <a:pt x="91" y="162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117" y="174"/>
                  <a:pt x="138" y="143"/>
                  <a:pt x="166" y="145"/>
                </a:cubicBezTo>
                <a:cubicBezTo>
                  <a:pt x="179" y="147"/>
                  <a:pt x="192" y="147"/>
                  <a:pt x="204" y="146"/>
                </a:cubicBezTo>
                <a:cubicBezTo>
                  <a:pt x="204" y="125"/>
                  <a:pt x="204" y="125"/>
                  <a:pt x="204" y="125"/>
                </a:cubicBezTo>
                <a:cubicBezTo>
                  <a:pt x="199" y="125"/>
                  <a:pt x="195" y="124"/>
                  <a:pt x="191" y="122"/>
                </a:cubicBezTo>
                <a:cubicBezTo>
                  <a:pt x="191" y="122"/>
                  <a:pt x="191" y="122"/>
                  <a:pt x="191" y="122"/>
                </a:cubicBezTo>
                <a:cubicBezTo>
                  <a:pt x="177" y="115"/>
                  <a:pt x="172" y="98"/>
                  <a:pt x="179" y="84"/>
                </a:cubicBezTo>
                <a:cubicBezTo>
                  <a:pt x="184" y="74"/>
                  <a:pt x="193" y="69"/>
                  <a:pt x="204" y="69"/>
                </a:cubicBezTo>
                <a:lnTo>
                  <a:pt x="204" y="27"/>
                </a:lnTo>
                <a:close/>
                <a:moveTo>
                  <a:pt x="91" y="6"/>
                </a:moveTo>
                <a:cubicBezTo>
                  <a:pt x="86" y="6"/>
                  <a:pt x="82" y="8"/>
                  <a:pt x="78" y="9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3"/>
                  <a:pt x="78" y="22"/>
                  <a:pt x="78" y="22"/>
                </a:cubicBezTo>
                <a:cubicBezTo>
                  <a:pt x="81" y="17"/>
                  <a:pt x="86" y="14"/>
                  <a:pt x="91" y="14"/>
                </a:cubicBezTo>
                <a:cubicBezTo>
                  <a:pt x="91" y="6"/>
                  <a:pt x="91" y="6"/>
                  <a:pt x="91" y="6"/>
                </a:cubicBezTo>
                <a:close/>
                <a:moveTo>
                  <a:pt x="78" y="188"/>
                </a:moveTo>
                <a:cubicBezTo>
                  <a:pt x="82" y="188"/>
                  <a:pt x="87" y="187"/>
                  <a:pt x="91" y="185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90" y="163"/>
                  <a:pt x="90" y="164"/>
                  <a:pt x="90" y="165"/>
                </a:cubicBezTo>
                <a:cubicBezTo>
                  <a:pt x="87" y="170"/>
                  <a:pt x="83" y="174"/>
                  <a:pt x="78" y="176"/>
                </a:cubicBezTo>
                <a:cubicBezTo>
                  <a:pt x="78" y="188"/>
                  <a:pt x="78" y="188"/>
                  <a:pt x="78" y="188"/>
                </a:cubicBezTo>
                <a:close/>
                <a:moveTo>
                  <a:pt x="91" y="42"/>
                </a:moveTo>
                <a:cubicBezTo>
                  <a:pt x="91" y="146"/>
                  <a:pt x="91" y="146"/>
                  <a:pt x="91" y="146"/>
                </a:cubicBezTo>
                <a:cubicBezTo>
                  <a:pt x="89" y="141"/>
                  <a:pt x="85" y="136"/>
                  <a:pt x="80" y="134"/>
                </a:cubicBezTo>
                <a:cubicBezTo>
                  <a:pt x="79" y="133"/>
                  <a:pt x="78" y="133"/>
                  <a:pt x="78" y="133"/>
                </a:cubicBezTo>
                <a:cubicBezTo>
                  <a:pt x="78" y="64"/>
                  <a:pt x="78" y="64"/>
                  <a:pt x="78" y="64"/>
                </a:cubicBezTo>
                <a:cubicBezTo>
                  <a:pt x="79" y="61"/>
                  <a:pt x="79" y="57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9" y="36"/>
                  <a:pt x="81" y="39"/>
                  <a:pt x="84" y="41"/>
                </a:cubicBezTo>
                <a:cubicBezTo>
                  <a:pt x="86" y="42"/>
                  <a:pt x="89" y="42"/>
                  <a:pt x="91" y="42"/>
                </a:cubicBezTo>
                <a:close/>
                <a:moveTo>
                  <a:pt x="78" y="9"/>
                </a:moveTo>
                <a:cubicBezTo>
                  <a:pt x="71" y="11"/>
                  <a:pt x="65" y="14"/>
                  <a:pt x="60" y="18"/>
                </a:cubicBezTo>
                <a:cubicBezTo>
                  <a:pt x="60" y="40"/>
                  <a:pt x="60" y="40"/>
                  <a:pt x="60" y="40"/>
                </a:cubicBezTo>
                <a:cubicBezTo>
                  <a:pt x="62" y="40"/>
                  <a:pt x="65" y="41"/>
                  <a:pt x="68" y="42"/>
                </a:cubicBezTo>
                <a:cubicBezTo>
                  <a:pt x="73" y="45"/>
                  <a:pt x="76" y="49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7" y="30"/>
                  <a:pt x="77" y="27"/>
                  <a:pt x="78" y="24"/>
                </a:cubicBezTo>
                <a:cubicBezTo>
                  <a:pt x="78" y="9"/>
                  <a:pt x="78" y="9"/>
                  <a:pt x="78" y="9"/>
                </a:cubicBezTo>
                <a:close/>
                <a:moveTo>
                  <a:pt x="60" y="187"/>
                </a:moveTo>
                <a:cubicBezTo>
                  <a:pt x="66" y="188"/>
                  <a:pt x="72" y="189"/>
                  <a:pt x="78" y="188"/>
                </a:cubicBezTo>
                <a:cubicBezTo>
                  <a:pt x="78" y="176"/>
                  <a:pt x="78" y="176"/>
                  <a:pt x="78" y="176"/>
                </a:cubicBezTo>
                <a:cubicBezTo>
                  <a:pt x="72" y="178"/>
                  <a:pt x="65" y="178"/>
                  <a:pt x="60" y="176"/>
                </a:cubicBezTo>
                <a:cubicBezTo>
                  <a:pt x="60" y="187"/>
                  <a:pt x="60" y="187"/>
                  <a:pt x="60" y="187"/>
                </a:cubicBezTo>
                <a:close/>
                <a:moveTo>
                  <a:pt x="78" y="64"/>
                </a:moveTo>
                <a:cubicBezTo>
                  <a:pt x="78" y="133"/>
                  <a:pt x="78" y="133"/>
                  <a:pt x="78" y="133"/>
                </a:cubicBezTo>
                <a:cubicBezTo>
                  <a:pt x="72" y="131"/>
                  <a:pt x="65" y="131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64" y="123"/>
                  <a:pt x="67" y="120"/>
                  <a:pt x="70" y="116"/>
                </a:cubicBezTo>
                <a:cubicBezTo>
                  <a:pt x="75" y="105"/>
                  <a:pt x="71" y="92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66" y="78"/>
                  <a:pt x="73" y="74"/>
                  <a:pt x="76" y="68"/>
                </a:cubicBezTo>
                <a:cubicBezTo>
                  <a:pt x="77" y="66"/>
                  <a:pt x="77" y="65"/>
                  <a:pt x="78" y="64"/>
                </a:cubicBezTo>
                <a:close/>
                <a:moveTo>
                  <a:pt x="60" y="18"/>
                </a:moveTo>
                <a:cubicBezTo>
                  <a:pt x="0" y="56"/>
                  <a:pt x="10" y="159"/>
                  <a:pt x="46" y="180"/>
                </a:cubicBezTo>
                <a:cubicBezTo>
                  <a:pt x="51" y="183"/>
                  <a:pt x="55" y="185"/>
                  <a:pt x="60" y="187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48" y="170"/>
                  <a:pt x="43" y="156"/>
                  <a:pt x="49" y="144"/>
                </a:cubicBezTo>
                <a:cubicBezTo>
                  <a:pt x="51" y="139"/>
                  <a:pt x="55" y="136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54" y="128"/>
                  <a:pt x="47" y="128"/>
                  <a:pt x="41" y="125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31" y="120"/>
                  <a:pt x="26" y="107"/>
                  <a:pt x="32" y="97"/>
                </a:cubicBezTo>
                <a:cubicBezTo>
                  <a:pt x="37" y="86"/>
                  <a:pt x="49" y="82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57" y="78"/>
                  <a:pt x="54" y="77"/>
                  <a:pt x="51" y="76"/>
                </a:cubicBezTo>
                <a:cubicBezTo>
                  <a:pt x="42" y="71"/>
                  <a:pt x="38" y="60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6" y="44"/>
                  <a:pt x="53" y="40"/>
                  <a:pt x="60" y="40"/>
                </a:cubicBezTo>
                <a:lnTo>
                  <a:pt x="60" y="18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0" name="出自【趣你的PPT】(微信:qunideppt)：最优质的PPT资源库"/>
          <p:cNvSpPr/>
          <p:nvPr/>
        </p:nvSpPr>
        <p:spPr bwMode="auto">
          <a:xfrm>
            <a:off x="6439732" y="4522151"/>
            <a:ext cx="395891" cy="398404"/>
          </a:xfrm>
          <a:custGeom>
            <a:avLst/>
            <a:gdLst>
              <a:gd name="T0" fmla="*/ 169 w 230"/>
              <a:gd name="T1" fmla="*/ 12 h 231"/>
              <a:gd name="T2" fmla="*/ 215 w 230"/>
              <a:gd name="T3" fmla="*/ 103 h 231"/>
              <a:gd name="T4" fmla="*/ 102 w 230"/>
              <a:gd name="T5" fmla="*/ 216 h 231"/>
              <a:gd name="T6" fmla="*/ 12 w 230"/>
              <a:gd name="T7" fmla="*/ 171 h 231"/>
              <a:gd name="T8" fmla="*/ 0 w 230"/>
              <a:gd name="T9" fmla="*/ 181 h 231"/>
              <a:gd name="T10" fmla="*/ 102 w 230"/>
              <a:gd name="T11" fmla="*/ 231 h 231"/>
              <a:gd name="T12" fmla="*/ 230 w 230"/>
              <a:gd name="T13" fmla="*/ 103 h 231"/>
              <a:gd name="T14" fmla="*/ 178 w 230"/>
              <a:gd name="T15" fmla="*/ 0 h 231"/>
              <a:gd name="T16" fmla="*/ 169 w 230"/>
              <a:gd name="T17" fmla="*/ 12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0" h="231">
                <a:moveTo>
                  <a:pt x="169" y="12"/>
                </a:moveTo>
                <a:cubicBezTo>
                  <a:pt x="197" y="32"/>
                  <a:pt x="215" y="65"/>
                  <a:pt x="215" y="103"/>
                </a:cubicBezTo>
                <a:cubicBezTo>
                  <a:pt x="215" y="165"/>
                  <a:pt x="165" y="216"/>
                  <a:pt x="102" y="216"/>
                </a:cubicBezTo>
                <a:cubicBezTo>
                  <a:pt x="65" y="216"/>
                  <a:pt x="33" y="198"/>
                  <a:pt x="12" y="171"/>
                </a:cubicBezTo>
                <a:cubicBezTo>
                  <a:pt x="0" y="181"/>
                  <a:pt x="0" y="181"/>
                  <a:pt x="0" y="181"/>
                </a:cubicBezTo>
                <a:cubicBezTo>
                  <a:pt x="24" y="211"/>
                  <a:pt x="61" y="231"/>
                  <a:pt x="102" y="231"/>
                </a:cubicBezTo>
                <a:cubicBezTo>
                  <a:pt x="173" y="231"/>
                  <a:pt x="230" y="174"/>
                  <a:pt x="230" y="103"/>
                </a:cubicBezTo>
                <a:cubicBezTo>
                  <a:pt x="230" y="61"/>
                  <a:pt x="210" y="23"/>
                  <a:pt x="178" y="0"/>
                </a:cubicBezTo>
                <a:lnTo>
                  <a:pt x="169" y="12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442246" y="4529692"/>
            <a:ext cx="350646" cy="349389"/>
          </a:xfrm>
          <a:custGeom>
            <a:avLst/>
            <a:gdLst>
              <a:gd name="T0" fmla="*/ 102 w 203"/>
              <a:gd name="T1" fmla="*/ 203 h 203"/>
              <a:gd name="T2" fmla="*/ 203 w 203"/>
              <a:gd name="T3" fmla="*/ 101 h 203"/>
              <a:gd name="T4" fmla="*/ 102 w 203"/>
              <a:gd name="T5" fmla="*/ 0 h 203"/>
              <a:gd name="T6" fmla="*/ 102 w 203"/>
              <a:gd name="T7" fmla="*/ 5 h 203"/>
              <a:gd name="T8" fmla="*/ 198 w 203"/>
              <a:gd name="T9" fmla="*/ 101 h 203"/>
              <a:gd name="T10" fmla="*/ 102 w 203"/>
              <a:gd name="T11" fmla="*/ 198 h 203"/>
              <a:gd name="T12" fmla="*/ 102 w 203"/>
              <a:gd name="T13" fmla="*/ 203 h 203"/>
              <a:gd name="T14" fmla="*/ 102 w 203"/>
              <a:gd name="T15" fmla="*/ 0 h 203"/>
              <a:gd name="T16" fmla="*/ 0 w 203"/>
              <a:gd name="T17" fmla="*/ 101 h 203"/>
              <a:gd name="T18" fmla="*/ 102 w 203"/>
              <a:gd name="T19" fmla="*/ 203 h 203"/>
              <a:gd name="T20" fmla="*/ 102 w 203"/>
              <a:gd name="T21" fmla="*/ 203 h 203"/>
              <a:gd name="T22" fmla="*/ 102 w 203"/>
              <a:gd name="T23" fmla="*/ 198 h 203"/>
              <a:gd name="T24" fmla="*/ 102 w 203"/>
              <a:gd name="T25" fmla="*/ 198 h 203"/>
              <a:gd name="T26" fmla="*/ 102 w 203"/>
              <a:gd name="T27" fmla="*/ 198 h 203"/>
              <a:gd name="T28" fmla="*/ 5 w 203"/>
              <a:gd name="T29" fmla="*/ 101 h 203"/>
              <a:gd name="T30" fmla="*/ 102 w 203"/>
              <a:gd name="T31" fmla="*/ 5 h 203"/>
              <a:gd name="T32" fmla="*/ 102 w 203"/>
              <a:gd name="T33" fmla="*/ 5 h 203"/>
              <a:gd name="T34" fmla="*/ 102 w 203"/>
              <a:gd name="T35" fmla="*/ 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3" h="203">
                <a:moveTo>
                  <a:pt x="102" y="203"/>
                </a:moveTo>
                <a:cubicBezTo>
                  <a:pt x="158" y="203"/>
                  <a:pt x="203" y="157"/>
                  <a:pt x="203" y="101"/>
                </a:cubicBezTo>
                <a:cubicBezTo>
                  <a:pt x="203" y="45"/>
                  <a:pt x="158" y="0"/>
                  <a:pt x="102" y="0"/>
                </a:cubicBezTo>
                <a:cubicBezTo>
                  <a:pt x="102" y="5"/>
                  <a:pt x="102" y="5"/>
                  <a:pt x="102" y="5"/>
                </a:cubicBezTo>
                <a:cubicBezTo>
                  <a:pt x="155" y="5"/>
                  <a:pt x="198" y="48"/>
                  <a:pt x="198" y="101"/>
                </a:cubicBezTo>
                <a:cubicBezTo>
                  <a:pt x="198" y="155"/>
                  <a:pt x="155" y="198"/>
                  <a:pt x="102" y="198"/>
                </a:cubicBezTo>
                <a:lnTo>
                  <a:pt x="102" y="203"/>
                </a:lnTo>
                <a:close/>
                <a:moveTo>
                  <a:pt x="102" y="0"/>
                </a:moveTo>
                <a:cubicBezTo>
                  <a:pt x="46" y="0"/>
                  <a:pt x="0" y="45"/>
                  <a:pt x="0" y="101"/>
                </a:cubicBezTo>
                <a:cubicBezTo>
                  <a:pt x="0" y="157"/>
                  <a:pt x="46" y="203"/>
                  <a:pt x="102" y="203"/>
                </a:cubicBezTo>
                <a:cubicBezTo>
                  <a:pt x="102" y="203"/>
                  <a:pt x="102" y="203"/>
                  <a:pt x="102" y="203"/>
                </a:cubicBezTo>
                <a:cubicBezTo>
                  <a:pt x="102" y="198"/>
                  <a:pt x="102" y="198"/>
                  <a:pt x="102" y="198"/>
                </a:cubicBezTo>
                <a:cubicBezTo>
                  <a:pt x="102" y="198"/>
                  <a:pt x="102" y="198"/>
                  <a:pt x="102" y="198"/>
                </a:cubicBezTo>
                <a:cubicBezTo>
                  <a:pt x="102" y="198"/>
                  <a:pt x="102" y="198"/>
                  <a:pt x="102" y="198"/>
                </a:cubicBezTo>
                <a:cubicBezTo>
                  <a:pt x="48" y="198"/>
                  <a:pt x="5" y="155"/>
                  <a:pt x="5" y="101"/>
                </a:cubicBezTo>
                <a:cubicBezTo>
                  <a:pt x="5" y="48"/>
                  <a:pt x="48" y="5"/>
                  <a:pt x="102" y="5"/>
                </a:cubicBezTo>
                <a:cubicBezTo>
                  <a:pt x="102" y="5"/>
                  <a:pt x="102" y="5"/>
                  <a:pt x="102" y="5"/>
                </a:cubicBezTo>
                <a:cubicBezTo>
                  <a:pt x="102" y="0"/>
                  <a:pt x="102" y="0"/>
                  <a:pt x="102" y="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2" name="出自【趣你的PPT】(微信:qunideppt)：最优质的PPT资源库"/>
          <p:cNvSpPr/>
          <p:nvPr/>
        </p:nvSpPr>
        <p:spPr bwMode="auto">
          <a:xfrm>
            <a:off x="6433448" y="4535976"/>
            <a:ext cx="393377" cy="343105"/>
          </a:xfrm>
          <a:custGeom>
            <a:avLst/>
            <a:gdLst>
              <a:gd name="T0" fmla="*/ 65 w 228"/>
              <a:gd name="T1" fmla="*/ 15 h 199"/>
              <a:gd name="T2" fmla="*/ 61 w 228"/>
              <a:gd name="T3" fmla="*/ 23 h 199"/>
              <a:gd name="T4" fmla="*/ 57 w 228"/>
              <a:gd name="T5" fmla="*/ 29 h 199"/>
              <a:gd name="T6" fmla="*/ 54 w 228"/>
              <a:gd name="T7" fmla="*/ 26 h 199"/>
              <a:gd name="T8" fmla="*/ 52 w 228"/>
              <a:gd name="T9" fmla="*/ 32 h 199"/>
              <a:gd name="T10" fmla="*/ 42 w 228"/>
              <a:gd name="T11" fmla="*/ 34 h 199"/>
              <a:gd name="T12" fmla="*/ 36 w 228"/>
              <a:gd name="T13" fmla="*/ 41 h 199"/>
              <a:gd name="T14" fmla="*/ 27 w 228"/>
              <a:gd name="T15" fmla="*/ 53 h 199"/>
              <a:gd name="T16" fmla="*/ 21 w 228"/>
              <a:gd name="T17" fmla="*/ 61 h 199"/>
              <a:gd name="T18" fmla="*/ 27 w 228"/>
              <a:gd name="T19" fmla="*/ 67 h 199"/>
              <a:gd name="T20" fmla="*/ 27 w 228"/>
              <a:gd name="T21" fmla="*/ 70 h 199"/>
              <a:gd name="T22" fmla="*/ 22 w 228"/>
              <a:gd name="T23" fmla="*/ 65 h 199"/>
              <a:gd name="T24" fmla="*/ 18 w 228"/>
              <a:gd name="T25" fmla="*/ 60 h 199"/>
              <a:gd name="T26" fmla="*/ 16 w 228"/>
              <a:gd name="T27" fmla="*/ 69 h 199"/>
              <a:gd name="T28" fmla="*/ 17 w 228"/>
              <a:gd name="T29" fmla="*/ 83 h 199"/>
              <a:gd name="T30" fmla="*/ 24 w 228"/>
              <a:gd name="T31" fmla="*/ 80 h 199"/>
              <a:gd name="T32" fmla="*/ 32 w 228"/>
              <a:gd name="T33" fmla="*/ 88 h 199"/>
              <a:gd name="T34" fmla="*/ 41 w 228"/>
              <a:gd name="T35" fmla="*/ 98 h 199"/>
              <a:gd name="T36" fmla="*/ 50 w 228"/>
              <a:gd name="T37" fmla="*/ 105 h 199"/>
              <a:gd name="T38" fmla="*/ 61 w 228"/>
              <a:gd name="T39" fmla="*/ 117 h 199"/>
              <a:gd name="T40" fmla="*/ 58 w 228"/>
              <a:gd name="T41" fmla="*/ 134 h 199"/>
              <a:gd name="T42" fmla="*/ 49 w 228"/>
              <a:gd name="T43" fmla="*/ 155 h 199"/>
              <a:gd name="T44" fmla="*/ 52 w 228"/>
              <a:gd name="T45" fmla="*/ 170 h 199"/>
              <a:gd name="T46" fmla="*/ 46 w 228"/>
              <a:gd name="T47" fmla="*/ 171 h 199"/>
              <a:gd name="T48" fmla="*/ 32 w 228"/>
              <a:gd name="T49" fmla="*/ 148 h 199"/>
              <a:gd name="T50" fmla="*/ 16 w 228"/>
              <a:gd name="T51" fmla="*/ 113 h 199"/>
              <a:gd name="T52" fmla="*/ 11 w 228"/>
              <a:gd name="T53" fmla="*/ 87 h 199"/>
              <a:gd name="T54" fmla="*/ 73 w 228"/>
              <a:gd name="T55" fmla="*/ 183 h 199"/>
              <a:gd name="T56" fmla="*/ 89 w 228"/>
              <a:gd name="T57" fmla="*/ 181 h 199"/>
              <a:gd name="T58" fmla="*/ 110 w 228"/>
              <a:gd name="T59" fmla="*/ 178 h 199"/>
              <a:gd name="T60" fmla="*/ 108 w 228"/>
              <a:gd name="T61" fmla="*/ 187 h 199"/>
              <a:gd name="T62" fmla="*/ 121 w 228"/>
              <a:gd name="T63" fmla="*/ 186 h 199"/>
              <a:gd name="T64" fmla="*/ 139 w 228"/>
              <a:gd name="T65" fmla="*/ 184 h 199"/>
              <a:gd name="T66" fmla="*/ 137 w 228"/>
              <a:gd name="T67" fmla="*/ 3 h 199"/>
              <a:gd name="T68" fmla="*/ 197 w 228"/>
              <a:gd name="T69" fmla="*/ 64 h 199"/>
              <a:gd name="T70" fmla="*/ 189 w 228"/>
              <a:gd name="T71" fmla="*/ 58 h 199"/>
              <a:gd name="T72" fmla="*/ 181 w 228"/>
              <a:gd name="T73" fmla="*/ 74 h 199"/>
              <a:gd name="T74" fmla="*/ 170 w 228"/>
              <a:gd name="T75" fmla="*/ 59 h 199"/>
              <a:gd name="T76" fmla="*/ 174 w 228"/>
              <a:gd name="T77" fmla="*/ 75 h 199"/>
              <a:gd name="T78" fmla="*/ 186 w 228"/>
              <a:gd name="T79" fmla="*/ 79 h 199"/>
              <a:gd name="T80" fmla="*/ 181 w 228"/>
              <a:gd name="T81" fmla="*/ 100 h 199"/>
              <a:gd name="T82" fmla="*/ 175 w 228"/>
              <a:gd name="T83" fmla="*/ 122 h 199"/>
              <a:gd name="T84" fmla="*/ 168 w 228"/>
              <a:gd name="T85" fmla="*/ 137 h 199"/>
              <a:gd name="T86" fmla="*/ 147 w 228"/>
              <a:gd name="T87" fmla="*/ 154 h 199"/>
              <a:gd name="T88" fmla="*/ 141 w 228"/>
              <a:gd name="T89" fmla="*/ 139 h 199"/>
              <a:gd name="T90" fmla="*/ 142 w 228"/>
              <a:gd name="T91" fmla="*/ 121 h 199"/>
              <a:gd name="T92" fmla="*/ 135 w 228"/>
              <a:gd name="T93" fmla="*/ 101 h 199"/>
              <a:gd name="T94" fmla="*/ 125 w 228"/>
              <a:gd name="T95" fmla="*/ 89 h 199"/>
              <a:gd name="T96" fmla="*/ 99 w 228"/>
              <a:gd name="T97" fmla="*/ 90 h 199"/>
              <a:gd name="T98" fmla="*/ 89 w 228"/>
              <a:gd name="T99" fmla="*/ 76 h 199"/>
              <a:gd name="T100" fmla="*/ 100 w 228"/>
              <a:gd name="T101" fmla="*/ 49 h 199"/>
              <a:gd name="T102" fmla="*/ 119 w 228"/>
              <a:gd name="T103" fmla="*/ 41 h 199"/>
              <a:gd name="T104" fmla="*/ 130 w 228"/>
              <a:gd name="T105" fmla="*/ 46 h 199"/>
              <a:gd name="T106" fmla="*/ 146 w 228"/>
              <a:gd name="T107" fmla="*/ 46 h 199"/>
              <a:gd name="T108" fmla="*/ 162 w 228"/>
              <a:gd name="T109" fmla="*/ 44 h 199"/>
              <a:gd name="T110" fmla="*/ 147 w 228"/>
              <a:gd name="T111" fmla="*/ 37 h 199"/>
              <a:gd name="T112" fmla="*/ 146 w 228"/>
              <a:gd name="T113" fmla="*/ 32 h 199"/>
              <a:gd name="T114" fmla="*/ 127 w 228"/>
              <a:gd name="T115" fmla="*/ 32 h 199"/>
              <a:gd name="T116" fmla="*/ 111 w 228"/>
              <a:gd name="T117" fmla="*/ 37 h 199"/>
              <a:gd name="T118" fmla="*/ 107 w 228"/>
              <a:gd name="T119" fmla="*/ 21 h 199"/>
              <a:gd name="T120" fmla="*/ 96 w 228"/>
              <a:gd name="T121" fmla="*/ 11 h 199"/>
              <a:gd name="T122" fmla="*/ 109 w 228"/>
              <a:gd name="T123" fmla="*/ 3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8" h="199">
                <a:moveTo>
                  <a:pt x="92" y="0"/>
                </a:moveTo>
                <a:cubicBezTo>
                  <a:pt x="92" y="0"/>
                  <a:pt x="58" y="5"/>
                  <a:pt x="35" y="31"/>
                </a:cubicBezTo>
                <a:cubicBezTo>
                  <a:pt x="35" y="31"/>
                  <a:pt x="53" y="13"/>
                  <a:pt x="64" y="13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4"/>
                  <a:pt x="66" y="15"/>
                  <a:pt x="65" y="15"/>
                </a:cubicBezTo>
                <a:cubicBezTo>
                  <a:pt x="65" y="16"/>
                  <a:pt x="64" y="17"/>
                  <a:pt x="64" y="18"/>
                </a:cubicBezTo>
                <a:cubicBezTo>
                  <a:pt x="64" y="18"/>
                  <a:pt x="64" y="20"/>
                  <a:pt x="64" y="20"/>
                </a:cubicBezTo>
                <a:cubicBezTo>
                  <a:pt x="63" y="21"/>
                  <a:pt x="63" y="21"/>
                  <a:pt x="63" y="21"/>
                </a:cubicBezTo>
                <a:cubicBezTo>
                  <a:pt x="63" y="21"/>
                  <a:pt x="62" y="21"/>
                  <a:pt x="62" y="22"/>
                </a:cubicBezTo>
                <a:cubicBezTo>
                  <a:pt x="62" y="22"/>
                  <a:pt x="61" y="22"/>
                  <a:pt x="61" y="23"/>
                </a:cubicBezTo>
                <a:cubicBezTo>
                  <a:pt x="61" y="24"/>
                  <a:pt x="61" y="25"/>
                  <a:pt x="61" y="25"/>
                </a:cubicBezTo>
                <a:cubicBezTo>
                  <a:pt x="62" y="27"/>
                  <a:pt x="62" y="27"/>
                  <a:pt x="62" y="27"/>
                </a:cubicBezTo>
                <a:cubicBezTo>
                  <a:pt x="61" y="28"/>
                  <a:pt x="61" y="28"/>
                  <a:pt x="61" y="28"/>
                </a:cubicBezTo>
                <a:cubicBezTo>
                  <a:pt x="59" y="29"/>
                  <a:pt x="59" y="29"/>
                  <a:pt x="59" y="29"/>
                </a:cubicBezTo>
                <a:cubicBezTo>
                  <a:pt x="59" y="29"/>
                  <a:pt x="58" y="29"/>
                  <a:pt x="57" y="29"/>
                </a:cubicBezTo>
                <a:cubicBezTo>
                  <a:pt x="56" y="29"/>
                  <a:pt x="56" y="27"/>
                  <a:pt x="56" y="27"/>
                </a:cubicBezTo>
                <a:cubicBezTo>
                  <a:pt x="58" y="26"/>
                  <a:pt x="58" y="26"/>
                  <a:pt x="58" y="26"/>
                </a:cubicBezTo>
                <a:cubicBezTo>
                  <a:pt x="58" y="26"/>
                  <a:pt x="58" y="26"/>
                  <a:pt x="58" y="25"/>
                </a:cubicBezTo>
                <a:cubicBezTo>
                  <a:pt x="57" y="25"/>
                  <a:pt x="57" y="24"/>
                  <a:pt x="56" y="24"/>
                </a:cubicBezTo>
                <a:cubicBezTo>
                  <a:pt x="55" y="24"/>
                  <a:pt x="54" y="26"/>
                  <a:pt x="54" y="26"/>
                </a:cubicBezTo>
                <a:cubicBezTo>
                  <a:pt x="52" y="27"/>
                  <a:pt x="52" y="27"/>
                  <a:pt x="52" y="27"/>
                </a:cubicBezTo>
                <a:cubicBezTo>
                  <a:pt x="52" y="27"/>
                  <a:pt x="51" y="29"/>
                  <a:pt x="51" y="29"/>
                </a:cubicBezTo>
                <a:cubicBezTo>
                  <a:pt x="52" y="29"/>
                  <a:pt x="53" y="29"/>
                  <a:pt x="53" y="29"/>
                </a:cubicBezTo>
                <a:cubicBezTo>
                  <a:pt x="53" y="29"/>
                  <a:pt x="53" y="30"/>
                  <a:pt x="53" y="31"/>
                </a:cubicBezTo>
                <a:cubicBezTo>
                  <a:pt x="53" y="31"/>
                  <a:pt x="52" y="32"/>
                  <a:pt x="52" y="32"/>
                </a:cubicBezTo>
                <a:cubicBezTo>
                  <a:pt x="52" y="32"/>
                  <a:pt x="52" y="33"/>
                  <a:pt x="51" y="33"/>
                </a:cubicBezTo>
                <a:cubicBezTo>
                  <a:pt x="50" y="32"/>
                  <a:pt x="49" y="32"/>
                  <a:pt x="48" y="32"/>
                </a:cubicBezTo>
                <a:cubicBezTo>
                  <a:pt x="47" y="32"/>
                  <a:pt x="46" y="31"/>
                  <a:pt x="46" y="32"/>
                </a:cubicBezTo>
                <a:cubicBezTo>
                  <a:pt x="45" y="32"/>
                  <a:pt x="45" y="32"/>
                  <a:pt x="45" y="32"/>
                </a:cubicBezTo>
                <a:cubicBezTo>
                  <a:pt x="45" y="33"/>
                  <a:pt x="42" y="34"/>
                  <a:pt x="42" y="34"/>
                </a:cubicBezTo>
                <a:cubicBezTo>
                  <a:pt x="42" y="34"/>
                  <a:pt x="41" y="35"/>
                  <a:pt x="41" y="35"/>
                </a:cubicBezTo>
                <a:cubicBezTo>
                  <a:pt x="41" y="35"/>
                  <a:pt x="41" y="37"/>
                  <a:pt x="41" y="37"/>
                </a:cubicBezTo>
                <a:cubicBezTo>
                  <a:pt x="41" y="37"/>
                  <a:pt x="40" y="38"/>
                  <a:pt x="38" y="38"/>
                </a:cubicBezTo>
                <a:cubicBezTo>
                  <a:pt x="37" y="39"/>
                  <a:pt x="36" y="39"/>
                  <a:pt x="36" y="39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41"/>
                  <a:pt x="34" y="42"/>
                  <a:pt x="34" y="43"/>
                </a:cubicBezTo>
                <a:cubicBezTo>
                  <a:pt x="33" y="44"/>
                  <a:pt x="30" y="46"/>
                  <a:pt x="30" y="46"/>
                </a:cubicBezTo>
                <a:cubicBezTo>
                  <a:pt x="30" y="46"/>
                  <a:pt x="29" y="47"/>
                  <a:pt x="28" y="48"/>
                </a:cubicBezTo>
                <a:cubicBezTo>
                  <a:pt x="28" y="49"/>
                  <a:pt x="28" y="50"/>
                  <a:pt x="28" y="51"/>
                </a:cubicBezTo>
                <a:cubicBezTo>
                  <a:pt x="28" y="51"/>
                  <a:pt x="27" y="52"/>
                  <a:pt x="27" y="53"/>
                </a:cubicBezTo>
                <a:cubicBezTo>
                  <a:pt x="27" y="54"/>
                  <a:pt x="26" y="55"/>
                  <a:pt x="26" y="56"/>
                </a:cubicBezTo>
                <a:cubicBezTo>
                  <a:pt x="25" y="56"/>
                  <a:pt x="25" y="57"/>
                  <a:pt x="24" y="57"/>
                </a:cubicBezTo>
                <a:cubicBezTo>
                  <a:pt x="24" y="57"/>
                  <a:pt x="22" y="58"/>
                  <a:pt x="21" y="58"/>
                </a:cubicBezTo>
                <a:cubicBezTo>
                  <a:pt x="20" y="59"/>
                  <a:pt x="20" y="60"/>
                  <a:pt x="20" y="60"/>
                </a:cubicBezTo>
                <a:cubicBezTo>
                  <a:pt x="20" y="60"/>
                  <a:pt x="21" y="61"/>
                  <a:pt x="21" y="61"/>
                </a:cubicBezTo>
                <a:cubicBezTo>
                  <a:pt x="22" y="61"/>
                  <a:pt x="23" y="62"/>
                  <a:pt x="23" y="62"/>
                </a:cubicBezTo>
                <a:cubicBezTo>
                  <a:pt x="23" y="62"/>
                  <a:pt x="23" y="63"/>
                  <a:pt x="23" y="64"/>
                </a:cubicBezTo>
                <a:cubicBezTo>
                  <a:pt x="23" y="64"/>
                  <a:pt x="22" y="66"/>
                  <a:pt x="23" y="66"/>
                </a:cubicBezTo>
                <a:cubicBezTo>
                  <a:pt x="24" y="66"/>
                  <a:pt x="25" y="66"/>
                  <a:pt x="25" y="66"/>
                </a:cubicBezTo>
                <a:cubicBezTo>
                  <a:pt x="27" y="67"/>
                  <a:pt x="27" y="67"/>
                  <a:pt x="27" y="67"/>
                </a:cubicBezTo>
                <a:cubicBezTo>
                  <a:pt x="28" y="68"/>
                  <a:pt x="28" y="68"/>
                  <a:pt x="28" y="68"/>
                </a:cubicBezTo>
                <a:cubicBezTo>
                  <a:pt x="29" y="68"/>
                  <a:pt x="29" y="68"/>
                  <a:pt x="29" y="68"/>
                </a:cubicBezTo>
                <a:cubicBezTo>
                  <a:pt x="29" y="68"/>
                  <a:pt x="29" y="69"/>
                  <a:pt x="29" y="70"/>
                </a:cubicBezTo>
                <a:cubicBezTo>
                  <a:pt x="28" y="70"/>
                  <a:pt x="28" y="71"/>
                  <a:pt x="28" y="71"/>
                </a:cubicBezTo>
                <a:cubicBezTo>
                  <a:pt x="27" y="71"/>
                  <a:pt x="27" y="71"/>
                  <a:pt x="27" y="70"/>
                </a:cubicBezTo>
                <a:cubicBezTo>
                  <a:pt x="27" y="69"/>
                  <a:pt x="27" y="69"/>
                  <a:pt x="26" y="68"/>
                </a:cubicBezTo>
                <a:cubicBezTo>
                  <a:pt x="25" y="68"/>
                  <a:pt x="24" y="69"/>
                  <a:pt x="24" y="69"/>
                </a:cubicBezTo>
                <a:cubicBezTo>
                  <a:pt x="24" y="69"/>
                  <a:pt x="23" y="69"/>
                  <a:pt x="23" y="68"/>
                </a:cubicBezTo>
                <a:cubicBezTo>
                  <a:pt x="22" y="67"/>
                  <a:pt x="22" y="68"/>
                  <a:pt x="22" y="67"/>
                </a:cubicBezTo>
                <a:cubicBezTo>
                  <a:pt x="22" y="66"/>
                  <a:pt x="23" y="66"/>
                  <a:pt x="22" y="65"/>
                </a:cubicBezTo>
                <a:cubicBezTo>
                  <a:pt x="22" y="65"/>
                  <a:pt x="21" y="64"/>
                  <a:pt x="21" y="64"/>
                </a:cubicBezTo>
                <a:cubicBezTo>
                  <a:pt x="20" y="64"/>
                  <a:pt x="21" y="65"/>
                  <a:pt x="20" y="64"/>
                </a:cubicBezTo>
                <a:cubicBezTo>
                  <a:pt x="20" y="63"/>
                  <a:pt x="19" y="63"/>
                  <a:pt x="19" y="63"/>
                </a:cubicBezTo>
                <a:cubicBezTo>
                  <a:pt x="19" y="63"/>
                  <a:pt x="18" y="63"/>
                  <a:pt x="18" y="62"/>
                </a:cubicBezTo>
                <a:cubicBezTo>
                  <a:pt x="18" y="62"/>
                  <a:pt x="18" y="61"/>
                  <a:pt x="18" y="60"/>
                </a:cubicBezTo>
                <a:cubicBezTo>
                  <a:pt x="18" y="60"/>
                  <a:pt x="19" y="59"/>
                  <a:pt x="19" y="58"/>
                </a:cubicBezTo>
                <a:cubicBezTo>
                  <a:pt x="19" y="58"/>
                  <a:pt x="19" y="55"/>
                  <a:pt x="19" y="55"/>
                </a:cubicBezTo>
                <a:cubicBezTo>
                  <a:pt x="19" y="55"/>
                  <a:pt x="16" y="61"/>
                  <a:pt x="15" y="66"/>
                </a:cubicBezTo>
                <a:cubicBezTo>
                  <a:pt x="15" y="66"/>
                  <a:pt x="16" y="65"/>
                  <a:pt x="16" y="66"/>
                </a:cubicBezTo>
                <a:cubicBezTo>
                  <a:pt x="16" y="67"/>
                  <a:pt x="17" y="68"/>
                  <a:pt x="16" y="69"/>
                </a:cubicBezTo>
                <a:cubicBezTo>
                  <a:pt x="16" y="69"/>
                  <a:pt x="16" y="69"/>
                  <a:pt x="16" y="72"/>
                </a:cubicBezTo>
                <a:cubicBezTo>
                  <a:pt x="16" y="74"/>
                  <a:pt x="17" y="75"/>
                  <a:pt x="17" y="76"/>
                </a:cubicBezTo>
                <a:cubicBezTo>
                  <a:pt x="16" y="76"/>
                  <a:pt x="16" y="77"/>
                  <a:pt x="16" y="78"/>
                </a:cubicBezTo>
                <a:cubicBezTo>
                  <a:pt x="16" y="79"/>
                  <a:pt x="16" y="82"/>
                  <a:pt x="17" y="82"/>
                </a:cubicBezTo>
                <a:cubicBezTo>
                  <a:pt x="17" y="82"/>
                  <a:pt x="17" y="83"/>
                  <a:pt x="17" y="83"/>
                </a:cubicBezTo>
                <a:cubicBezTo>
                  <a:pt x="18" y="84"/>
                  <a:pt x="17" y="85"/>
                  <a:pt x="18" y="84"/>
                </a:cubicBezTo>
                <a:cubicBezTo>
                  <a:pt x="19" y="82"/>
                  <a:pt x="20" y="81"/>
                  <a:pt x="20" y="81"/>
                </a:cubicBezTo>
                <a:cubicBezTo>
                  <a:pt x="20" y="80"/>
                  <a:pt x="20" y="80"/>
                  <a:pt x="20" y="80"/>
                </a:cubicBezTo>
                <a:cubicBezTo>
                  <a:pt x="20" y="80"/>
                  <a:pt x="20" y="79"/>
                  <a:pt x="22" y="79"/>
                </a:cubicBezTo>
                <a:cubicBezTo>
                  <a:pt x="23" y="79"/>
                  <a:pt x="24" y="79"/>
                  <a:pt x="24" y="80"/>
                </a:cubicBezTo>
                <a:cubicBezTo>
                  <a:pt x="25" y="80"/>
                  <a:pt x="23" y="82"/>
                  <a:pt x="24" y="82"/>
                </a:cubicBezTo>
                <a:cubicBezTo>
                  <a:pt x="25" y="82"/>
                  <a:pt x="27" y="81"/>
                  <a:pt x="28" y="81"/>
                </a:cubicBezTo>
                <a:cubicBezTo>
                  <a:pt x="29" y="81"/>
                  <a:pt x="29" y="82"/>
                  <a:pt x="30" y="83"/>
                </a:cubicBezTo>
                <a:cubicBezTo>
                  <a:pt x="30" y="84"/>
                  <a:pt x="30" y="85"/>
                  <a:pt x="31" y="86"/>
                </a:cubicBezTo>
                <a:cubicBezTo>
                  <a:pt x="32" y="86"/>
                  <a:pt x="31" y="87"/>
                  <a:pt x="32" y="88"/>
                </a:cubicBezTo>
                <a:cubicBezTo>
                  <a:pt x="32" y="89"/>
                  <a:pt x="34" y="90"/>
                  <a:pt x="35" y="90"/>
                </a:cubicBezTo>
                <a:cubicBezTo>
                  <a:pt x="35" y="90"/>
                  <a:pt x="37" y="90"/>
                  <a:pt x="38" y="90"/>
                </a:cubicBezTo>
                <a:cubicBezTo>
                  <a:pt x="39" y="91"/>
                  <a:pt x="38" y="92"/>
                  <a:pt x="39" y="92"/>
                </a:cubicBezTo>
                <a:cubicBezTo>
                  <a:pt x="40" y="92"/>
                  <a:pt x="41" y="95"/>
                  <a:pt x="41" y="95"/>
                </a:cubicBezTo>
                <a:cubicBezTo>
                  <a:pt x="41" y="95"/>
                  <a:pt x="41" y="97"/>
                  <a:pt x="41" y="98"/>
                </a:cubicBezTo>
                <a:cubicBezTo>
                  <a:pt x="41" y="98"/>
                  <a:pt x="41" y="99"/>
                  <a:pt x="42" y="100"/>
                </a:cubicBezTo>
                <a:cubicBezTo>
                  <a:pt x="42" y="100"/>
                  <a:pt x="44" y="100"/>
                  <a:pt x="44" y="100"/>
                </a:cubicBezTo>
                <a:cubicBezTo>
                  <a:pt x="44" y="100"/>
                  <a:pt x="43" y="102"/>
                  <a:pt x="45" y="102"/>
                </a:cubicBezTo>
                <a:cubicBezTo>
                  <a:pt x="47" y="103"/>
                  <a:pt x="48" y="103"/>
                  <a:pt x="49" y="104"/>
                </a:cubicBezTo>
                <a:cubicBezTo>
                  <a:pt x="49" y="104"/>
                  <a:pt x="48" y="105"/>
                  <a:pt x="50" y="105"/>
                </a:cubicBezTo>
                <a:cubicBezTo>
                  <a:pt x="52" y="105"/>
                  <a:pt x="54" y="105"/>
                  <a:pt x="55" y="106"/>
                </a:cubicBezTo>
                <a:cubicBezTo>
                  <a:pt x="56" y="106"/>
                  <a:pt x="55" y="107"/>
                  <a:pt x="57" y="109"/>
                </a:cubicBezTo>
                <a:cubicBezTo>
                  <a:pt x="60" y="110"/>
                  <a:pt x="60" y="111"/>
                  <a:pt x="61" y="111"/>
                </a:cubicBezTo>
                <a:cubicBezTo>
                  <a:pt x="62" y="111"/>
                  <a:pt x="63" y="111"/>
                  <a:pt x="63" y="113"/>
                </a:cubicBezTo>
                <a:cubicBezTo>
                  <a:pt x="62" y="115"/>
                  <a:pt x="62" y="116"/>
                  <a:pt x="61" y="117"/>
                </a:cubicBezTo>
                <a:cubicBezTo>
                  <a:pt x="60" y="118"/>
                  <a:pt x="59" y="120"/>
                  <a:pt x="58" y="121"/>
                </a:cubicBezTo>
                <a:cubicBezTo>
                  <a:pt x="58" y="122"/>
                  <a:pt x="57" y="123"/>
                  <a:pt x="58" y="124"/>
                </a:cubicBezTo>
                <a:cubicBezTo>
                  <a:pt x="58" y="126"/>
                  <a:pt x="59" y="127"/>
                  <a:pt x="59" y="128"/>
                </a:cubicBezTo>
                <a:cubicBezTo>
                  <a:pt x="59" y="129"/>
                  <a:pt x="59" y="131"/>
                  <a:pt x="59" y="132"/>
                </a:cubicBezTo>
                <a:cubicBezTo>
                  <a:pt x="58" y="133"/>
                  <a:pt x="58" y="134"/>
                  <a:pt x="58" y="134"/>
                </a:cubicBezTo>
                <a:cubicBezTo>
                  <a:pt x="58" y="134"/>
                  <a:pt x="59" y="136"/>
                  <a:pt x="58" y="137"/>
                </a:cubicBezTo>
                <a:cubicBezTo>
                  <a:pt x="57" y="138"/>
                  <a:pt x="55" y="140"/>
                  <a:pt x="54" y="140"/>
                </a:cubicBezTo>
                <a:cubicBezTo>
                  <a:pt x="53" y="140"/>
                  <a:pt x="51" y="142"/>
                  <a:pt x="51" y="142"/>
                </a:cubicBezTo>
                <a:cubicBezTo>
                  <a:pt x="51" y="142"/>
                  <a:pt x="51" y="146"/>
                  <a:pt x="51" y="147"/>
                </a:cubicBezTo>
                <a:cubicBezTo>
                  <a:pt x="51" y="147"/>
                  <a:pt x="47" y="154"/>
                  <a:pt x="49" y="155"/>
                </a:cubicBezTo>
                <a:cubicBezTo>
                  <a:pt x="50" y="156"/>
                  <a:pt x="50" y="158"/>
                  <a:pt x="50" y="159"/>
                </a:cubicBezTo>
                <a:cubicBezTo>
                  <a:pt x="49" y="160"/>
                  <a:pt x="49" y="160"/>
                  <a:pt x="49" y="160"/>
                </a:cubicBezTo>
                <a:cubicBezTo>
                  <a:pt x="48" y="161"/>
                  <a:pt x="46" y="161"/>
                  <a:pt x="47" y="163"/>
                </a:cubicBezTo>
                <a:cubicBezTo>
                  <a:pt x="49" y="165"/>
                  <a:pt x="50" y="165"/>
                  <a:pt x="50" y="167"/>
                </a:cubicBezTo>
                <a:cubicBezTo>
                  <a:pt x="51" y="168"/>
                  <a:pt x="51" y="168"/>
                  <a:pt x="52" y="170"/>
                </a:cubicBezTo>
                <a:cubicBezTo>
                  <a:pt x="53" y="171"/>
                  <a:pt x="53" y="172"/>
                  <a:pt x="54" y="173"/>
                </a:cubicBezTo>
                <a:cubicBezTo>
                  <a:pt x="55" y="174"/>
                  <a:pt x="56" y="175"/>
                  <a:pt x="56" y="176"/>
                </a:cubicBezTo>
                <a:cubicBezTo>
                  <a:pt x="56" y="177"/>
                  <a:pt x="59" y="179"/>
                  <a:pt x="56" y="177"/>
                </a:cubicBezTo>
                <a:cubicBezTo>
                  <a:pt x="53" y="175"/>
                  <a:pt x="56" y="177"/>
                  <a:pt x="52" y="174"/>
                </a:cubicBezTo>
                <a:cubicBezTo>
                  <a:pt x="49" y="171"/>
                  <a:pt x="48" y="173"/>
                  <a:pt x="46" y="171"/>
                </a:cubicBezTo>
                <a:cubicBezTo>
                  <a:pt x="45" y="169"/>
                  <a:pt x="47" y="175"/>
                  <a:pt x="44" y="168"/>
                </a:cubicBezTo>
                <a:cubicBezTo>
                  <a:pt x="41" y="160"/>
                  <a:pt x="40" y="161"/>
                  <a:pt x="39" y="159"/>
                </a:cubicBezTo>
                <a:cubicBezTo>
                  <a:pt x="39" y="157"/>
                  <a:pt x="39" y="159"/>
                  <a:pt x="37" y="155"/>
                </a:cubicBezTo>
                <a:cubicBezTo>
                  <a:pt x="35" y="151"/>
                  <a:pt x="37" y="154"/>
                  <a:pt x="35" y="151"/>
                </a:cubicBezTo>
                <a:cubicBezTo>
                  <a:pt x="33" y="149"/>
                  <a:pt x="33" y="152"/>
                  <a:pt x="32" y="148"/>
                </a:cubicBezTo>
                <a:cubicBezTo>
                  <a:pt x="31" y="143"/>
                  <a:pt x="31" y="146"/>
                  <a:pt x="30" y="141"/>
                </a:cubicBezTo>
                <a:cubicBezTo>
                  <a:pt x="28" y="136"/>
                  <a:pt x="31" y="136"/>
                  <a:pt x="28" y="133"/>
                </a:cubicBezTo>
                <a:cubicBezTo>
                  <a:pt x="25" y="131"/>
                  <a:pt x="25" y="132"/>
                  <a:pt x="24" y="131"/>
                </a:cubicBezTo>
                <a:cubicBezTo>
                  <a:pt x="23" y="129"/>
                  <a:pt x="25" y="130"/>
                  <a:pt x="22" y="126"/>
                </a:cubicBezTo>
                <a:cubicBezTo>
                  <a:pt x="20" y="122"/>
                  <a:pt x="16" y="120"/>
                  <a:pt x="16" y="113"/>
                </a:cubicBezTo>
                <a:cubicBezTo>
                  <a:pt x="16" y="105"/>
                  <a:pt x="16" y="104"/>
                  <a:pt x="16" y="104"/>
                </a:cubicBezTo>
                <a:cubicBezTo>
                  <a:pt x="16" y="104"/>
                  <a:pt x="13" y="101"/>
                  <a:pt x="14" y="97"/>
                </a:cubicBezTo>
                <a:cubicBezTo>
                  <a:pt x="15" y="92"/>
                  <a:pt x="16" y="94"/>
                  <a:pt x="15" y="92"/>
                </a:cubicBezTo>
                <a:cubicBezTo>
                  <a:pt x="15" y="91"/>
                  <a:pt x="14" y="91"/>
                  <a:pt x="13" y="89"/>
                </a:cubicBezTo>
                <a:cubicBezTo>
                  <a:pt x="12" y="88"/>
                  <a:pt x="12" y="88"/>
                  <a:pt x="11" y="87"/>
                </a:cubicBezTo>
                <a:cubicBezTo>
                  <a:pt x="11" y="86"/>
                  <a:pt x="11" y="83"/>
                  <a:pt x="11" y="83"/>
                </a:cubicBezTo>
                <a:cubicBezTo>
                  <a:pt x="10" y="84"/>
                  <a:pt x="10" y="84"/>
                  <a:pt x="10" y="84"/>
                </a:cubicBezTo>
                <a:cubicBezTo>
                  <a:pt x="10" y="84"/>
                  <a:pt x="0" y="182"/>
                  <a:pt x="97" y="197"/>
                </a:cubicBezTo>
                <a:cubicBezTo>
                  <a:pt x="97" y="197"/>
                  <a:pt x="75" y="192"/>
                  <a:pt x="73" y="187"/>
                </a:cubicBezTo>
                <a:cubicBezTo>
                  <a:pt x="73" y="187"/>
                  <a:pt x="72" y="183"/>
                  <a:pt x="73" y="183"/>
                </a:cubicBezTo>
                <a:cubicBezTo>
                  <a:pt x="74" y="183"/>
                  <a:pt x="76" y="184"/>
                  <a:pt x="77" y="183"/>
                </a:cubicBezTo>
                <a:cubicBezTo>
                  <a:pt x="79" y="181"/>
                  <a:pt x="80" y="180"/>
                  <a:pt x="80" y="180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80" y="182"/>
                  <a:pt x="79" y="182"/>
                  <a:pt x="83" y="181"/>
                </a:cubicBezTo>
                <a:cubicBezTo>
                  <a:pt x="88" y="181"/>
                  <a:pt x="88" y="181"/>
                  <a:pt x="89" y="181"/>
                </a:cubicBezTo>
                <a:cubicBezTo>
                  <a:pt x="91" y="180"/>
                  <a:pt x="93" y="176"/>
                  <a:pt x="94" y="178"/>
                </a:cubicBezTo>
                <a:cubicBezTo>
                  <a:pt x="95" y="181"/>
                  <a:pt x="93" y="180"/>
                  <a:pt x="95" y="181"/>
                </a:cubicBezTo>
                <a:cubicBezTo>
                  <a:pt x="97" y="181"/>
                  <a:pt x="101" y="180"/>
                  <a:pt x="101" y="180"/>
                </a:cubicBezTo>
                <a:cubicBezTo>
                  <a:pt x="101" y="180"/>
                  <a:pt x="108" y="181"/>
                  <a:pt x="108" y="180"/>
                </a:cubicBezTo>
                <a:cubicBezTo>
                  <a:pt x="109" y="179"/>
                  <a:pt x="109" y="178"/>
                  <a:pt x="110" y="178"/>
                </a:cubicBezTo>
                <a:cubicBezTo>
                  <a:pt x="111" y="178"/>
                  <a:pt x="112" y="180"/>
                  <a:pt x="112" y="180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5" y="185"/>
                  <a:pt x="105" y="185"/>
                  <a:pt x="105" y="185"/>
                </a:cubicBezTo>
                <a:cubicBezTo>
                  <a:pt x="105" y="185"/>
                  <a:pt x="103" y="185"/>
                  <a:pt x="105" y="186"/>
                </a:cubicBezTo>
                <a:cubicBezTo>
                  <a:pt x="106" y="187"/>
                  <a:pt x="107" y="187"/>
                  <a:pt x="108" y="187"/>
                </a:cubicBezTo>
                <a:cubicBezTo>
                  <a:pt x="110" y="187"/>
                  <a:pt x="114" y="190"/>
                  <a:pt x="115" y="188"/>
                </a:cubicBezTo>
                <a:cubicBezTo>
                  <a:pt x="116" y="186"/>
                  <a:pt x="116" y="186"/>
                  <a:pt x="117" y="185"/>
                </a:cubicBezTo>
                <a:cubicBezTo>
                  <a:pt x="117" y="184"/>
                  <a:pt x="117" y="182"/>
                  <a:pt x="119" y="182"/>
                </a:cubicBezTo>
                <a:cubicBezTo>
                  <a:pt x="120" y="182"/>
                  <a:pt x="122" y="183"/>
                  <a:pt x="122" y="183"/>
                </a:cubicBezTo>
                <a:cubicBezTo>
                  <a:pt x="121" y="186"/>
                  <a:pt x="121" y="186"/>
                  <a:pt x="121" y="186"/>
                </a:cubicBezTo>
                <a:cubicBezTo>
                  <a:pt x="121" y="186"/>
                  <a:pt x="123" y="186"/>
                  <a:pt x="125" y="186"/>
                </a:cubicBezTo>
                <a:cubicBezTo>
                  <a:pt x="126" y="186"/>
                  <a:pt x="126" y="188"/>
                  <a:pt x="128" y="186"/>
                </a:cubicBezTo>
                <a:cubicBezTo>
                  <a:pt x="129" y="184"/>
                  <a:pt x="129" y="184"/>
                  <a:pt x="131" y="184"/>
                </a:cubicBezTo>
                <a:cubicBezTo>
                  <a:pt x="133" y="184"/>
                  <a:pt x="135" y="183"/>
                  <a:pt x="136" y="183"/>
                </a:cubicBezTo>
                <a:cubicBezTo>
                  <a:pt x="136" y="184"/>
                  <a:pt x="138" y="184"/>
                  <a:pt x="139" y="184"/>
                </a:cubicBezTo>
                <a:cubicBezTo>
                  <a:pt x="139" y="184"/>
                  <a:pt x="143" y="186"/>
                  <a:pt x="143" y="186"/>
                </a:cubicBezTo>
                <a:cubicBezTo>
                  <a:pt x="144" y="185"/>
                  <a:pt x="148" y="186"/>
                  <a:pt x="148" y="186"/>
                </a:cubicBezTo>
                <a:cubicBezTo>
                  <a:pt x="148" y="186"/>
                  <a:pt x="137" y="196"/>
                  <a:pt x="113" y="197"/>
                </a:cubicBezTo>
                <a:cubicBezTo>
                  <a:pt x="113" y="197"/>
                  <a:pt x="167" y="199"/>
                  <a:pt x="197" y="146"/>
                </a:cubicBezTo>
                <a:cubicBezTo>
                  <a:pt x="228" y="94"/>
                  <a:pt x="206" y="26"/>
                  <a:pt x="137" y="3"/>
                </a:cubicBezTo>
                <a:cubicBezTo>
                  <a:pt x="137" y="3"/>
                  <a:pt x="189" y="22"/>
                  <a:pt x="203" y="71"/>
                </a:cubicBezTo>
                <a:cubicBezTo>
                  <a:pt x="202" y="72"/>
                  <a:pt x="202" y="72"/>
                  <a:pt x="202" y="72"/>
                </a:cubicBezTo>
                <a:cubicBezTo>
                  <a:pt x="201" y="71"/>
                  <a:pt x="201" y="72"/>
                  <a:pt x="200" y="69"/>
                </a:cubicBezTo>
                <a:cubicBezTo>
                  <a:pt x="199" y="67"/>
                  <a:pt x="199" y="68"/>
                  <a:pt x="199" y="66"/>
                </a:cubicBezTo>
                <a:cubicBezTo>
                  <a:pt x="198" y="64"/>
                  <a:pt x="198" y="65"/>
                  <a:pt x="197" y="64"/>
                </a:cubicBezTo>
                <a:cubicBezTo>
                  <a:pt x="195" y="62"/>
                  <a:pt x="195" y="62"/>
                  <a:pt x="194" y="61"/>
                </a:cubicBezTo>
                <a:cubicBezTo>
                  <a:pt x="193" y="61"/>
                  <a:pt x="192" y="58"/>
                  <a:pt x="192" y="57"/>
                </a:cubicBezTo>
                <a:cubicBezTo>
                  <a:pt x="191" y="56"/>
                  <a:pt x="189" y="55"/>
                  <a:pt x="188" y="55"/>
                </a:cubicBezTo>
                <a:cubicBezTo>
                  <a:pt x="187" y="55"/>
                  <a:pt x="188" y="54"/>
                  <a:pt x="187" y="55"/>
                </a:cubicBezTo>
                <a:cubicBezTo>
                  <a:pt x="187" y="56"/>
                  <a:pt x="189" y="58"/>
                  <a:pt x="189" y="58"/>
                </a:cubicBezTo>
                <a:cubicBezTo>
                  <a:pt x="189" y="62"/>
                  <a:pt x="189" y="62"/>
                  <a:pt x="189" y="62"/>
                </a:cubicBezTo>
                <a:cubicBezTo>
                  <a:pt x="189" y="62"/>
                  <a:pt x="190" y="65"/>
                  <a:pt x="190" y="66"/>
                </a:cubicBezTo>
                <a:cubicBezTo>
                  <a:pt x="190" y="67"/>
                  <a:pt x="189" y="70"/>
                  <a:pt x="189" y="70"/>
                </a:cubicBezTo>
                <a:cubicBezTo>
                  <a:pt x="189" y="70"/>
                  <a:pt x="188" y="72"/>
                  <a:pt x="187" y="73"/>
                </a:cubicBezTo>
                <a:cubicBezTo>
                  <a:pt x="186" y="73"/>
                  <a:pt x="181" y="74"/>
                  <a:pt x="181" y="74"/>
                </a:cubicBezTo>
                <a:cubicBezTo>
                  <a:pt x="181" y="74"/>
                  <a:pt x="179" y="72"/>
                  <a:pt x="179" y="71"/>
                </a:cubicBezTo>
                <a:cubicBezTo>
                  <a:pt x="178" y="69"/>
                  <a:pt x="175" y="69"/>
                  <a:pt x="174" y="68"/>
                </a:cubicBezTo>
                <a:cubicBezTo>
                  <a:pt x="174" y="67"/>
                  <a:pt x="175" y="66"/>
                  <a:pt x="173" y="64"/>
                </a:cubicBezTo>
                <a:cubicBezTo>
                  <a:pt x="172" y="62"/>
                  <a:pt x="173" y="63"/>
                  <a:pt x="172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0" y="59"/>
                  <a:pt x="166" y="58"/>
                  <a:pt x="167" y="60"/>
                </a:cubicBezTo>
                <a:cubicBezTo>
                  <a:pt x="168" y="63"/>
                  <a:pt x="167" y="65"/>
                  <a:pt x="168" y="65"/>
                </a:cubicBezTo>
                <a:cubicBezTo>
                  <a:pt x="169" y="66"/>
                  <a:pt x="170" y="65"/>
                  <a:pt x="171" y="67"/>
                </a:cubicBezTo>
                <a:cubicBezTo>
                  <a:pt x="172" y="69"/>
                  <a:pt x="172" y="70"/>
                  <a:pt x="172" y="71"/>
                </a:cubicBezTo>
                <a:cubicBezTo>
                  <a:pt x="173" y="71"/>
                  <a:pt x="173" y="74"/>
                  <a:pt x="174" y="75"/>
                </a:cubicBezTo>
                <a:cubicBezTo>
                  <a:pt x="175" y="75"/>
                  <a:pt x="178" y="75"/>
                  <a:pt x="178" y="76"/>
                </a:cubicBezTo>
                <a:cubicBezTo>
                  <a:pt x="177" y="77"/>
                  <a:pt x="176" y="78"/>
                  <a:pt x="178" y="79"/>
                </a:cubicBezTo>
                <a:cubicBezTo>
                  <a:pt x="179" y="79"/>
                  <a:pt x="179" y="80"/>
                  <a:pt x="180" y="80"/>
                </a:cubicBezTo>
                <a:cubicBezTo>
                  <a:pt x="181" y="80"/>
                  <a:pt x="181" y="80"/>
                  <a:pt x="182" y="79"/>
                </a:cubicBezTo>
                <a:cubicBezTo>
                  <a:pt x="184" y="79"/>
                  <a:pt x="186" y="79"/>
                  <a:pt x="186" y="79"/>
                </a:cubicBezTo>
                <a:cubicBezTo>
                  <a:pt x="186" y="79"/>
                  <a:pt x="188" y="80"/>
                  <a:pt x="188" y="81"/>
                </a:cubicBezTo>
                <a:cubicBezTo>
                  <a:pt x="188" y="82"/>
                  <a:pt x="187" y="86"/>
                  <a:pt x="187" y="86"/>
                </a:cubicBezTo>
                <a:cubicBezTo>
                  <a:pt x="185" y="90"/>
                  <a:pt x="185" y="90"/>
                  <a:pt x="185" y="90"/>
                </a:cubicBezTo>
                <a:cubicBezTo>
                  <a:pt x="185" y="90"/>
                  <a:pt x="185" y="97"/>
                  <a:pt x="184" y="97"/>
                </a:cubicBezTo>
                <a:cubicBezTo>
                  <a:pt x="183" y="97"/>
                  <a:pt x="182" y="100"/>
                  <a:pt x="181" y="100"/>
                </a:cubicBezTo>
                <a:cubicBezTo>
                  <a:pt x="180" y="101"/>
                  <a:pt x="180" y="105"/>
                  <a:pt x="180" y="105"/>
                </a:cubicBezTo>
                <a:cubicBezTo>
                  <a:pt x="178" y="108"/>
                  <a:pt x="178" y="108"/>
                  <a:pt x="178" y="108"/>
                </a:cubicBezTo>
                <a:cubicBezTo>
                  <a:pt x="178" y="108"/>
                  <a:pt x="178" y="111"/>
                  <a:pt x="178" y="112"/>
                </a:cubicBezTo>
                <a:cubicBezTo>
                  <a:pt x="178" y="113"/>
                  <a:pt x="179" y="117"/>
                  <a:pt x="178" y="119"/>
                </a:cubicBezTo>
                <a:cubicBezTo>
                  <a:pt x="178" y="121"/>
                  <a:pt x="175" y="122"/>
                  <a:pt x="175" y="122"/>
                </a:cubicBezTo>
                <a:cubicBezTo>
                  <a:pt x="175" y="122"/>
                  <a:pt x="179" y="126"/>
                  <a:pt x="177" y="126"/>
                </a:cubicBezTo>
                <a:cubicBezTo>
                  <a:pt x="175" y="127"/>
                  <a:pt x="173" y="129"/>
                  <a:pt x="173" y="130"/>
                </a:cubicBezTo>
                <a:cubicBezTo>
                  <a:pt x="172" y="131"/>
                  <a:pt x="172" y="132"/>
                  <a:pt x="171" y="132"/>
                </a:cubicBezTo>
                <a:cubicBezTo>
                  <a:pt x="170" y="133"/>
                  <a:pt x="168" y="133"/>
                  <a:pt x="168" y="134"/>
                </a:cubicBezTo>
                <a:cubicBezTo>
                  <a:pt x="168" y="134"/>
                  <a:pt x="168" y="137"/>
                  <a:pt x="168" y="137"/>
                </a:cubicBezTo>
                <a:cubicBezTo>
                  <a:pt x="164" y="142"/>
                  <a:pt x="164" y="142"/>
                  <a:pt x="164" y="142"/>
                </a:cubicBezTo>
                <a:cubicBezTo>
                  <a:pt x="160" y="146"/>
                  <a:pt x="160" y="146"/>
                  <a:pt x="160" y="146"/>
                </a:cubicBezTo>
                <a:cubicBezTo>
                  <a:pt x="160" y="146"/>
                  <a:pt x="160" y="149"/>
                  <a:pt x="159" y="149"/>
                </a:cubicBezTo>
                <a:cubicBezTo>
                  <a:pt x="158" y="149"/>
                  <a:pt x="153" y="151"/>
                  <a:pt x="152" y="152"/>
                </a:cubicBezTo>
                <a:cubicBezTo>
                  <a:pt x="152" y="152"/>
                  <a:pt x="148" y="154"/>
                  <a:pt x="147" y="154"/>
                </a:cubicBezTo>
                <a:cubicBezTo>
                  <a:pt x="146" y="154"/>
                  <a:pt x="148" y="157"/>
                  <a:pt x="146" y="154"/>
                </a:cubicBezTo>
                <a:cubicBezTo>
                  <a:pt x="144" y="151"/>
                  <a:pt x="145" y="153"/>
                  <a:pt x="144" y="149"/>
                </a:cubicBezTo>
                <a:cubicBezTo>
                  <a:pt x="142" y="145"/>
                  <a:pt x="142" y="148"/>
                  <a:pt x="142" y="145"/>
                </a:cubicBezTo>
                <a:cubicBezTo>
                  <a:pt x="142" y="143"/>
                  <a:pt x="142" y="145"/>
                  <a:pt x="142" y="143"/>
                </a:cubicBezTo>
                <a:cubicBezTo>
                  <a:pt x="142" y="140"/>
                  <a:pt x="143" y="142"/>
                  <a:pt x="141" y="139"/>
                </a:cubicBezTo>
                <a:cubicBezTo>
                  <a:pt x="140" y="136"/>
                  <a:pt x="140" y="137"/>
                  <a:pt x="138" y="135"/>
                </a:cubicBezTo>
                <a:cubicBezTo>
                  <a:pt x="136" y="133"/>
                  <a:pt x="135" y="135"/>
                  <a:pt x="136" y="132"/>
                </a:cubicBezTo>
                <a:cubicBezTo>
                  <a:pt x="137" y="129"/>
                  <a:pt x="137" y="132"/>
                  <a:pt x="137" y="129"/>
                </a:cubicBezTo>
                <a:cubicBezTo>
                  <a:pt x="138" y="126"/>
                  <a:pt x="137" y="125"/>
                  <a:pt x="139" y="124"/>
                </a:cubicBezTo>
                <a:cubicBezTo>
                  <a:pt x="141" y="123"/>
                  <a:pt x="142" y="122"/>
                  <a:pt x="142" y="121"/>
                </a:cubicBezTo>
                <a:cubicBezTo>
                  <a:pt x="142" y="119"/>
                  <a:pt x="142" y="118"/>
                  <a:pt x="142" y="117"/>
                </a:cubicBezTo>
                <a:cubicBezTo>
                  <a:pt x="141" y="116"/>
                  <a:pt x="139" y="114"/>
                  <a:pt x="139" y="113"/>
                </a:cubicBezTo>
                <a:cubicBezTo>
                  <a:pt x="139" y="112"/>
                  <a:pt x="139" y="113"/>
                  <a:pt x="137" y="111"/>
                </a:cubicBezTo>
                <a:cubicBezTo>
                  <a:pt x="136" y="109"/>
                  <a:pt x="135" y="108"/>
                  <a:pt x="135" y="108"/>
                </a:cubicBezTo>
                <a:cubicBezTo>
                  <a:pt x="135" y="108"/>
                  <a:pt x="135" y="103"/>
                  <a:pt x="135" y="101"/>
                </a:cubicBezTo>
                <a:cubicBezTo>
                  <a:pt x="135" y="99"/>
                  <a:pt x="134" y="102"/>
                  <a:pt x="135" y="99"/>
                </a:cubicBezTo>
                <a:cubicBezTo>
                  <a:pt x="135" y="96"/>
                  <a:pt x="135" y="94"/>
                  <a:pt x="135" y="94"/>
                </a:cubicBezTo>
                <a:cubicBezTo>
                  <a:pt x="135" y="94"/>
                  <a:pt x="132" y="92"/>
                  <a:pt x="131" y="92"/>
                </a:cubicBezTo>
                <a:cubicBezTo>
                  <a:pt x="129" y="92"/>
                  <a:pt x="129" y="94"/>
                  <a:pt x="127" y="93"/>
                </a:cubicBezTo>
                <a:cubicBezTo>
                  <a:pt x="125" y="91"/>
                  <a:pt x="126" y="90"/>
                  <a:pt x="125" y="89"/>
                </a:cubicBezTo>
                <a:cubicBezTo>
                  <a:pt x="124" y="89"/>
                  <a:pt x="123" y="89"/>
                  <a:pt x="122" y="90"/>
                </a:cubicBezTo>
                <a:cubicBezTo>
                  <a:pt x="121" y="91"/>
                  <a:pt x="118" y="91"/>
                  <a:pt x="116" y="91"/>
                </a:cubicBezTo>
                <a:cubicBezTo>
                  <a:pt x="114" y="92"/>
                  <a:pt x="113" y="92"/>
                  <a:pt x="110" y="92"/>
                </a:cubicBezTo>
                <a:cubicBezTo>
                  <a:pt x="108" y="92"/>
                  <a:pt x="104" y="93"/>
                  <a:pt x="102" y="92"/>
                </a:cubicBezTo>
                <a:cubicBezTo>
                  <a:pt x="100" y="91"/>
                  <a:pt x="100" y="92"/>
                  <a:pt x="99" y="90"/>
                </a:cubicBezTo>
                <a:cubicBezTo>
                  <a:pt x="98" y="88"/>
                  <a:pt x="99" y="88"/>
                  <a:pt x="97" y="87"/>
                </a:cubicBezTo>
                <a:cubicBezTo>
                  <a:pt x="95" y="86"/>
                  <a:pt x="94" y="87"/>
                  <a:pt x="94" y="85"/>
                </a:cubicBezTo>
                <a:cubicBezTo>
                  <a:pt x="94" y="82"/>
                  <a:pt x="95" y="83"/>
                  <a:pt x="93" y="81"/>
                </a:cubicBezTo>
                <a:cubicBezTo>
                  <a:pt x="92" y="79"/>
                  <a:pt x="94" y="82"/>
                  <a:pt x="92" y="79"/>
                </a:cubicBezTo>
                <a:cubicBezTo>
                  <a:pt x="89" y="76"/>
                  <a:pt x="88" y="79"/>
                  <a:pt x="89" y="76"/>
                </a:cubicBezTo>
                <a:cubicBezTo>
                  <a:pt x="90" y="74"/>
                  <a:pt x="91" y="75"/>
                  <a:pt x="91" y="73"/>
                </a:cubicBezTo>
                <a:cubicBezTo>
                  <a:pt x="91" y="70"/>
                  <a:pt x="95" y="74"/>
                  <a:pt x="92" y="68"/>
                </a:cubicBezTo>
                <a:cubicBezTo>
                  <a:pt x="90" y="63"/>
                  <a:pt x="89" y="64"/>
                  <a:pt x="92" y="60"/>
                </a:cubicBezTo>
                <a:cubicBezTo>
                  <a:pt x="94" y="55"/>
                  <a:pt x="97" y="54"/>
                  <a:pt x="98" y="53"/>
                </a:cubicBezTo>
                <a:cubicBezTo>
                  <a:pt x="98" y="52"/>
                  <a:pt x="99" y="50"/>
                  <a:pt x="100" y="49"/>
                </a:cubicBezTo>
                <a:cubicBezTo>
                  <a:pt x="101" y="48"/>
                  <a:pt x="100" y="48"/>
                  <a:pt x="102" y="48"/>
                </a:cubicBezTo>
                <a:cubicBezTo>
                  <a:pt x="104" y="48"/>
                  <a:pt x="107" y="47"/>
                  <a:pt x="108" y="46"/>
                </a:cubicBezTo>
                <a:cubicBezTo>
                  <a:pt x="109" y="45"/>
                  <a:pt x="111" y="42"/>
                  <a:pt x="112" y="42"/>
                </a:cubicBezTo>
                <a:cubicBezTo>
                  <a:pt x="113" y="42"/>
                  <a:pt x="113" y="42"/>
                  <a:pt x="115" y="42"/>
                </a:cubicBezTo>
                <a:cubicBezTo>
                  <a:pt x="117" y="41"/>
                  <a:pt x="117" y="41"/>
                  <a:pt x="119" y="41"/>
                </a:cubicBezTo>
                <a:cubicBezTo>
                  <a:pt x="120" y="41"/>
                  <a:pt x="117" y="42"/>
                  <a:pt x="121" y="41"/>
                </a:cubicBezTo>
                <a:cubicBezTo>
                  <a:pt x="125" y="40"/>
                  <a:pt x="124" y="40"/>
                  <a:pt x="125" y="40"/>
                </a:cubicBezTo>
                <a:cubicBezTo>
                  <a:pt x="126" y="40"/>
                  <a:pt x="126" y="41"/>
                  <a:pt x="127" y="41"/>
                </a:cubicBezTo>
                <a:cubicBezTo>
                  <a:pt x="129" y="41"/>
                  <a:pt x="129" y="38"/>
                  <a:pt x="129" y="41"/>
                </a:cubicBezTo>
                <a:cubicBezTo>
                  <a:pt x="129" y="45"/>
                  <a:pt x="128" y="46"/>
                  <a:pt x="130" y="46"/>
                </a:cubicBezTo>
                <a:cubicBezTo>
                  <a:pt x="133" y="47"/>
                  <a:pt x="130" y="47"/>
                  <a:pt x="133" y="47"/>
                </a:cubicBezTo>
                <a:cubicBezTo>
                  <a:pt x="136" y="47"/>
                  <a:pt x="135" y="47"/>
                  <a:pt x="137" y="48"/>
                </a:cubicBezTo>
                <a:cubicBezTo>
                  <a:pt x="138" y="48"/>
                  <a:pt x="139" y="49"/>
                  <a:pt x="141" y="49"/>
                </a:cubicBezTo>
                <a:cubicBezTo>
                  <a:pt x="143" y="49"/>
                  <a:pt x="140" y="52"/>
                  <a:pt x="143" y="49"/>
                </a:cubicBezTo>
                <a:cubicBezTo>
                  <a:pt x="146" y="46"/>
                  <a:pt x="141" y="46"/>
                  <a:pt x="146" y="46"/>
                </a:cubicBezTo>
                <a:cubicBezTo>
                  <a:pt x="151" y="47"/>
                  <a:pt x="152" y="48"/>
                  <a:pt x="153" y="48"/>
                </a:cubicBezTo>
                <a:cubicBezTo>
                  <a:pt x="154" y="47"/>
                  <a:pt x="154" y="48"/>
                  <a:pt x="156" y="47"/>
                </a:cubicBezTo>
                <a:cubicBezTo>
                  <a:pt x="159" y="46"/>
                  <a:pt x="159" y="46"/>
                  <a:pt x="160" y="46"/>
                </a:cubicBezTo>
                <a:cubicBezTo>
                  <a:pt x="161" y="47"/>
                  <a:pt x="161" y="49"/>
                  <a:pt x="162" y="47"/>
                </a:cubicBezTo>
                <a:cubicBezTo>
                  <a:pt x="163" y="45"/>
                  <a:pt x="165" y="45"/>
                  <a:pt x="162" y="44"/>
                </a:cubicBezTo>
                <a:cubicBezTo>
                  <a:pt x="159" y="42"/>
                  <a:pt x="158" y="44"/>
                  <a:pt x="158" y="42"/>
                </a:cubicBezTo>
                <a:cubicBezTo>
                  <a:pt x="157" y="40"/>
                  <a:pt x="160" y="41"/>
                  <a:pt x="157" y="40"/>
                </a:cubicBezTo>
                <a:cubicBezTo>
                  <a:pt x="154" y="40"/>
                  <a:pt x="155" y="40"/>
                  <a:pt x="153" y="39"/>
                </a:cubicBezTo>
                <a:cubicBezTo>
                  <a:pt x="151" y="38"/>
                  <a:pt x="149" y="41"/>
                  <a:pt x="148" y="39"/>
                </a:cubicBezTo>
                <a:cubicBezTo>
                  <a:pt x="147" y="37"/>
                  <a:pt x="143" y="41"/>
                  <a:pt x="147" y="37"/>
                </a:cubicBezTo>
                <a:cubicBezTo>
                  <a:pt x="151" y="34"/>
                  <a:pt x="149" y="32"/>
                  <a:pt x="152" y="33"/>
                </a:cubicBezTo>
                <a:cubicBezTo>
                  <a:pt x="155" y="34"/>
                  <a:pt x="154" y="36"/>
                  <a:pt x="155" y="35"/>
                </a:cubicBezTo>
                <a:cubicBezTo>
                  <a:pt x="157" y="33"/>
                  <a:pt x="160" y="32"/>
                  <a:pt x="157" y="30"/>
                </a:cubicBezTo>
                <a:cubicBezTo>
                  <a:pt x="154" y="28"/>
                  <a:pt x="156" y="29"/>
                  <a:pt x="153" y="28"/>
                </a:cubicBezTo>
                <a:cubicBezTo>
                  <a:pt x="150" y="26"/>
                  <a:pt x="147" y="33"/>
                  <a:pt x="146" y="32"/>
                </a:cubicBezTo>
                <a:cubicBezTo>
                  <a:pt x="145" y="31"/>
                  <a:pt x="144" y="30"/>
                  <a:pt x="143" y="31"/>
                </a:cubicBezTo>
                <a:cubicBezTo>
                  <a:pt x="142" y="31"/>
                  <a:pt x="142" y="34"/>
                  <a:pt x="142" y="36"/>
                </a:cubicBezTo>
                <a:cubicBezTo>
                  <a:pt x="142" y="38"/>
                  <a:pt x="143" y="38"/>
                  <a:pt x="140" y="37"/>
                </a:cubicBezTo>
                <a:cubicBezTo>
                  <a:pt x="137" y="35"/>
                  <a:pt x="144" y="36"/>
                  <a:pt x="137" y="33"/>
                </a:cubicBezTo>
                <a:cubicBezTo>
                  <a:pt x="130" y="31"/>
                  <a:pt x="128" y="31"/>
                  <a:pt x="127" y="32"/>
                </a:cubicBezTo>
                <a:cubicBezTo>
                  <a:pt x="126" y="33"/>
                  <a:pt x="125" y="33"/>
                  <a:pt x="124" y="34"/>
                </a:cubicBezTo>
                <a:cubicBezTo>
                  <a:pt x="123" y="35"/>
                  <a:pt x="126" y="36"/>
                  <a:pt x="123" y="35"/>
                </a:cubicBezTo>
                <a:cubicBezTo>
                  <a:pt x="120" y="33"/>
                  <a:pt x="118" y="35"/>
                  <a:pt x="118" y="35"/>
                </a:cubicBezTo>
                <a:cubicBezTo>
                  <a:pt x="118" y="35"/>
                  <a:pt x="117" y="35"/>
                  <a:pt x="116" y="36"/>
                </a:cubicBezTo>
                <a:cubicBezTo>
                  <a:pt x="114" y="37"/>
                  <a:pt x="112" y="38"/>
                  <a:pt x="111" y="37"/>
                </a:cubicBezTo>
                <a:cubicBezTo>
                  <a:pt x="109" y="37"/>
                  <a:pt x="106" y="38"/>
                  <a:pt x="109" y="34"/>
                </a:cubicBezTo>
                <a:cubicBezTo>
                  <a:pt x="111" y="31"/>
                  <a:pt x="109" y="33"/>
                  <a:pt x="113" y="31"/>
                </a:cubicBezTo>
                <a:cubicBezTo>
                  <a:pt x="117" y="30"/>
                  <a:pt x="123" y="29"/>
                  <a:pt x="118" y="28"/>
                </a:cubicBezTo>
                <a:cubicBezTo>
                  <a:pt x="113" y="27"/>
                  <a:pt x="121" y="27"/>
                  <a:pt x="114" y="24"/>
                </a:cubicBezTo>
                <a:cubicBezTo>
                  <a:pt x="107" y="21"/>
                  <a:pt x="107" y="25"/>
                  <a:pt x="107" y="21"/>
                </a:cubicBezTo>
                <a:cubicBezTo>
                  <a:pt x="108" y="16"/>
                  <a:pt x="107" y="16"/>
                  <a:pt x="106" y="16"/>
                </a:cubicBezTo>
                <a:cubicBezTo>
                  <a:pt x="104" y="16"/>
                  <a:pt x="100" y="17"/>
                  <a:pt x="98" y="18"/>
                </a:cubicBezTo>
                <a:cubicBezTo>
                  <a:pt x="97" y="18"/>
                  <a:pt x="99" y="19"/>
                  <a:pt x="96" y="17"/>
                </a:cubicBezTo>
                <a:cubicBezTo>
                  <a:pt x="92" y="15"/>
                  <a:pt x="91" y="18"/>
                  <a:pt x="92" y="15"/>
                </a:cubicBezTo>
                <a:cubicBezTo>
                  <a:pt x="94" y="13"/>
                  <a:pt x="94" y="12"/>
                  <a:pt x="96" y="11"/>
                </a:cubicBezTo>
                <a:cubicBezTo>
                  <a:pt x="98" y="9"/>
                  <a:pt x="97" y="3"/>
                  <a:pt x="102" y="5"/>
                </a:cubicBezTo>
                <a:cubicBezTo>
                  <a:pt x="106" y="8"/>
                  <a:pt x="105" y="7"/>
                  <a:pt x="108" y="7"/>
                </a:cubicBezTo>
                <a:cubicBezTo>
                  <a:pt x="112" y="7"/>
                  <a:pt x="114" y="7"/>
                  <a:pt x="114" y="6"/>
                </a:cubicBezTo>
                <a:cubicBezTo>
                  <a:pt x="114" y="5"/>
                  <a:pt x="109" y="3"/>
                  <a:pt x="109" y="3"/>
                </a:cubicBezTo>
                <a:cubicBezTo>
                  <a:pt x="109" y="3"/>
                  <a:pt x="108" y="4"/>
                  <a:pt x="109" y="3"/>
                </a:cubicBezTo>
                <a:cubicBezTo>
                  <a:pt x="109" y="2"/>
                  <a:pt x="110" y="1"/>
                  <a:pt x="110" y="1"/>
                </a:cubicBezTo>
                <a:cubicBezTo>
                  <a:pt x="109" y="0"/>
                  <a:pt x="109" y="0"/>
                  <a:pt x="109" y="0"/>
                </a:cubicBezTo>
                <a:cubicBezTo>
                  <a:pt x="109" y="0"/>
                  <a:pt x="96" y="0"/>
                  <a:pt x="92" y="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3" name="出自【趣你的PPT】(微信:qunideppt)：最优质的PPT资源库"/>
          <p:cNvSpPr/>
          <p:nvPr/>
        </p:nvSpPr>
        <p:spPr bwMode="auto">
          <a:xfrm>
            <a:off x="6527708" y="4906730"/>
            <a:ext cx="111855" cy="133220"/>
          </a:xfrm>
          <a:custGeom>
            <a:avLst/>
            <a:gdLst>
              <a:gd name="T0" fmla="*/ 45 w 65"/>
              <a:gd name="T1" fmla="*/ 5 h 77"/>
              <a:gd name="T2" fmla="*/ 45 w 65"/>
              <a:gd name="T3" fmla="*/ 28 h 77"/>
              <a:gd name="T4" fmla="*/ 25 w 65"/>
              <a:gd name="T5" fmla="*/ 45 h 77"/>
              <a:gd name="T6" fmla="*/ 1 w 65"/>
              <a:gd name="T7" fmla="*/ 64 h 77"/>
              <a:gd name="T8" fmla="*/ 65 w 65"/>
              <a:gd name="T9" fmla="*/ 77 h 77"/>
              <a:gd name="T10" fmla="*/ 65 w 65"/>
              <a:gd name="T11" fmla="*/ 0 h 77"/>
              <a:gd name="T12" fmla="*/ 45 w 65"/>
              <a:gd name="T13" fmla="*/ 5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" h="77">
                <a:moveTo>
                  <a:pt x="45" y="5"/>
                </a:move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39" y="40"/>
                  <a:pt x="25" y="45"/>
                </a:cubicBezTo>
                <a:cubicBezTo>
                  <a:pt x="12" y="49"/>
                  <a:pt x="0" y="56"/>
                  <a:pt x="1" y="64"/>
                </a:cubicBezTo>
                <a:cubicBezTo>
                  <a:pt x="2" y="71"/>
                  <a:pt x="18" y="77"/>
                  <a:pt x="65" y="77"/>
                </a:cubicBezTo>
                <a:cubicBezTo>
                  <a:pt x="65" y="0"/>
                  <a:pt x="65" y="0"/>
                  <a:pt x="65" y="0"/>
                </a:cubicBezTo>
                <a:lnTo>
                  <a:pt x="45" y="5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4" name="出自【趣你的PPT】(微信:qunideppt)：最优质的PPT资源库"/>
          <p:cNvSpPr/>
          <p:nvPr/>
        </p:nvSpPr>
        <p:spPr bwMode="auto">
          <a:xfrm>
            <a:off x="6626994" y="4906730"/>
            <a:ext cx="106828" cy="133220"/>
          </a:xfrm>
          <a:custGeom>
            <a:avLst/>
            <a:gdLst>
              <a:gd name="T0" fmla="*/ 14 w 62"/>
              <a:gd name="T1" fmla="*/ 5 h 77"/>
              <a:gd name="T2" fmla="*/ 14 w 62"/>
              <a:gd name="T3" fmla="*/ 28 h 77"/>
              <a:gd name="T4" fmla="*/ 32 w 62"/>
              <a:gd name="T5" fmla="*/ 45 h 77"/>
              <a:gd name="T6" fmla="*/ 61 w 62"/>
              <a:gd name="T7" fmla="*/ 64 h 77"/>
              <a:gd name="T8" fmla="*/ 0 w 62"/>
              <a:gd name="T9" fmla="*/ 77 h 77"/>
              <a:gd name="T10" fmla="*/ 0 w 62"/>
              <a:gd name="T11" fmla="*/ 0 h 77"/>
              <a:gd name="T12" fmla="*/ 14 w 62"/>
              <a:gd name="T13" fmla="*/ 5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" h="77">
                <a:moveTo>
                  <a:pt x="14" y="5"/>
                </a:move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19" y="40"/>
                  <a:pt x="32" y="45"/>
                </a:cubicBezTo>
                <a:cubicBezTo>
                  <a:pt x="46" y="49"/>
                  <a:pt x="62" y="56"/>
                  <a:pt x="61" y="64"/>
                </a:cubicBezTo>
                <a:cubicBezTo>
                  <a:pt x="60" y="71"/>
                  <a:pt x="34" y="77"/>
                  <a:pt x="0" y="77"/>
                </a:cubicBezTo>
                <a:cubicBezTo>
                  <a:pt x="0" y="0"/>
                  <a:pt x="0" y="0"/>
                  <a:pt x="0" y="0"/>
                </a:cubicBezTo>
                <a:lnTo>
                  <a:pt x="14" y="5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5" name="出自【趣你的PPT】(微信:qunideppt)：最优质的PPT资源库"/>
          <p:cNvSpPr/>
          <p:nvPr/>
        </p:nvSpPr>
        <p:spPr bwMode="auto">
          <a:xfrm>
            <a:off x="6566732" y="4649151"/>
            <a:ext cx="395891" cy="398404"/>
          </a:xfrm>
          <a:custGeom>
            <a:avLst/>
            <a:gdLst>
              <a:gd name="T0" fmla="*/ 169 w 230"/>
              <a:gd name="T1" fmla="*/ 12 h 231"/>
              <a:gd name="T2" fmla="*/ 215 w 230"/>
              <a:gd name="T3" fmla="*/ 103 h 231"/>
              <a:gd name="T4" fmla="*/ 102 w 230"/>
              <a:gd name="T5" fmla="*/ 216 h 231"/>
              <a:gd name="T6" fmla="*/ 12 w 230"/>
              <a:gd name="T7" fmla="*/ 171 h 231"/>
              <a:gd name="T8" fmla="*/ 0 w 230"/>
              <a:gd name="T9" fmla="*/ 181 h 231"/>
              <a:gd name="T10" fmla="*/ 102 w 230"/>
              <a:gd name="T11" fmla="*/ 231 h 231"/>
              <a:gd name="T12" fmla="*/ 230 w 230"/>
              <a:gd name="T13" fmla="*/ 103 h 231"/>
              <a:gd name="T14" fmla="*/ 178 w 230"/>
              <a:gd name="T15" fmla="*/ 0 h 231"/>
              <a:gd name="T16" fmla="*/ 169 w 230"/>
              <a:gd name="T17" fmla="*/ 12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0" h="231">
                <a:moveTo>
                  <a:pt x="169" y="12"/>
                </a:moveTo>
                <a:cubicBezTo>
                  <a:pt x="197" y="32"/>
                  <a:pt x="215" y="65"/>
                  <a:pt x="215" y="103"/>
                </a:cubicBezTo>
                <a:cubicBezTo>
                  <a:pt x="215" y="165"/>
                  <a:pt x="165" y="216"/>
                  <a:pt x="102" y="216"/>
                </a:cubicBezTo>
                <a:cubicBezTo>
                  <a:pt x="65" y="216"/>
                  <a:pt x="33" y="198"/>
                  <a:pt x="12" y="171"/>
                </a:cubicBezTo>
                <a:cubicBezTo>
                  <a:pt x="0" y="181"/>
                  <a:pt x="0" y="181"/>
                  <a:pt x="0" y="181"/>
                </a:cubicBezTo>
                <a:cubicBezTo>
                  <a:pt x="24" y="211"/>
                  <a:pt x="61" y="231"/>
                  <a:pt x="102" y="231"/>
                </a:cubicBezTo>
                <a:cubicBezTo>
                  <a:pt x="173" y="231"/>
                  <a:pt x="230" y="174"/>
                  <a:pt x="230" y="103"/>
                </a:cubicBezTo>
                <a:cubicBezTo>
                  <a:pt x="230" y="61"/>
                  <a:pt x="210" y="23"/>
                  <a:pt x="178" y="0"/>
                </a:cubicBezTo>
                <a:lnTo>
                  <a:pt x="169" y="12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569246" y="4656692"/>
            <a:ext cx="350646" cy="349389"/>
          </a:xfrm>
          <a:custGeom>
            <a:avLst/>
            <a:gdLst>
              <a:gd name="T0" fmla="*/ 102 w 203"/>
              <a:gd name="T1" fmla="*/ 203 h 203"/>
              <a:gd name="T2" fmla="*/ 203 w 203"/>
              <a:gd name="T3" fmla="*/ 101 h 203"/>
              <a:gd name="T4" fmla="*/ 102 w 203"/>
              <a:gd name="T5" fmla="*/ 0 h 203"/>
              <a:gd name="T6" fmla="*/ 102 w 203"/>
              <a:gd name="T7" fmla="*/ 5 h 203"/>
              <a:gd name="T8" fmla="*/ 198 w 203"/>
              <a:gd name="T9" fmla="*/ 101 h 203"/>
              <a:gd name="T10" fmla="*/ 102 w 203"/>
              <a:gd name="T11" fmla="*/ 198 h 203"/>
              <a:gd name="T12" fmla="*/ 102 w 203"/>
              <a:gd name="T13" fmla="*/ 203 h 203"/>
              <a:gd name="T14" fmla="*/ 102 w 203"/>
              <a:gd name="T15" fmla="*/ 0 h 203"/>
              <a:gd name="T16" fmla="*/ 0 w 203"/>
              <a:gd name="T17" fmla="*/ 101 h 203"/>
              <a:gd name="T18" fmla="*/ 102 w 203"/>
              <a:gd name="T19" fmla="*/ 203 h 203"/>
              <a:gd name="T20" fmla="*/ 102 w 203"/>
              <a:gd name="T21" fmla="*/ 203 h 203"/>
              <a:gd name="T22" fmla="*/ 102 w 203"/>
              <a:gd name="T23" fmla="*/ 198 h 203"/>
              <a:gd name="T24" fmla="*/ 102 w 203"/>
              <a:gd name="T25" fmla="*/ 198 h 203"/>
              <a:gd name="T26" fmla="*/ 102 w 203"/>
              <a:gd name="T27" fmla="*/ 198 h 203"/>
              <a:gd name="T28" fmla="*/ 5 w 203"/>
              <a:gd name="T29" fmla="*/ 101 h 203"/>
              <a:gd name="T30" fmla="*/ 102 w 203"/>
              <a:gd name="T31" fmla="*/ 5 h 203"/>
              <a:gd name="T32" fmla="*/ 102 w 203"/>
              <a:gd name="T33" fmla="*/ 5 h 203"/>
              <a:gd name="T34" fmla="*/ 102 w 203"/>
              <a:gd name="T35" fmla="*/ 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3" h="203">
                <a:moveTo>
                  <a:pt x="102" y="203"/>
                </a:moveTo>
                <a:cubicBezTo>
                  <a:pt x="158" y="203"/>
                  <a:pt x="203" y="157"/>
                  <a:pt x="203" y="101"/>
                </a:cubicBezTo>
                <a:cubicBezTo>
                  <a:pt x="203" y="45"/>
                  <a:pt x="158" y="0"/>
                  <a:pt x="102" y="0"/>
                </a:cubicBezTo>
                <a:cubicBezTo>
                  <a:pt x="102" y="5"/>
                  <a:pt x="102" y="5"/>
                  <a:pt x="102" y="5"/>
                </a:cubicBezTo>
                <a:cubicBezTo>
                  <a:pt x="155" y="5"/>
                  <a:pt x="198" y="48"/>
                  <a:pt x="198" y="101"/>
                </a:cubicBezTo>
                <a:cubicBezTo>
                  <a:pt x="198" y="155"/>
                  <a:pt x="155" y="198"/>
                  <a:pt x="102" y="198"/>
                </a:cubicBezTo>
                <a:lnTo>
                  <a:pt x="102" y="203"/>
                </a:lnTo>
                <a:close/>
                <a:moveTo>
                  <a:pt x="102" y="0"/>
                </a:moveTo>
                <a:cubicBezTo>
                  <a:pt x="46" y="0"/>
                  <a:pt x="0" y="45"/>
                  <a:pt x="0" y="101"/>
                </a:cubicBezTo>
                <a:cubicBezTo>
                  <a:pt x="0" y="157"/>
                  <a:pt x="46" y="203"/>
                  <a:pt x="102" y="203"/>
                </a:cubicBezTo>
                <a:cubicBezTo>
                  <a:pt x="102" y="203"/>
                  <a:pt x="102" y="203"/>
                  <a:pt x="102" y="203"/>
                </a:cubicBezTo>
                <a:cubicBezTo>
                  <a:pt x="102" y="198"/>
                  <a:pt x="102" y="198"/>
                  <a:pt x="102" y="198"/>
                </a:cubicBezTo>
                <a:cubicBezTo>
                  <a:pt x="102" y="198"/>
                  <a:pt x="102" y="198"/>
                  <a:pt x="102" y="198"/>
                </a:cubicBezTo>
                <a:cubicBezTo>
                  <a:pt x="102" y="198"/>
                  <a:pt x="102" y="198"/>
                  <a:pt x="102" y="198"/>
                </a:cubicBezTo>
                <a:cubicBezTo>
                  <a:pt x="48" y="198"/>
                  <a:pt x="5" y="155"/>
                  <a:pt x="5" y="101"/>
                </a:cubicBezTo>
                <a:cubicBezTo>
                  <a:pt x="5" y="48"/>
                  <a:pt x="48" y="5"/>
                  <a:pt x="102" y="5"/>
                </a:cubicBezTo>
                <a:cubicBezTo>
                  <a:pt x="102" y="5"/>
                  <a:pt x="102" y="5"/>
                  <a:pt x="102" y="5"/>
                </a:cubicBezTo>
                <a:cubicBezTo>
                  <a:pt x="102" y="0"/>
                  <a:pt x="102" y="0"/>
                  <a:pt x="102" y="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7" name="出自【趣你的PPT】(微信:qunideppt)：最优质的PPT资源库"/>
          <p:cNvSpPr/>
          <p:nvPr/>
        </p:nvSpPr>
        <p:spPr bwMode="auto">
          <a:xfrm>
            <a:off x="6560448" y="4662976"/>
            <a:ext cx="393377" cy="343105"/>
          </a:xfrm>
          <a:custGeom>
            <a:avLst/>
            <a:gdLst>
              <a:gd name="T0" fmla="*/ 65 w 228"/>
              <a:gd name="T1" fmla="*/ 15 h 199"/>
              <a:gd name="T2" fmla="*/ 61 w 228"/>
              <a:gd name="T3" fmla="*/ 23 h 199"/>
              <a:gd name="T4" fmla="*/ 57 w 228"/>
              <a:gd name="T5" fmla="*/ 29 h 199"/>
              <a:gd name="T6" fmla="*/ 54 w 228"/>
              <a:gd name="T7" fmla="*/ 26 h 199"/>
              <a:gd name="T8" fmla="*/ 52 w 228"/>
              <a:gd name="T9" fmla="*/ 32 h 199"/>
              <a:gd name="T10" fmla="*/ 42 w 228"/>
              <a:gd name="T11" fmla="*/ 34 h 199"/>
              <a:gd name="T12" fmla="*/ 36 w 228"/>
              <a:gd name="T13" fmla="*/ 41 h 199"/>
              <a:gd name="T14" fmla="*/ 27 w 228"/>
              <a:gd name="T15" fmla="*/ 53 h 199"/>
              <a:gd name="T16" fmla="*/ 21 w 228"/>
              <a:gd name="T17" fmla="*/ 61 h 199"/>
              <a:gd name="T18" fmla="*/ 27 w 228"/>
              <a:gd name="T19" fmla="*/ 67 h 199"/>
              <a:gd name="T20" fmla="*/ 27 w 228"/>
              <a:gd name="T21" fmla="*/ 70 h 199"/>
              <a:gd name="T22" fmla="*/ 22 w 228"/>
              <a:gd name="T23" fmla="*/ 65 h 199"/>
              <a:gd name="T24" fmla="*/ 18 w 228"/>
              <a:gd name="T25" fmla="*/ 60 h 199"/>
              <a:gd name="T26" fmla="*/ 16 w 228"/>
              <a:gd name="T27" fmla="*/ 69 h 199"/>
              <a:gd name="T28" fmla="*/ 17 w 228"/>
              <a:gd name="T29" fmla="*/ 83 h 199"/>
              <a:gd name="T30" fmla="*/ 24 w 228"/>
              <a:gd name="T31" fmla="*/ 80 h 199"/>
              <a:gd name="T32" fmla="*/ 32 w 228"/>
              <a:gd name="T33" fmla="*/ 88 h 199"/>
              <a:gd name="T34" fmla="*/ 41 w 228"/>
              <a:gd name="T35" fmla="*/ 98 h 199"/>
              <a:gd name="T36" fmla="*/ 50 w 228"/>
              <a:gd name="T37" fmla="*/ 105 h 199"/>
              <a:gd name="T38" fmla="*/ 61 w 228"/>
              <a:gd name="T39" fmla="*/ 117 h 199"/>
              <a:gd name="T40" fmla="*/ 58 w 228"/>
              <a:gd name="T41" fmla="*/ 134 h 199"/>
              <a:gd name="T42" fmla="*/ 49 w 228"/>
              <a:gd name="T43" fmla="*/ 155 h 199"/>
              <a:gd name="T44" fmla="*/ 52 w 228"/>
              <a:gd name="T45" fmla="*/ 170 h 199"/>
              <a:gd name="T46" fmla="*/ 46 w 228"/>
              <a:gd name="T47" fmla="*/ 171 h 199"/>
              <a:gd name="T48" fmla="*/ 32 w 228"/>
              <a:gd name="T49" fmla="*/ 148 h 199"/>
              <a:gd name="T50" fmla="*/ 16 w 228"/>
              <a:gd name="T51" fmla="*/ 113 h 199"/>
              <a:gd name="T52" fmla="*/ 11 w 228"/>
              <a:gd name="T53" fmla="*/ 87 h 199"/>
              <a:gd name="T54" fmla="*/ 73 w 228"/>
              <a:gd name="T55" fmla="*/ 183 h 199"/>
              <a:gd name="T56" fmla="*/ 89 w 228"/>
              <a:gd name="T57" fmla="*/ 181 h 199"/>
              <a:gd name="T58" fmla="*/ 110 w 228"/>
              <a:gd name="T59" fmla="*/ 178 h 199"/>
              <a:gd name="T60" fmla="*/ 108 w 228"/>
              <a:gd name="T61" fmla="*/ 187 h 199"/>
              <a:gd name="T62" fmla="*/ 121 w 228"/>
              <a:gd name="T63" fmla="*/ 186 h 199"/>
              <a:gd name="T64" fmla="*/ 139 w 228"/>
              <a:gd name="T65" fmla="*/ 184 h 199"/>
              <a:gd name="T66" fmla="*/ 137 w 228"/>
              <a:gd name="T67" fmla="*/ 3 h 199"/>
              <a:gd name="T68" fmla="*/ 197 w 228"/>
              <a:gd name="T69" fmla="*/ 64 h 199"/>
              <a:gd name="T70" fmla="*/ 189 w 228"/>
              <a:gd name="T71" fmla="*/ 58 h 199"/>
              <a:gd name="T72" fmla="*/ 181 w 228"/>
              <a:gd name="T73" fmla="*/ 74 h 199"/>
              <a:gd name="T74" fmla="*/ 170 w 228"/>
              <a:gd name="T75" fmla="*/ 59 h 199"/>
              <a:gd name="T76" fmla="*/ 174 w 228"/>
              <a:gd name="T77" fmla="*/ 75 h 199"/>
              <a:gd name="T78" fmla="*/ 186 w 228"/>
              <a:gd name="T79" fmla="*/ 79 h 199"/>
              <a:gd name="T80" fmla="*/ 181 w 228"/>
              <a:gd name="T81" fmla="*/ 100 h 199"/>
              <a:gd name="T82" fmla="*/ 175 w 228"/>
              <a:gd name="T83" fmla="*/ 122 h 199"/>
              <a:gd name="T84" fmla="*/ 168 w 228"/>
              <a:gd name="T85" fmla="*/ 137 h 199"/>
              <a:gd name="T86" fmla="*/ 147 w 228"/>
              <a:gd name="T87" fmla="*/ 154 h 199"/>
              <a:gd name="T88" fmla="*/ 141 w 228"/>
              <a:gd name="T89" fmla="*/ 139 h 199"/>
              <a:gd name="T90" fmla="*/ 142 w 228"/>
              <a:gd name="T91" fmla="*/ 121 h 199"/>
              <a:gd name="T92" fmla="*/ 135 w 228"/>
              <a:gd name="T93" fmla="*/ 101 h 199"/>
              <a:gd name="T94" fmla="*/ 125 w 228"/>
              <a:gd name="T95" fmla="*/ 89 h 199"/>
              <a:gd name="T96" fmla="*/ 99 w 228"/>
              <a:gd name="T97" fmla="*/ 90 h 199"/>
              <a:gd name="T98" fmla="*/ 89 w 228"/>
              <a:gd name="T99" fmla="*/ 76 h 199"/>
              <a:gd name="T100" fmla="*/ 100 w 228"/>
              <a:gd name="T101" fmla="*/ 49 h 199"/>
              <a:gd name="T102" fmla="*/ 119 w 228"/>
              <a:gd name="T103" fmla="*/ 41 h 199"/>
              <a:gd name="T104" fmla="*/ 130 w 228"/>
              <a:gd name="T105" fmla="*/ 46 h 199"/>
              <a:gd name="T106" fmla="*/ 146 w 228"/>
              <a:gd name="T107" fmla="*/ 46 h 199"/>
              <a:gd name="T108" fmla="*/ 162 w 228"/>
              <a:gd name="T109" fmla="*/ 44 h 199"/>
              <a:gd name="T110" fmla="*/ 147 w 228"/>
              <a:gd name="T111" fmla="*/ 37 h 199"/>
              <a:gd name="T112" fmla="*/ 146 w 228"/>
              <a:gd name="T113" fmla="*/ 32 h 199"/>
              <a:gd name="T114" fmla="*/ 127 w 228"/>
              <a:gd name="T115" fmla="*/ 32 h 199"/>
              <a:gd name="T116" fmla="*/ 111 w 228"/>
              <a:gd name="T117" fmla="*/ 37 h 199"/>
              <a:gd name="T118" fmla="*/ 107 w 228"/>
              <a:gd name="T119" fmla="*/ 21 h 199"/>
              <a:gd name="T120" fmla="*/ 96 w 228"/>
              <a:gd name="T121" fmla="*/ 11 h 199"/>
              <a:gd name="T122" fmla="*/ 109 w 228"/>
              <a:gd name="T123" fmla="*/ 3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8" h="199">
                <a:moveTo>
                  <a:pt x="92" y="0"/>
                </a:moveTo>
                <a:cubicBezTo>
                  <a:pt x="92" y="0"/>
                  <a:pt x="58" y="5"/>
                  <a:pt x="35" y="31"/>
                </a:cubicBezTo>
                <a:cubicBezTo>
                  <a:pt x="35" y="31"/>
                  <a:pt x="53" y="13"/>
                  <a:pt x="64" y="13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4"/>
                  <a:pt x="66" y="15"/>
                  <a:pt x="65" y="15"/>
                </a:cubicBezTo>
                <a:cubicBezTo>
                  <a:pt x="65" y="16"/>
                  <a:pt x="64" y="17"/>
                  <a:pt x="64" y="18"/>
                </a:cubicBezTo>
                <a:cubicBezTo>
                  <a:pt x="64" y="18"/>
                  <a:pt x="64" y="20"/>
                  <a:pt x="64" y="20"/>
                </a:cubicBezTo>
                <a:cubicBezTo>
                  <a:pt x="63" y="21"/>
                  <a:pt x="63" y="21"/>
                  <a:pt x="63" y="21"/>
                </a:cubicBezTo>
                <a:cubicBezTo>
                  <a:pt x="63" y="21"/>
                  <a:pt x="62" y="21"/>
                  <a:pt x="62" y="22"/>
                </a:cubicBezTo>
                <a:cubicBezTo>
                  <a:pt x="62" y="22"/>
                  <a:pt x="61" y="22"/>
                  <a:pt x="61" y="23"/>
                </a:cubicBezTo>
                <a:cubicBezTo>
                  <a:pt x="61" y="24"/>
                  <a:pt x="61" y="25"/>
                  <a:pt x="61" y="25"/>
                </a:cubicBezTo>
                <a:cubicBezTo>
                  <a:pt x="62" y="27"/>
                  <a:pt x="62" y="27"/>
                  <a:pt x="62" y="27"/>
                </a:cubicBezTo>
                <a:cubicBezTo>
                  <a:pt x="61" y="28"/>
                  <a:pt x="61" y="28"/>
                  <a:pt x="61" y="28"/>
                </a:cubicBezTo>
                <a:cubicBezTo>
                  <a:pt x="59" y="29"/>
                  <a:pt x="59" y="29"/>
                  <a:pt x="59" y="29"/>
                </a:cubicBezTo>
                <a:cubicBezTo>
                  <a:pt x="59" y="29"/>
                  <a:pt x="58" y="29"/>
                  <a:pt x="57" y="29"/>
                </a:cubicBezTo>
                <a:cubicBezTo>
                  <a:pt x="56" y="29"/>
                  <a:pt x="56" y="27"/>
                  <a:pt x="56" y="27"/>
                </a:cubicBezTo>
                <a:cubicBezTo>
                  <a:pt x="58" y="26"/>
                  <a:pt x="58" y="26"/>
                  <a:pt x="58" y="26"/>
                </a:cubicBezTo>
                <a:cubicBezTo>
                  <a:pt x="58" y="26"/>
                  <a:pt x="58" y="26"/>
                  <a:pt x="58" y="25"/>
                </a:cubicBezTo>
                <a:cubicBezTo>
                  <a:pt x="57" y="25"/>
                  <a:pt x="57" y="24"/>
                  <a:pt x="56" y="24"/>
                </a:cubicBezTo>
                <a:cubicBezTo>
                  <a:pt x="55" y="24"/>
                  <a:pt x="54" y="26"/>
                  <a:pt x="54" y="26"/>
                </a:cubicBezTo>
                <a:cubicBezTo>
                  <a:pt x="52" y="27"/>
                  <a:pt x="52" y="27"/>
                  <a:pt x="52" y="27"/>
                </a:cubicBezTo>
                <a:cubicBezTo>
                  <a:pt x="52" y="27"/>
                  <a:pt x="51" y="29"/>
                  <a:pt x="51" y="29"/>
                </a:cubicBezTo>
                <a:cubicBezTo>
                  <a:pt x="52" y="29"/>
                  <a:pt x="53" y="29"/>
                  <a:pt x="53" y="29"/>
                </a:cubicBezTo>
                <a:cubicBezTo>
                  <a:pt x="53" y="29"/>
                  <a:pt x="53" y="30"/>
                  <a:pt x="53" y="31"/>
                </a:cubicBezTo>
                <a:cubicBezTo>
                  <a:pt x="53" y="31"/>
                  <a:pt x="52" y="32"/>
                  <a:pt x="52" y="32"/>
                </a:cubicBezTo>
                <a:cubicBezTo>
                  <a:pt x="52" y="32"/>
                  <a:pt x="52" y="33"/>
                  <a:pt x="51" y="33"/>
                </a:cubicBezTo>
                <a:cubicBezTo>
                  <a:pt x="50" y="32"/>
                  <a:pt x="49" y="32"/>
                  <a:pt x="48" y="32"/>
                </a:cubicBezTo>
                <a:cubicBezTo>
                  <a:pt x="47" y="32"/>
                  <a:pt x="46" y="31"/>
                  <a:pt x="46" y="32"/>
                </a:cubicBezTo>
                <a:cubicBezTo>
                  <a:pt x="45" y="32"/>
                  <a:pt x="45" y="32"/>
                  <a:pt x="45" y="32"/>
                </a:cubicBezTo>
                <a:cubicBezTo>
                  <a:pt x="45" y="33"/>
                  <a:pt x="42" y="34"/>
                  <a:pt x="42" y="34"/>
                </a:cubicBezTo>
                <a:cubicBezTo>
                  <a:pt x="42" y="34"/>
                  <a:pt x="41" y="35"/>
                  <a:pt x="41" y="35"/>
                </a:cubicBezTo>
                <a:cubicBezTo>
                  <a:pt x="41" y="35"/>
                  <a:pt x="41" y="37"/>
                  <a:pt x="41" y="37"/>
                </a:cubicBezTo>
                <a:cubicBezTo>
                  <a:pt x="41" y="37"/>
                  <a:pt x="40" y="38"/>
                  <a:pt x="38" y="38"/>
                </a:cubicBezTo>
                <a:cubicBezTo>
                  <a:pt x="37" y="39"/>
                  <a:pt x="36" y="39"/>
                  <a:pt x="36" y="39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41"/>
                  <a:pt x="34" y="42"/>
                  <a:pt x="34" y="43"/>
                </a:cubicBezTo>
                <a:cubicBezTo>
                  <a:pt x="33" y="44"/>
                  <a:pt x="30" y="46"/>
                  <a:pt x="30" y="46"/>
                </a:cubicBezTo>
                <a:cubicBezTo>
                  <a:pt x="30" y="46"/>
                  <a:pt x="29" y="47"/>
                  <a:pt x="28" y="48"/>
                </a:cubicBezTo>
                <a:cubicBezTo>
                  <a:pt x="28" y="49"/>
                  <a:pt x="28" y="50"/>
                  <a:pt x="28" y="51"/>
                </a:cubicBezTo>
                <a:cubicBezTo>
                  <a:pt x="28" y="51"/>
                  <a:pt x="27" y="52"/>
                  <a:pt x="27" y="53"/>
                </a:cubicBezTo>
                <a:cubicBezTo>
                  <a:pt x="27" y="54"/>
                  <a:pt x="26" y="55"/>
                  <a:pt x="26" y="56"/>
                </a:cubicBezTo>
                <a:cubicBezTo>
                  <a:pt x="25" y="56"/>
                  <a:pt x="25" y="57"/>
                  <a:pt x="24" y="57"/>
                </a:cubicBezTo>
                <a:cubicBezTo>
                  <a:pt x="24" y="57"/>
                  <a:pt x="22" y="58"/>
                  <a:pt x="21" y="58"/>
                </a:cubicBezTo>
                <a:cubicBezTo>
                  <a:pt x="20" y="59"/>
                  <a:pt x="20" y="60"/>
                  <a:pt x="20" y="60"/>
                </a:cubicBezTo>
                <a:cubicBezTo>
                  <a:pt x="20" y="60"/>
                  <a:pt x="21" y="61"/>
                  <a:pt x="21" y="61"/>
                </a:cubicBezTo>
                <a:cubicBezTo>
                  <a:pt x="22" y="61"/>
                  <a:pt x="23" y="62"/>
                  <a:pt x="23" y="62"/>
                </a:cubicBezTo>
                <a:cubicBezTo>
                  <a:pt x="23" y="62"/>
                  <a:pt x="23" y="63"/>
                  <a:pt x="23" y="64"/>
                </a:cubicBezTo>
                <a:cubicBezTo>
                  <a:pt x="23" y="64"/>
                  <a:pt x="22" y="66"/>
                  <a:pt x="23" y="66"/>
                </a:cubicBezTo>
                <a:cubicBezTo>
                  <a:pt x="24" y="66"/>
                  <a:pt x="25" y="66"/>
                  <a:pt x="25" y="66"/>
                </a:cubicBezTo>
                <a:cubicBezTo>
                  <a:pt x="27" y="67"/>
                  <a:pt x="27" y="67"/>
                  <a:pt x="27" y="67"/>
                </a:cubicBezTo>
                <a:cubicBezTo>
                  <a:pt x="28" y="68"/>
                  <a:pt x="28" y="68"/>
                  <a:pt x="28" y="68"/>
                </a:cubicBezTo>
                <a:cubicBezTo>
                  <a:pt x="29" y="68"/>
                  <a:pt x="29" y="68"/>
                  <a:pt x="29" y="68"/>
                </a:cubicBezTo>
                <a:cubicBezTo>
                  <a:pt x="29" y="68"/>
                  <a:pt x="29" y="69"/>
                  <a:pt x="29" y="70"/>
                </a:cubicBezTo>
                <a:cubicBezTo>
                  <a:pt x="28" y="70"/>
                  <a:pt x="28" y="71"/>
                  <a:pt x="28" y="71"/>
                </a:cubicBezTo>
                <a:cubicBezTo>
                  <a:pt x="27" y="71"/>
                  <a:pt x="27" y="71"/>
                  <a:pt x="27" y="70"/>
                </a:cubicBezTo>
                <a:cubicBezTo>
                  <a:pt x="27" y="69"/>
                  <a:pt x="27" y="69"/>
                  <a:pt x="26" y="68"/>
                </a:cubicBezTo>
                <a:cubicBezTo>
                  <a:pt x="25" y="68"/>
                  <a:pt x="24" y="69"/>
                  <a:pt x="24" y="69"/>
                </a:cubicBezTo>
                <a:cubicBezTo>
                  <a:pt x="24" y="69"/>
                  <a:pt x="23" y="69"/>
                  <a:pt x="23" y="68"/>
                </a:cubicBezTo>
                <a:cubicBezTo>
                  <a:pt x="22" y="67"/>
                  <a:pt x="22" y="68"/>
                  <a:pt x="22" y="67"/>
                </a:cubicBezTo>
                <a:cubicBezTo>
                  <a:pt x="22" y="66"/>
                  <a:pt x="23" y="66"/>
                  <a:pt x="22" y="65"/>
                </a:cubicBezTo>
                <a:cubicBezTo>
                  <a:pt x="22" y="65"/>
                  <a:pt x="21" y="64"/>
                  <a:pt x="21" y="64"/>
                </a:cubicBezTo>
                <a:cubicBezTo>
                  <a:pt x="20" y="64"/>
                  <a:pt x="21" y="65"/>
                  <a:pt x="20" y="64"/>
                </a:cubicBezTo>
                <a:cubicBezTo>
                  <a:pt x="20" y="63"/>
                  <a:pt x="19" y="63"/>
                  <a:pt x="19" y="63"/>
                </a:cubicBezTo>
                <a:cubicBezTo>
                  <a:pt x="19" y="63"/>
                  <a:pt x="18" y="63"/>
                  <a:pt x="18" y="62"/>
                </a:cubicBezTo>
                <a:cubicBezTo>
                  <a:pt x="18" y="62"/>
                  <a:pt x="18" y="61"/>
                  <a:pt x="18" y="60"/>
                </a:cubicBezTo>
                <a:cubicBezTo>
                  <a:pt x="18" y="60"/>
                  <a:pt x="19" y="59"/>
                  <a:pt x="19" y="58"/>
                </a:cubicBezTo>
                <a:cubicBezTo>
                  <a:pt x="19" y="58"/>
                  <a:pt x="19" y="55"/>
                  <a:pt x="19" y="55"/>
                </a:cubicBezTo>
                <a:cubicBezTo>
                  <a:pt x="19" y="55"/>
                  <a:pt x="16" y="61"/>
                  <a:pt x="15" y="66"/>
                </a:cubicBezTo>
                <a:cubicBezTo>
                  <a:pt x="15" y="66"/>
                  <a:pt x="16" y="65"/>
                  <a:pt x="16" y="66"/>
                </a:cubicBezTo>
                <a:cubicBezTo>
                  <a:pt x="16" y="67"/>
                  <a:pt x="17" y="68"/>
                  <a:pt x="16" y="69"/>
                </a:cubicBezTo>
                <a:cubicBezTo>
                  <a:pt x="16" y="69"/>
                  <a:pt x="16" y="69"/>
                  <a:pt x="16" y="72"/>
                </a:cubicBezTo>
                <a:cubicBezTo>
                  <a:pt x="16" y="74"/>
                  <a:pt x="17" y="75"/>
                  <a:pt x="17" y="76"/>
                </a:cubicBezTo>
                <a:cubicBezTo>
                  <a:pt x="16" y="76"/>
                  <a:pt x="16" y="77"/>
                  <a:pt x="16" y="78"/>
                </a:cubicBezTo>
                <a:cubicBezTo>
                  <a:pt x="16" y="79"/>
                  <a:pt x="16" y="82"/>
                  <a:pt x="17" y="82"/>
                </a:cubicBezTo>
                <a:cubicBezTo>
                  <a:pt x="17" y="82"/>
                  <a:pt x="17" y="83"/>
                  <a:pt x="17" y="83"/>
                </a:cubicBezTo>
                <a:cubicBezTo>
                  <a:pt x="18" y="84"/>
                  <a:pt x="17" y="85"/>
                  <a:pt x="18" y="84"/>
                </a:cubicBezTo>
                <a:cubicBezTo>
                  <a:pt x="19" y="82"/>
                  <a:pt x="20" y="81"/>
                  <a:pt x="20" y="81"/>
                </a:cubicBezTo>
                <a:cubicBezTo>
                  <a:pt x="20" y="80"/>
                  <a:pt x="20" y="80"/>
                  <a:pt x="20" y="80"/>
                </a:cubicBezTo>
                <a:cubicBezTo>
                  <a:pt x="20" y="80"/>
                  <a:pt x="20" y="79"/>
                  <a:pt x="22" y="79"/>
                </a:cubicBezTo>
                <a:cubicBezTo>
                  <a:pt x="23" y="79"/>
                  <a:pt x="24" y="79"/>
                  <a:pt x="24" y="80"/>
                </a:cubicBezTo>
                <a:cubicBezTo>
                  <a:pt x="25" y="80"/>
                  <a:pt x="23" y="82"/>
                  <a:pt x="24" y="82"/>
                </a:cubicBezTo>
                <a:cubicBezTo>
                  <a:pt x="25" y="82"/>
                  <a:pt x="27" y="81"/>
                  <a:pt x="28" y="81"/>
                </a:cubicBezTo>
                <a:cubicBezTo>
                  <a:pt x="29" y="81"/>
                  <a:pt x="29" y="82"/>
                  <a:pt x="30" y="83"/>
                </a:cubicBezTo>
                <a:cubicBezTo>
                  <a:pt x="30" y="84"/>
                  <a:pt x="30" y="85"/>
                  <a:pt x="31" y="86"/>
                </a:cubicBezTo>
                <a:cubicBezTo>
                  <a:pt x="32" y="86"/>
                  <a:pt x="31" y="87"/>
                  <a:pt x="32" y="88"/>
                </a:cubicBezTo>
                <a:cubicBezTo>
                  <a:pt x="32" y="89"/>
                  <a:pt x="34" y="90"/>
                  <a:pt x="35" y="90"/>
                </a:cubicBezTo>
                <a:cubicBezTo>
                  <a:pt x="35" y="90"/>
                  <a:pt x="37" y="90"/>
                  <a:pt x="38" y="90"/>
                </a:cubicBezTo>
                <a:cubicBezTo>
                  <a:pt x="39" y="91"/>
                  <a:pt x="38" y="92"/>
                  <a:pt x="39" y="92"/>
                </a:cubicBezTo>
                <a:cubicBezTo>
                  <a:pt x="40" y="92"/>
                  <a:pt x="41" y="95"/>
                  <a:pt x="41" y="95"/>
                </a:cubicBezTo>
                <a:cubicBezTo>
                  <a:pt x="41" y="95"/>
                  <a:pt x="41" y="97"/>
                  <a:pt x="41" y="98"/>
                </a:cubicBezTo>
                <a:cubicBezTo>
                  <a:pt x="41" y="98"/>
                  <a:pt x="41" y="99"/>
                  <a:pt x="42" y="100"/>
                </a:cubicBezTo>
                <a:cubicBezTo>
                  <a:pt x="42" y="100"/>
                  <a:pt x="44" y="100"/>
                  <a:pt x="44" y="100"/>
                </a:cubicBezTo>
                <a:cubicBezTo>
                  <a:pt x="44" y="100"/>
                  <a:pt x="43" y="102"/>
                  <a:pt x="45" y="102"/>
                </a:cubicBezTo>
                <a:cubicBezTo>
                  <a:pt x="47" y="103"/>
                  <a:pt x="48" y="103"/>
                  <a:pt x="49" y="104"/>
                </a:cubicBezTo>
                <a:cubicBezTo>
                  <a:pt x="49" y="104"/>
                  <a:pt x="48" y="105"/>
                  <a:pt x="50" y="105"/>
                </a:cubicBezTo>
                <a:cubicBezTo>
                  <a:pt x="52" y="105"/>
                  <a:pt x="54" y="105"/>
                  <a:pt x="55" y="106"/>
                </a:cubicBezTo>
                <a:cubicBezTo>
                  <a:pt x="56" y="106"/>
                  <a:pt x="55" y="107"/>
                  <a:pt x="57" y="109"/>
                </a:cubicBezTo>
                <a:cubicBezTo>
                  <a:pt x="60" y="110"/>
                  <a:pt x="60" y="111"/>
                  <a:pt x="61" y="111"/>
                </a:cubicBezTo>
                <a:cubicBezTo>
                  <a:pt x="62" y="111"/>
                  <a:pt x="63" y="111"/>
                  <a:pt x="63" y="113"/>
                </a:cubicBezTo>
                <a:cubicBezTo>
                  <a:pt x="62" y="115"/>
                  <a:pt x="62" y="116"/>
                  <a:pt x="61" y="117"/>
                </a:cubicBezTo>
                <a:cubicBezTo>
                  <a:pt x="60" y="118"/>
                  <a:pt x="59" y="120"/>
                  <a:pt x="58" y="121"/>
                </a:cubicBezTo>
                <a:cubicBezTo>
                  <a:pt x="58" y="122"/>
                  <a:pt x="57" y="123"/>
                  <a:pt x="58" y="124"/>
                </a:cubicBezTo>
                <a:cubicBezTo>
                  <a:pt x="58" y="126"/>
                  <a:pt x="59" y="127"/>
                  <a:pt x="59" y="128"/>
                </a:cubicBezTo>
                <a:cubicBezTo>
                  <a:pt x="59" y="129"/>
                  <a:pt x="59" y="131"/>
                  <a:pt x="59" y="132"/>
                </a:cubicBezTo>
                <a:cubicBezTo>
                  <a:pt x="58" y="133"/>
                  <a:pt x="58" y="134"/>
                  <a:pt x="58" y="134"/>
                </a:cubicBezTo>
                <a:cubicBezTo>
                  <a:pt x="58" y="134"/>
                  <a:pt x="59" y="136"/>
                  <a:pt x="58" y="137"/>
                </a:cubicBezTo>
                <a:cubicBezTo>
                  <a:pt x="57" y="138"/>
                  <a:pt x="55" y="140"/>
                  <a:pt x="54" y="140"/>
                </a:cubicBezTo>
                <a:cubicBezTo>
                  <a:pt x="53" y="140"/>
                  <a:pt x="51" y="142"/>
                  <a:pt x="51" y="142"/>
                </a:cubicBezTo>
                <a:cubicBezTo>
                  <a:pt x="51" y="142"/>
                  <a:pt x="51" y="146"/>
                  <a:pt x="51" y="147"/>
                </a:cubicBezTo>
                <a:cubicBezTo>
                  <a:pt x="51" y="147"/>
                  <a:pt x="47" y="154"/>
                  <a:pt x="49" y="155"/>
                </a:cubicBezTo>
                <a:cubicBezTo>
                  <a:pt x="50" y="156"/>
                  <a:pt x="50" y="158"/>
                  <a:pt x="50" y="159"/>
                </a:cubicBezTo>
                <a:cubicBezTo>
                  <a:pt x="49" y="160"/>
                  <a:pt x="49" y="160"/>
                  <a:pt x="49" y="160"/>
                </a:cubicBezTo>
                <a:cubicBezTo>
                  <a:pt x="48" y="161"/>
                  <a:pt x="46" y="161"/>
                  <a:pt x="47" y="163"/>
                </a:cubicBezTo>
                <a:cubicBezTo>
                  <a:pt x="49" y="165"/>
                  <a:pt x="50" y="165"/>
                  <a:pt x="50" y="167"/>
                </a:cubicBezTo>
                <a:cubicBezTo>
                  <a:pt x="51" y="168"/>
                  <a:pt x="51" y="168"/>
                  <a:pt x="52" y="170"/>
                </a:cubicBezTo>
                <a:cubicBezTo>
                  <a:pt x="53" y="171"/>
                  <a:pt x="53" y="172"/>
                  <a:pt x="54" y="173"/>
                </a:cubicBezTo>
                <a:cubicBezTo>
                  <a:pt x="55" y="174"/>
                  <a:pt x="56" y="175"/>
                  <a:pt x="56" y="176"/>
                </a:cubicBezTo>
                <a:cubicBezTo>
                  <a:pt x="56" y="177"/>
                  <a:pt x="59" y="179"/>
                  <a:pt x="56" y="177"/>
                </a:cubicBezTo>
                <a:cubicBezTo>
                  <a:pt x="53" y="175"/>
                  <a:pt x="56" y="177"/>
                  <a:pt x="52" y="174"/>
                </a:cubicBezTo>
                <a:cubicBezTo>
                  <a:pt x="49" y="171"/>
                  <a:pt x="48" y="173"/>
                  <a:pt x="46" y="171"/>
                </a:cubicBezTo>
                <a:cubicBezTo>
                  <a:pt x="45" y="169"/>
                  <a:pt x="47" y="175"/>
                  <a:pt x="44" y="168"/>
                </a:cubicBezTo>
                <a:cubicBezTo>
                  <a:pt x="41" y="160"/>
                  <a:pt x="40" y="161"/>
                  <a:pt x="39" y="159"/>
                </a:cubicBezTo>
                <a:cubicBezTo>
                  <a:pt x="39" y="157"/>
                  <a:pt x="39" y="159"/>
                  <a:pt x="37" y="155"/>
                </a:cubicBezTo>
                <a:cubicBezTo>
                  <a:pt x="35" y="151"/>
                  <a:pt x="37" y="154"/>
                  <a:pt x="35" y="151"/>
                </a:cubicBezTo>
                <a:cubicBezTo>
                  <a:pt x="33" y="149"/>
                  <a:pt x="33" y="152"/>
                  <a:pt x="32" y="148"/>
                </a:cubicBezTo>
                <a:cubicBezTo>
                  <a:pt x="31" y="143"/>
                  <a:pt x="31" y="146"/>
                  <a:pt x="30" y="141"/>
                </a:cubicBezTo>
                <a:cubicBezTo>
                  <a:pt x="28" y="136"/>
                  <a:pt x="31" y="136"/>
                  <a:pt x="28" y="133"/>
                </a:cubicBezTo>
                <a:cubicBezTo>
                  <a:pt x="25" y="131"/>
                  <a:pt x="25" y="132"/>
                  <a:pt x="24" y="131"/>
                </a:cubicBezTo>
                <a:cubicBezTo>
                  <a:pt x="23" y="129"/>
                  <a:pt x="25" y="130"/>
                  <a:pt x="22" y="126"/>
                </a:cubicBezTo>
                <a:cubicBezTo>
                  <a:pt x="20" y="122"/>
                  <a:pt x="16" y="120"/>
                  <a:pt x="16" y="113"/>
                </a:cubicBezTo>
                <a:cubicBezTo>
                  <a:pt x="16" y="105"/>
                  <a:pt x="16" y="104"/>
                  <a:pt x="16" y="104"/>
                </a:cubicBezTo>
                <a:cubicBezTo>
                  <a:pt x="16" y="104"/>
                  <a:pt x="13" y="101"/>
                  <a:pt x="14" y="97"/>
                </a:cubicBezTo>
                <a:cubicBezTo>
                  <a:pt x="15" y="92"/>
                  <a:pt x="16" y="94"/>
                  <a:pt x="15" y="92"/>
                </a:cubicBezTo>
                <a:cubicBezTo>
                  <a:pt x="15" y="91"/>
                  <a:pt x="14" y="91"/>
                  <a:pt x="13" y="89"/>
                </a:cubicBezTo>
                <a:cubicBezTo>
                  <a:pt x="12" y="88"/>
                  <a:pt x="12" y="88"/>
                  <a:pt x="11" y="87"/>
                </a:cubicBezTo>
                <a:cubicBezTo>
                  <a:pt x="11" y="86"/>
                  <a:pt x="11" y="83"/>
                  <a:pt x="11" y="83"/>
                </a:cubicBezTo>
                <a:cubicBezTo>
                  <a:pt x="10" y="84"/>
                  <a:pt x="10" y="84"/>
                  <a:pt x="10" y="84"/>
                </a:cubicBezTo>
                <a:cubicBezTo>
                  <a:pt x="10" y="84"/>
                  <a:pt x="0" y="182"/>
                  <a:pt x="97" y="197"/>
                </a:cubicBezTo>
                <a:cubicBezTo>
                  <a:pt x="97" y="197"/>
                  <a:pt x="75" y="192"/>
                  <a:pt x="73" y="187"/>
                </a:cubicBezTo>
                <a:cubicBezTo>
                  <a:pt x="73" y="187"/>
                  <a:pt x="72" y="183"/>
                  <a:pt x="73" y="183"/>
                </a:cubicBezTo>
                <a:cubicBezTo>
                  <a:pt x="74" y="183"/>
                  <a:pt x="76" y="184"/>
                  <a:pt x="77" y="183"/>
                </a:cubicBezTo>
                <a:cubicBezTo>
                  <a:pt x="79" y="181"/>
                  <a:pt x="80" y="180"/>
                  <a:pt x="80" y="180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80" y="182"/>
                  <a:pt x="79" y="182"/>
                  <a:pt x="83" y="181"/>
                </a:cubicBezTo>
                <a:cubicBezTo>
                  <a:pt x="88" y="181"/>
                  <a:pt x="88" y="181"/>
                  <a:pt x="89" y="181"/>
                </a:cubicBezTo>
                <a:cubicBezTo>
                  <a:pt x="91" y="180"/>
                  <a:pt x="93" y="176"/>
                  <a:pt x="94" y="178"/>
                </a:cubicBezTo>
                <a:cubicBezTo>
                  <a:pt x="95" y="181"/>
                  <a:pt x="93" y="180"/>
                  <a:pt x="95" y="181"/>
                </a:cubicBezTo>
                <a:cubicBezTo>
                  <a:pt x="97" y="181"/>
                  <a:pt x="101" y="180"/>
                  <a:pt x="101" y="180"/>
                </a:cubicBezTo>
                <a:cubicBezTo>
                  <a:pt x="101" y="180"/>
                  <a:pt x="108" y="181"/>
                  <a:pt x="108" y="180"/>
                </a:cubicBezTo>
                <a:cubicBezTo>
                  <a:pt x="109" y="179"/>
                  <a:pt x="109" y="178"/>
                  <a:pt x="110" y="178"/>
                </a:cubicBezTo>
                <a:cubicBezTo>
                  <a:pt x="111" y="178"/>
                  <a:pt x="112" y="180"/>
                  <a:pt x="112" y="180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5" y="185"/>
                  <a:pt x="105" y="185"/>
                  <a:pt x="105" y="185"/>
                </a:cubicBezTo>
                <a:cubicBezTo>
                  <a:pt x="105" y="185"/>
                  <a:pt x="103" y="185"/>
                  <a:pt x="105" y="186"/>
                </a:cubicBezTo>
                <a:cubicBezTo>
                  <a:pt x="106" y="187"/>
                  <a:pt x="107" y="187"/>
                  <a:pt x="108" y="187"/>
                </a:cubicBezTo>
                <a:cubicBezTo>
                  <a:pt x="110" y="187"/>
                  <a:pt x="114" y="190"/>
                  <a:pt x="115" y="188"/>
                </a:cubicBezTo>
                <a:cubicBezTo>
                  <a:pt x="116" y="186"/>
                  <a:pt x="116" y="186"/>
                  <a:pt x="117" y="185"/>
                </a:cubicBezTo>
                <a:cubicBezTo>
                  <a:pt x="117" y="184"/>
                  <a:pt x="117" y="182"/>
                  <a:pt x="119" y="182"/>
                </a:cubicBezTo>
                <a:cubicBezTo>
                  <a:pt x="120" y="182"/>
                  <a:pt x="122" y="183"/>
                  <a:pt x="122" y="183"/>
                </a:cubicBezTo>
                <a:cubicBezTo>
                  <a:pt x="121" y="186"/>
                  <a:pt x="121" y="186"/>
                  <a:pt x="121" y="186"/>
                </a:cubicBezTo>
                <a:cubicBezTo>
                  <a:pt x="121" y="186"/>
                  <a:pt x="123" y="186"/>
                  <a:pt x="125" y="186"/>
                </a:cubicBezTo>
                <a:cubicBezTo>
                  <a:pt x="126" y="186"/>
                  <a:pt x="126" y="188"/>
                  <a:pt x="128" y="186"/>
                </a:cubicBezTo>
                <a:cubicBezTo>
                  <a:pt x="129" y="184"/>
                  <a:pt x="129" y="184"/>
                  <a:pt x="131" y="184"/>
                </a:cubicBezTo>
                <a:cubicBezTo>
                  <a:pt x="133" y="184"/>
                  <a:pt x="135" y="183"/>
                  <a:pt x="136" y="183"/>
                </a:cubicBezTo>
                <a:cubicBezTo>
                  <a:pt x="136" y="184"/>
                  <a:pt x="138" y="184"/>
                  <a:pt x="139" y="184"/>
                </a:cubicBezTo>
                <a:cubicBezTo>
                  <a:pt x="139" y="184"/>
                  <a:pt x="143" y="186"/>
                  <a:pt x="143" y="186"/>
                </a:cubicBezTo>
                <a:cubicBezTo>
                  <a:pt x="144" y="185"/>
                  <a:pt x="148" y="186"/>
                  <a:pt x="148" y="186"/>
                </a:cubicBezTo>
                <a:cubicBezTo>
                  <a:pt x="148" y="186"/>
                  <a:pt x="137" y="196"/>
                  <a:pt x="113" y="197"/>
                </a:cubicBezTo>
                <a:cubicBezTo>
                  <a:pt x="113" y="197"/>
                  <a:pt x="167" y="199"/>
                  <a:pt x="197" y="146"/>
                </a:cubicBezTo>
                <a:cubicBezTo>
                  <a:pt x="228" y="94"/>
                  <a:pt x="206" y="26"/>
                  <a:pt x="137" y="3"/>
                </a:cubicBezTo>
                <a:cubicBezTo>
                  <a:pt x="137" y="3"/>
                  <a:pt x="189" y="22"/>
                  <a:pt x="203" y="71"/>
                </a:cubicBezTo>
                <a:cubicBezTo>
                  <a:pt x="202" y="72"/>
                  <a:pt x="202" y="72"/>
                  <a:pt x="202" y="72"/>
                </a:cubicBezTo>
                <a:cubicBezTo>
                  <a:pt x="201" y="71"/>
                  <a:pt x="201" y="72"/>
                  <a:pt x="200" y="69"/>
                </a:cubicBezTo>
                <a:cubicBezTo>
                  <a:pt x="199" y="67"/>
                  <a:pt x="199" y="68"/>
                  <a:pt x="199" y="66"/>
                </a:cubicBezTo>
                <a:cubicBezTo>
                  <a:pt x="198" y="64"/>
                  <a:pt x="198" y="65"/>
                  <a:pt x="197" y="64"/>
                </a:cubicBezTo>
                <a:cubicBezTo>
                  <a:pt x="195" y="62"/>
                  <a:pt x="195" y="62"/>
                  <a:pt x="194" y="61"/>
                </a:cubicBezTo>
                <a:cubicBezTo>
                  <a:pt x="193" y="61"/>
                  <a:pt x="192" y="58"/>
                  <a:pt x="192" y="57"/>
                </a:cubicBezTo>
                <a:cubicBezTo>
                  <a:pt x="191" y="56"/>
                  <a:pt x="189" y="55"/>
                  <a:pt x="188" y="55"/>
                </a:cubicBezTo>
                <a:cubicBezTo>
                  <a:pt x="187" y="55"/>
                  <a:pt x="188" y="54"/>
                  <a:pt x="187" y="55"/>
                </a:cubicBezTo>
                <a:cubicBezTo>
                  <a:pt x="187" y="56"/>
                  <a:pt x="189" y="58"/>
                  <a:pt x="189" y="58"/>
                </a:cubicBezTo>
                <a:cubicBezTo>
                  <a:pt x="189" y="62"/>
                  <a:pt x="189" y="62"/>
                  <a:pt x="189" y="62"/>
                </a:cubicBezTo>
                <a:cubicBezTo>
                  <a:pt x="189" y="62"/>
                  <a:pt x="190" y="65"/>
                  <a:pt x="190" y="66"/>
                </a:cubicBezTo>
                <a:cubicBezTo>
                  <a:pt x="190" y="67"/>
                  <a:pt x="189" y="70"/>
                  <a:pt x="189" y="70"/>
                </a:cubicBezTo>
                <a:cubicBezTo>
                  <a:pt x="189" y="70"/>
                  <a:pt x="188" y="72"/>
                  <a:pt x="187" y="73"/>
                </a:cubicBezTo>
                <a:cubicBezTo>
                  <a:pt x="186" y="73"/>
                  <a:pt x="181" y="74"/>
                  <a:pt x="181" y="74"/>
                </a:cubicBezTo>
                <a:cubicBezTo>
                  <a:pt x="181" y="74"/>
                  <a:pt x="179" y="72"/>
                  <a:pt x="179" y="71"/>
                </a:cubicBezTo>
                <a:cubicBezTo>
                  <a:pt x="178" y="69"/>
                  <a:pt x="175" y="69"/>
                  <a:pt x="174" y="68"/>
                </a:cubicBezTo>
                <a:cubicBezTo>
                  <a:pt x="174" y="67"/>
                  <a:pt x="175" y="66"/>
                  <a:pt x="173" y="64"/>
                </a:cubicBezTo>
                <a:cubicBezTo>
                  <a:pt x="172" y="62"/>
                  <a:pt x="173" y="63"/>
                  <a:pt x="172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0" y="59"/>
                  <a:pt x="166" y="58"/>
                  <a:pt x="167" y="60"/>
                </a:cubicBezTo>
                <a:cubicBezTo>
                  <a:pt x="168" y="63"/>
                  <a:pt x="167" y="65"/>
                  <a:pt x="168" y="65"/>
                </a:cubicBezTo>
                <a:cubicBezTo>
                  <a:pt x="169" y="66"/>
                  <a:pt x="170" y="65"/>
                  <a:pt x="171" y="67"/>
                </a:cubicBezTo>
                <a:cubicBezTo>
                  <a:pt x="172" y="69"/>
                  <a:pt x="172" y="70"/>
                  <a:pt x="172" y="71"/>
                </a:cubicBezTo>
                <a:cubicBezTo>
                  <a:pt x="173" y="71"/>
                  <a:pt x="173" y="74"/>
                  <a:pt x="174" y="75"/>
                </a:cubicBezTo>
                <a:cubicBezTo>
                  <a:pt x="175" y="75"/>
                  <a:pt x="178" y="75"/>
                  <a:pt x="178" y="76"/>
                </a:cubicBezTo>
                <a:cubicBezTo>
                  <a:pt x="177" y="77"/>
                  <a:pt x="176" y="78"/>
                  <a:pt x="178" y="79"/>
                </a:cubicBezTo>
                <a:cubicBezTo>
                  <a:pt x="179" y="79"/>
                  <a:pt x="179" y="80"/>
                  <a:pt x="180" y="80"/>
                </a:cubicBezTo>
                <a:cubicBezTo>
                  <a:pt x="181" y="80"/>
                  <a:pt x="181" y="80"/>
                  <a:pt x="182" y="79"/>
                </a:cubicBezTo>
                <a:cubicBezTo>
                  <a:pt x="184" y="79"/>
                  <a:pt x="186" y="79"/>
                  <a:pt x="186" y="79"/>
                </a:cubicBezTo>
                <a:cubicBezTo>
                  <a:pt x="186" y="79"/>
                  <a:pt x="188" y="80"/>
                  <a:pt x="188" y="81"/>
                </a:cubicBezTo>
                <a:cubicBezTo>
                  <a:pt x="188" y="82"/>
                  <a:pt x="187" y="86"/>
                  <a:pt x="187" y="86"/>
                </a:cubicBezTo>
                <a:cubicBezTo>
                  <a:pt x="185" y="90"/>
                  <a:pt x="185" y="90"/>
                  <a:pt x="185" y="90"/>
                </a:cubicBezTo>
                <a:cubicBezTo>
                  <a:pt x="185" y="90"/>
                  <a:pt x="185" y="97"/>
                  <a:pt x="184" y="97"/>
                </a:cubicBezTo>
                <a:cubicBezTo>
                  <a:pt x="183" y="97"/>
                  <a:pt x="182" y="100"/>
                  <a:pt x="181" y="100"/>
                </a:cubicBezTo>
                <a:cubicBezTo>
                  <a:pt x="180" y="101"/>
                  <a:pt x="180" y="105"/>
                  <a:pt x="180" y="105"/>
                </a:cubicBezTo>
                <a:cubicBezTo>
                  <a:pt x="178" y="108"/>
                  <a:pt x="178" y="108"/>
                  <a:pt x="178" y="108"/>
                </a:cubicBezTo>
                <a:cubicBezTo>
                  <a:pt x="178" y="108"/>
                  <a:pt x="178" y="111"/>
                  <a:pt x="178" y="112"/>
                </a:cubicBezTo>
                <a:cubicBezTo>
                  <a:pt x="178" y="113"/>
                  <a:pt x="179" y="117"/>
                  <a:pt x="178" y="119"/>
                </a:cubicBezTo>
                <a:cubicBezTo>
                  <a:pt x="178" y="121"/>
                  <a:pt x="175" y="122"/>
                  <a:pt x="175" y="122"/>
                </a:cubicBezTo>
                <a:cubicBezTo>
                  <a:pt x="175" y="122"/>
                  <a:pt x="179" y="126"/>
                  <a:pt x="177" y="126"/>
                </a:cubicBezTo>
                <a:cubicBezTo>
                  <a:pt x="175" y="127"/>
                  <a:pt x="173" y="129"/>
                  <a:pt x="173" y="130"/>
                </a:cubicBezTo>
                <a:cubicBezTo>
                  <a:pt x="172" y="131"/>
                  <a:pt x="172" y="132"/>
                  <a:pt x="171" y="132"/>
                </a:cubicBezTo>
                <a:cubicBezTo>
                  <a:pt x="170" y="133"/>
                  <a:pt x="168" y="133"/>
                  <a:pt x="168" y="134"/>
                </a:cubicBezTo>
                <a:cubicBezTo>
                  <a:pt x="168" y="134"/>
                  <a:pt x="168" y="137"/>
                  <a:pt x="168" y="137"/>
                </a:cubicBezTo>
                <a:cubicBezTo>
                  <a:pt x="164" y="142"/>
                  <a:pt x="164" y="142"/>
                  <a:pt x="164" y="142"/>
                </a:cubicBezTo>
                <a:cubicBezTo>
                  <a:pt x="160" y="146"/>
                  <a:pt x="160" y="146"/>
                  <a:pt x="160" y="146"/>
                </a:cubicBezTo>
                <a:cubicBezTo>
                  <a:pt x="160" y="146"/>
                  <a:pt x="160" y="149"/>
                  <a:pt x="159" y="149"/>
                </a:cubicBezTo>
                <a:cubicBezTo>
                  <a:pt x="158" y="149"/>
                  <a:pt x="153" y="151"/>
                  <a:pt x="152" y="152"/>
                </a:cubicBezTo>
                <a:cubicBezTo>
                  <a:pt x="152" y="152"/>
                  <a:pt x="148" y="154"/>
                  <a:pt x="147" y="154"/>
                </a:cubicBezTo>
                <a:cubicBezTo>
                  <a:pt x="146" y="154"/>
                  <a:pt x="148" y="157"/>
                  <a:pt x="146" y="154"/>
                </a:cubicBezTo>
                <a:cubicBezTo>
                  <a:pt x="144" y="151"/>
                  <a:pt x="145" y="153"/>
                  <a:pt x="144" y="149"/>
                </a:cubicBezTo>
                <a:cubicBezTo>
                  <a:pt x="142" y="145"/>
                  <a:pt x="142" y="148"/>
                  <a:pt x="142" y="145"/>
                </a:cubicBezTo>
                <a:cubicBezTo>
                  <a:pt x="142" y="143"/>
                  <a:pt x="142" y="145"/>
                  <a:pt x="142" y="143"/>
                </a:cubicBezTo>
                <a:cubicBezTo>
                  <a:pt x="142" y="140"/>
                  <a:pt x="143" y="142"/>
                  <a:pt x="141" y="139"/>
                </a:cubicBezTo>
                <a:cubicBezTo>
                  <a:pt x="140" y="136"/>
                  <a:pt x="140" y="137"/>
                  <a:pt x="138" y="135"/>
                </a:cubicBezTo>
                <a:cubicBezTo>
                  <a:pt x="136" y="133"/>
                  <a:pt x="135" y="135"/>
                  <a:pt x="136" y="132"/>
                </a:cubicBezTo>
                <a:cubicBezTo>
                  <a:pt x="137" y="129"/>
                  <a:pt x="137" y="132"/>
                  <a:pt x="137" y="129"/>
                </a:cubicBezTo>
                <a:cubicBezTo>
                  <a:pt x="138" y="126"/>
                  <a:pt x="137" y="125"/>
                  <a:pt x="139" y="124"/>
                </a:cubicBezTo>
                <a:cubicBezTo>
                  <a:pt x="141" y="123"/>
                  <a:pt x="142" y="122"/>
                  <a:pt x="142" y="121"/>
                </a:cubicBezTo>
                <a:cubicBezTo>
                  <a:pt x="142" y="119"/>
                  <a:pt x="142" y="118"/>
                  <a:pt x="142" y="117"/>
                </a:cubicBezTo>
                <a:cubicBezTo>
                  <a:pt x="141" y="116"/>
                  <a:pt x="139" y="114"/>
                  <a:pt x="139" y="113"/>
                </a:cubicBezTo>
                <a:cubicBezTo>
                  <a:pt x="139" y="112"/>
                  <a:pt x="139" y="113"/>
                  <a:pt x="137" y="111"/>
                </a:cubicBezTo>
                <a:cubicBezTo>
                  <a:pt x="136" y="109"/>
                  <a:pt x="135" y="108"/>
                  <a:pt x="135" y="108"/>
                </a:cubicBezTo>
                <a:cubicBezTo>
                  <a:pt x="135" y="108"/>
                  <a:pt x="135" y="103"/>
                  <a:pt x="135" y="101"/>
                </a:cubicBezTo>
                <a:cubicBezTo>
                  <a:pt x="135" y="99"/>
                  <a:pt x="134" y="102"/>
                  <a:pt x="135" y="99"/>
                </a:cubicBezTo>
                <a:cubicBezTo>
                  <a:pt x="135" y="96"/>
                  <a:pt x="135" y="94"/>
                  <a:pt x="135" y="94"/>
                </a:cubicBezTo>
                <a:cubicBezTo>
                  <a:pt x="135" y="94"/>
                  <a:pt x="132" y="92"/>
                  <a:pt x="131" y="92"/>
                </a:cubicBezTo>
                <a:cubicBezTo>
                  <a:pt x="129" y="92"/>
                  <a:pt x="129" y="94"/>
                  <a:pt x="127" y="93"/>
                </a:cubicBezTo>
                <a:cubicBezTo>
                  <a:pt x="125" y="91"/>
                  <a:pt x="126" y="90"/>
                  <a:pt x="125" y="89"/>
                </a:cubicBezTo>
                <a:cubicBezTo>
                  <a:pt x="124" y="89"/>
                  <a:pt x="123" y="89"/>
                  <a:pt x="122" y="90"/>
                </a:cubicBezTo>
                <a:cubicBezTo>
                  <a:pt x="121" y="91"/>
                  <a:pt x="118" y="91"/>
                  <a:pt x="116" y="91"/>
                </a:cubicBezTo>
                <a:cubicBezTo>
                  <a:pt x="114" y="92"/>
                  <a:pt x="113" y="92"/>
                  <a:pt x="110" y="92"/>
                </a:cubicBezTo>
                <a:cubicBezTo>
                  <a:pt x="108" y="92"/>
                  <a:pt x="104" y="93"/>
                  <a:pt x="102" y="92"/>
                </a:cubicBezTo>
                <a:cubicBezTo>
                  <a:pt x="100" y="91"/>
                  <a:pt x="100" y="92"/>
                  <a:pt x="99" y="90"/>
                </a:cubicBezTo>
                <a:cubicBezTo>
                  <a:pt x="98" y="88"/>
                  <a:pt x="99" y="88"/>
                  <a:pt x="97" y="87"/>
                </a:cubicBezTo>
                <a:cubicBezTo>
                  <a:pt x="95" y="86"/>
                  <a:pt x="94" y="87"/>
                  <a:pt x="94" y="85"/>
                </a:cubicBezTo>
                <a:cubicBezTo>
                  <a:pt x="94" y="82"/>
                  <a:pt x="95" y="83"/>
                  <a:pt x="93" y="81"/>
                </a:cubicBezTo>
                <a:cubicBezTo>
                  <a:pt x="92" y="79"/>
                  <a:pt x="94" y="82"/>
                  <a:pt x="92" y="79"/>
                </a:cubicBezTo>
                <a:cubicBezTo>
                  <a:pt x="89" y="76"/>
                  <a:pt x="88" y="79"/>
                  <a:pt x="89" y="76"/>
                </a:cubicBezTo>
                <a:cubicBezTo>
                  <a:pt x="90" y="74"/>
                  <a:pt x="91" y="75"/>
                  <a:pt x="91" y="73"/>
                </a:cubicBezTo>
                <a:cubicBezTo>
                  <a:pt x="91" y="70"/>
                  <a:pt x="95" y="74"/>
                  <a:pt x="92" y="68"/>
                </a:cubicBezTo>
                <a:cubicBezTo>
                  <a:pt x="90" y="63"/>
                  <a:pt x="89" y="64"/>
                  <a:pt x="92" y="60"/>
                </a:cubicBezTo>
                <a:cubicBezTo>
                  <a:pt x="94" y="55"/>
                  <a:pt x="97" y="54"/>
                  <a:pt x="98" y="53"/>
                </a:cubicBezTo>
                <a:cubicBezTo>
                  <a:pt x="98" y="52"/>
                  <a:pt x="99" y="50"/>
                  <a:pt x="100" y="49"/>
                </a:cubicBezTo>
                <a:cubicBezTo>
                  <a:pt x="101" y="48"/>
                  <a:pt x="100" y="48"/>
                  <a:pt x="102" y="48"/>
                </a:cubicBezTo>
                <a:cubicBezTo>
                  <a:pt x="104" y="48"/>
                  <a:pt x="107" y="47"/>
                  <a:pt x="108" y="46"/>
                </a:cubicBezTo>
                <a:cubicBezTo>
                  <a:pt x="109" y="45"/>
                  <a:pt x="111" y="42"/>
                  <a:pt x="112" y="42"/>
                </a:cubicBezTo>
                <a:cubicBezTo>
                  <a:pt x="113" y="42"/>
                  <a:pt x="113" y="42"/>
                  <a:pt x="115" y="42"/>
                </a:cubicBezTo>
                <a:cubicBezTo>
                  <a:pt x="117" y="41"/>
                  <a:pt x="117" y="41"/>
                  <a:pt x="119" y="41"/>
                </a:cubicBezTo>
                <a:cubicBezTo>
                  <a:pt x="120" y="41"/>
                  <a:pt x="117" y="42"/>
                  <a:pt x="121" y="41"/>
                </a:cubicBezTo>
                <a:cubicBezTo>
                  <a:pt x="125" y="40"/>
                  <a:pt x="124" y="40"/>
                  <a:pt x="125" y="40"/>
                </a:cubicBezTo>
                <a:cubicBezTo>
                  <a:pt x="126" y="40"/>
                  <a:pt x="126" y="41"/>
                  <a:pt x="127" y="41"/>
                </a:cubicBezTo>
                <a:cubicBezTo>
                  <a:pt x="129" y="41"/>
                  <a:pt x="129" y="38"/>
                  <a:pt x="129" y="41"/>
                </a:cubicBezTo>
                <a:cubicBezTo>
                  <a:pt x="129" y="45"/>
                  <a:pt x="128" y="46"/>
                  <a:pt x="130" y="46"/>
                </a:cubicBezTo>
                <a:cubicBezTo>
                  <a:pt x="133" y="47"/>
                  <a:pt x="130" y="47"/>
                  <a:pt x="133" y="47"/>
                </a:cubicBezTo>
                <a:cubicBezTo>
                  <a:pt x="136" y="47"/>
                  <a:pt x="135" y="47"/>
                  <a:pt x="137" y="48"/>
                </a:cubicBezTo>
                <a:cubicBezTo>
                  <a:pt x="138" y="48"/>
                  <a:pt x="139" y="49"/>
                  <a:pt x="141" y="49"/>
                </a:cubicBezTo>
                <a:cubicBezTo>
                  <a:pt x="143" y="49"/>
                  <a:pt x="140" y="52"/>
                  <a:pt x="143" y="49"/>
                </a:cubicBezTo>
                <a:cubicBezTo>
                  <a:pt x="146" y="46"/>
                  <a:pt x="141" y="46"/>
                  <a:pt x="146" y="46"/>
                </a:cubicBezTo>
                <a:cubicBezTo>
                  <a:pt x="151" y="47"/>
                  <a:pt x="152" y="48"/>
                  <a:pt x="153" y="48"/>
                </a:cubicBezTo>
                <a:cubicBezTo>
                  <a:pt x="154" y="47"/>
                  <a:pt x="154" y="48"/>
                  <a:pt x="156" y="47"/>
                </a:cubicBezTo>
                <a:cubicBezTo>
                  <a:pt x="159" y="46"/>
                  <a:pt x="159" y="46"/>
                  <a:pt x="160" y="46"/>
                </a:cubicBezTo>
                <a:cubicBezTo>
                  <a:pt x="161" y="47"/>
                  <a:pt x="161" y="49"/>
                  <a:pt x="162" y="47"/>
                </a:cubicBezTo>
                <a:cubicBezTo>
                  <a:pt x="163" y="45"/>
                  <a:pt x="165" y="45"/>
                  <a:pt x="162" y="44"/>
                </a:cubicBezTo>
                <a:cubicBezTo>
                  <a:pt x="159" y="42"/>
                  <a:pt x="158" y="44"/>
                  <a:pt x="158" y="42"/>
                </a:cubicBezTo>
                <a:cubicBezTo>
                  <a:pt x="157" y="40"/>
                  <a:pt x="160" y="41"/>
                  <a:pt x="157" y="40"/>
                </a:cubicBezTo>
                <a:cubicBezTo>
                  <a:pt x="154" y="40"/>
                  <a:pt x="155" y="40"/>
                  <a:pt x="153" y="39"/>
                </a:cubicBezTo>
                <a:cubicBezTo>
                  <a:pt x="151" y="38"/>
                  <a:pt x="149" y="41"/>
                  <a:pt x="148" y="39"/>
                </a:cubicBezTo>
                <a:cubicBezTo>
                  <a:pt x="147" y="37"/>
                  <a:pt x="143" y="41"/>
                  <a:pt x="147" y="37"/>
                </a:cubicBezTo>
                <a:cubicBezTo>
                  <a:pt x="151" y="34"/>
                  <a:pt x="149" y="32"/>
                  <a:pt x="152" y="33"/>
                </a:cubicBezTo>
                <a:cubicBezTo>
                  <a:pt x="155" y="34"/>
                  <a:pt x="154" y="36"/>
                  <a:pt x="155" y="35"/>
                </a:cubicBezTo>
                <a:cubicBezTo>
                  <a:pt x="157" y="33"/>
                  <a:pt x="160" y="32"/>
                  <a:pt x="157" y="30"/>
                </a:cubicBezTo>
                <a:cubicBezTo>
                  <a:pt x="154" y="28"/>
                  <a:pt x="156" y="29"/>
                  <a:pt x="153" y="28"/>
                </a:cubicBezTo>
                <a:cubicBezTo>
                  <a:pt x="150" y="26"/>
                  <a:pt x="147" y="33"/>
                  <a:pt x="146" y="32"/>
                </a:cubicBezTo>
                <a:cubicBezTo>
                  <a:pt x="145" y="31"/>
                  <a:pt x="144" y="30"/>
                  <a:pt x="143" y="31"/>
                </a:cubicBezTo>
                <a:cubicBezTo>
                  <a:pt x="142" y="31"/>
                  <a:pt x="142" y="34"/>
                  <a:pt x="142" y="36"/>
                </a:cubicBezTo>
                <a:cubicBezTo>
                  <a:pt x="142" y="38"/>
                  <a:pt x="143" y="38"/>
                  <a:pt x="140" y="37"/>
                </a:cubicBezTo>
                <a:cubicBezTo>
                  <a:pt x="137" y="35"/>
                  <a:pt x="144" y="36"/>
                  <a:pt x="137" y="33"/>
                </a:cubicBezTo>
                <a:cubicBezTo>
                  <a:pt x="130" y="31"/>
                  <a:pt x="128" y="31"/>
                  <a:pt x="127" y="32"/>
                </a:cubicBezTo>
                <a:cubicBezTo>
                  <a:pt x="126" y="33"/>
                  <a:pt x="125" y="33"/>
                  <a:pt x="124" y="34"/>
                </a:cubicBezTo>
                <a:cubicBezTo>
                  <a:pt x="123" y="35"/>
                  <a:pt x="126" y="36"/>
                  <a:pt x="123" y="35"/>
                </a:cubicBezTo>
                <a:cubicBezTo>
                  <a:pt x="120" y="33"/>
                  <a:pt x="118" y="35"/>
                  <a:pt x="118" y="35"/>
                </a:cubicBezTo>
                <a:cubicBezTo>
                  <a:pt x="118" y="35"/>
                  <a:pt x="117" y="35"/>
                  <a:pt x="116" y="36"/>
                </a:cubicBezTo>
                <a:cubicBezTo>
                  <a:pt x="114" y="37"/>
                  <a:pt x="112" y="38"/>
                  <a:pt x="111" y="37"/>
                </a:cubicBezTo>
                <a:cubicBezTo>
                  <a:pt x="109" y="37"/>
                  <a:pt x="106" y="38"/>
                  <a:pt x="109" y="34"/>
                </a:cubicBezTo>
                <a:cubicBezTo>
                  <a:pt x="111" y="31"/>
                  <a:pt x="109" y="33"/>
                  <a:pt x="113" y="31"/>
                </a:cubicBezTo>
                <a:cubicBezTo>
                  <a:pt x="117" y="30"/>
                  <a:pt x="123" y="29"/>
                  <a:pt x="118" y="28"/>
                </a:cubicBezTo>
                <a:cubicBezTo>
                  <a:pt x="113" y="27"/>
                  <a:pt x="121" y="27"/>
                  <a:pt x="114" y="24"/>
                </a:cubicBezTo>
                <a:cubicBezTo>
                  <a:pt x="107" y="21"/>
                  <a:pt x="107" y="25"/>
                  <a:pt x="107" y="21"/>
                </a:cubicBezTo>
                <a:cubicBezTo>
                  <a:pt x="108" y="16"/>
                  <a:pt x="107" y="16"/>
                  <a:pt x="106" y="16"/>
                </a:cubicBezTo>
                <a:cubicBezTo>
                  <a:pt x="104" y="16"/>
                  <a:pt x="100" y="17"/>
                  <a:pt x="98" y="18"/>
                </a:cubicBezTo>
                <a:cubicBezTo>
                  <a:pt x="97" y="18"/>
                  <a:pt x="99" y="19"/>
                  <a:pt x="96" y="17"/>
                </a:cubicBezTo>
                <a:cubicBezTo>
                  <a:pt x="92" y="15"/>
                  <a:pt x="91" y="18"/>
                  <a:pt x="92" y="15"/>
                </a:cubicBezTo>
                <a:cubicBezTo>
                  <a:pt x="94" y="13"/>
                  <a:pt x="94" y="12"/>
                  <a:pt x="96" y="11"/>
                </a:cubicBezTo>
                <a:cubicBezTo>
                  <a:pt x="98" y="9"/>
                  <a:pt x="97" y="3"/>
                  <a:pt x="102" y="5"/>
                </a:cubicBezTo>
                <a:cubicBezTo>
                  <a:pt x="106" y="8"/>
                  <a:pt x="105" y="7"/>
                  <a:pt x="108" y="7"/>
                </a:cubicBezTo>
                <a:cubicBezTo>
                  <a:pt x="112" y="7"/>
                  <a:pt x="114" y="7"/>
                  <a:pt x="114" y="6"/>
                </a:cubicBezTo>
                <a:cubicBezTo>
                  <a:pt x="114" y="5"/>
                  <a:pt x="109" y="3"/>
                  <a:pt x="109" y="3"/>
                </a:cubicBezTo>
                <a:cubicBezTo>
                  <a:pt x="109" y="3"/>
                  <a:pt x="108" y="4"/>
                  <a:pt x="109" y="3"/>
                </a:cubicBezTo>
                <a:cubicBezTo>
                  <a:pt x="109" y="2"/>
                  <a:pt x="110" y="1"/>
                  <a:pt x="110" y="1"/>
                </a:cubicBezTo>
                <a:cubicBezTo>
                  <a:pt x="109" y="0"/>
                  <a:pt x="109" y="0"/>
                  <a:pt x="109" y="0"/>
                </a:cubicBezTo>
                <a:cubicBezTo>
                  <a:pt x="109" y="0"/>
                  <a:pt x="96" y="0"/>
                  <a:pt x="92" y="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766499" y="3999324"/>
            <a:ext cx="339335" cy="309172"/>
          </a:xfrm>
          <a:custGeom>
            <a:avLst/>
            <a:gdLst>
              <a:gd name="T0" fmla="*/ 116 w 196"/>
              <a:gd name="T1" fmla="*/ 2 h 179"/>
              <a:gd name="T2" fmla="*/ 98 w 196"/>
              <a:gd name="T3" fmla="*/ 0 h 179"/>
              <a:gd name="T4" fmla="*/ 98 w 196"/>
              <a:gd name="T5" fmla="*/ 17 h 179"/>
              <a:gd name="T6" fmla="*/ 113 w 196"/>
              <a:gd name="T7" fmla="*/ 18 h 179"/>
              <a:gd name="T8" fmla="*/ 169 w 196"/>
              <a:gd name="T9" fmla="*/ 105 h 179"/>
              <a:gd name="T10" fmla="*/ 98 w 196"/>
              <a:gd name="T11" fmla="*/ 163 h 179"/>
              <a:gd name="T12" fmla="*/ 98 w 196"/>
              <a:gd name="T13" fmla="*/ 179 h 179"/>
              <a:gd name="T14" fmla="*/ 185 w 196"/>
              <a:gd name="T15" fmla="*/ 108 h 179"/>
              <a:gd name="T16" fmla="*/ 116 w 196"/>
              <a:gd name="T17" fmla="*/ 2 h 179"/>
              <a:gd name="T18" fmla="*/ 98 w 196"/>
              <a:gd name="T19" fmla="*/ 0 h 179"/>
              <a:gd name="T20" fmla="*/ 10 w 196"/>
              <a:gd name="T21" fmla="*/ 71 h 179"/>
              <a:gd name="T22" fmla="*/ 79 w 196"/>
              <a:gd name="T23" fmla="*/ 177 h 179"/>
              <a:gd name="T24" fmla="*/ 98 w 196"/>
              <a:gd name="T25" fmla="*/ 179 h 179"/>
              <a:gd name="T26" fmla="*/ 98 w 196"/>
              <a:gd name="T27" fmla="*/ 163 h 179"/>
              <a:gd name="T28" fmla="*/ 83 w 196"/>
              <a:gd name="T29" fmla="*/ 161 h 179"/>
              <a:gd name="T30" fmla="*/ 83 w 196"/>
              <a:gd name="T31" fmla="*/ 161 h 179"/>
              <a:gd name="T32" fmla="*/ 26 w 196"/>
              <a:gd name="T33" fmla="*/ 75 h 179"/>
              <a:gd name="T34" fmla="*/ 98 w 196"/>
              <a:gd name="T35" fmla="*/ 17 h 179"/>
              <a:gd name="T36" fmla="*/ 98 w 196"/>
              <a:gd name="T37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6" h="179">
                <a:moveTo>
                  <a:pt x="116" y="2"/>
                </a:moveTo>
                <a:cubicBezTo>
                  <a:pt x="110" y="1"/>
                  <a:pt x="104" y="0"/>
                  <a:pt x="98" y="0"/>
                </a:cubicBezTo>
                <a:cubicBezTo>
                  <a:pt x="98" y="17"/>
                  <a:pt x="98" y="17"/>
                  <a:pt x="98" y="17"/>
                </a:cubicBezTo>
                <a:cubicBezTo>
                  <a:pt x="103" y="17"/>
                  <a:pt x="108" y="17"/>
                  <a:pt x="113" y="18"/>
                </a:cubicBezTo>
                <a:cubicBezTo>
                  <a:pt x="152" y="27"/>
                  <a:pt x="177" y="65"/>
                  <a:pt x="169" y="105"/>
                </a:cubicBezTo>
                <a:cubicBezTo>
                  <a:pt x="162" y="139"/>
                  <a:pt x="131" y="163"/>
                  <a:pt x="98" y="163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39" y="179"/>
                  <a:pt x="177" y="150"/>
                  <a:pt x="185" y="108"/>
                </a:cubicBezTo>
                <a:cubicBezTo>
                  <a:pt x="196" y="60"/>
                  <a:pt x="165" y="12"/>
                  <a:pt x="116" y="2"/>
                </a:cubicBezTo>
                <a:close/>
                <a:moveTo>
                  <a:pt x="98" y="0"/>
                </a:moveTo>
                <a:cubicBezTo>
                  <a:pt x="56" y="0"/>
                  <a:pt x="19" y="29"/>
                  <a:pt x="10" y="71"/>
                </a:cubicBezTo>
                <a:cubicBezTo>
                  <a:pt x="0" y="120"/>
                  <a:pt x="31" y="167"/>
                  <a:pt x="79" y="177"/>
                </a:cubicBezTo>
                <a:cubicBezTo>
                  <a:pt x="85" y="179"/>
                  <a:pt x="92" y="179"/>
                  <a:pt x="98" y="179"/>
                </a:cubicBezTo>
                <a:cubicBezTo>
                  <a:pt x="98" y="163"/>
                  <a:pt x="98" y="163"/>
                  <a:pt x="98" y="163"/>
                </a:cubicBezTo>
                <a:cubicBezTo>
                  <a:pt x="93" y="163"/>
                  <a:pt x="88" y="162"/>
                  <a:pt x="83" y="161"/>
                </a:cubicBezTo>
                <a:cubicBezTo>
                  <a:pt x="83" y="161"/>
                  <a:pt x="83" y="161"/>
                  <a:pt x="83" y="161"/>
                </a:cubicBezTo>
                <a:cubicBezTo>
                  <a:pt x="43" y="153"/>
                  <a:pt x="18" y="114"/>
                  <a:pt x="26" y="75"/>
                </a:cubicBezTo>
                <a:cubicBezTo>
                  <a:pt x="33" y="40"/>
                  <a:pt x="64" y="17"/>
                  <a:pt x="98" y="17"/>
                </a:cubicBezTo>
                <a:lnTo>
                  <a:pt x="98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9" name="出自【趣你的PPT】(微信:qunideppt)：最优质的PPT资源库"/>
          <p:cNvSpPr/>
          <p:nvPr/>
        </p:nvSpPr>
        <p:spPr bwMode="auto">
          <a:xfrm>
            <a:off x="6854475" y="4284617"/>
            <a:ext cx="72894" cy="157100"/>
          </a:xfrm>
          <a:custGeom>
            <a:avLst/>
            <a:gdLst>
              <a:gd name="T0" fmla="*/ 33 w 58"/>
              <a:gd name="T1" fmla="*/ 125 h 125"/>
              <a:gd name="T2" fmla="*/ 0 w 58"/>
              <a:gd name="T3" fmla="*/ 118 h 125"/>
              <a:gd name="T4" fmla="*/ 25 w 58"/>
              <a:gd name="T5" fmla="*/ 0 h 125"/>
              <a:gd name="T6" fmla="*/ 58 w 58"/>
              <a:gd name="T7" fmla="*/ 7 h 125"/>
              <a:gd name="T8" fmla="*/ 33 w 58"/>
              <a:gd name="T9" fmla="*/ 12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125">
                <a:moveTo>
                  <a:pt x="33" y="125"/>
                </a:moveTo>
                <a:lnTo>
                  <a:pt x="0" y="118"/>
                </a:lnTo>
                <a:lnTo>
                  <a:pt x="25" y="0"/>
                </a:lnTo>
                <a:lnTo>
                  <a:pt x="58" y="7"/>
                </a:lnTo>
                <a:lnTo>
                  <a:pt x="33" y="125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0" name="出自【趣你的PPT】(微信:qunideppt)：最优质的PPT资源库"/>
          <p:cNvSpPr/>
          <p:nvPr/>
        </p:nvSpPr>
        <p:spPr bwMode="auto">
          <a:xfrm>
            <a:off x="6824312" y="4332375"/>
            <a:ext cx="103057" cy="212399"/>
          </a:xfrm>
          <a:custGeom>
            <a:avLst/>
            <a:gdLst>
              <a:gd name="T0" fmla="*/ 40 w 60"/>
              <a:gd name="T1" fmla="*/ 106 h 123"/>
              <a:gd name="T2" fmla="*/ 18 w 60"/>
              <a:gd name="T3" fmla="*/ 121 h 123"/>
              <a:gd name="T4" fmla="*/ 3 w 60"/>
              <a:gd name="T5" fmla="*/ 98 h 123"/>
              <a:gd name="T6" fmla="*/ 20 w 60"/>
              <a:gd name="T7" fmla="*/ 17 h 123"/>
              <a:gd name="T8" fmla="*/ 42 w 60"/>
              <a:gd name="T9" fmla="*/ 2 h 123"/>
              <a:gd name="T10" fmla="*/ 57 w 60"/>
              <a:gd name="T11" fmla="*/ 25 h 123"/>
              <a:gd name="T12" fmla="*/ 40 w 60"/>
              <a:gd name="T13" fmla="*/ 106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123">
                <a:moveTo>
                  <a:pt x="40" y="106"/>
                </a:moveTo>
                <a:cubicBezTo>
                  <a:pt x="38" y="116"/>
                  <a:pt x="28" y="123"/>
                  <a:pt x="18" y="121"/>
                </a:cubicBezTo>
                <a:cubicBezTo>
                  <a:pt x="7" y="118"/>
                  <a:pt x="0" y="108"/>
                  <a:pt x="3" y="98"/>
                </a:cubicBezTo>
                <a:cubicBezTo>
                  <a:pt x="20" y="17"/>
                  <a:pt x="20" y="17"/>
                  <a:pt x="20" y="17"/>
                </a:cubicBezTo>
                <a:cubicBezTo>
                  <a:pt x="22" y="6"/>
                  <a:pt x="32" y="0"/>
                  <a:pt x="42" y="2"/>
                </a:cubicBezTo>
                <a:cubicBezTo>
                  <a:pt x="53" y="4"/>
                  <a:pt x="60" y="14"/>
                  <a:pt x="57" y="25"/>
                </a:cubicBezTo>
                <a:lnTo>
                  <a:pt x="40" y="106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1" name="出自【趣你的PPT】(微信:qunideppt)：最优质的PPT资源库"/>
          <p:cNvSpPr/>
          <p:nvPr/>
        </p:nvSpPr>
        <p:spPr bwMode="auto">
          <a:xfrm>
            <a:off x="5882972" y="1953262"/>
            <a:ext cx="414742" cy="379552"/>
          </a:xfrm>
          <a:custGeom>
            <a:avLst/>
            <a:gdLst>
              <a:gd name="T0" fmla="*/ 117 w 240"/>
              <a:gd name="T1" fmla="*/ 220 h 220"/>
              <a:gd name="T2" fmla="*/ 0 w 240"/>
              <a:gd name="T3" fmla="*/ 219 h 220"/>
              <a:gd name="T4" fmla="*/ 0 w 240"/>
              <a:gd name="T5" fmla="*/ 44 h 220"/>
              <a:gd name="T6" fmla="*/ 120 w 240"/>
              <a:gd name="T7" fmla="*/ 44 h 220"/>
              <a:gd name="T8" fmla="*/ 240 w 240"/>
              <a:gd name="T9" fmla="*/ 44 h 220"/>
              <a:gd name="T10" fmla="*/ 240 w 240"/>
              <a:gd name="T11" fmla="*/ 219 h 220"/>
              <a:gd name="T12" fmla="*/ 117 w 240"/>
              <a:gd name="T13" fmla="*/ 2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" h="220">
                <a:moveTo>
                  <a:pt x="117" y="220"/>
                </a:moveTo>
                <a:cubicBezTo>
                  <a:pt x="117" y="220"/>
                  <a:pt x="76" y="179"/>
                  <a:pt x="0" y="219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78" y="0"/>
                  <a:pt x="120" y="44"/>
                </a:cubicBezTo>
                <a:cubicBezTo>
                  <a:pt x="240" y="44"/>
                  <a:pt x="240" y="44"/>
                  <a:pt x="240" y="44"/>
                </a:cubicBezTo>
                <a:cubicBezTo>
                  <a:pt x="240" y="219"/>
                  <a:pt x="240" y="219"/>
                  <a:pt x="240" y="219"/>
                </a:cubicBezTo>
                <a:lnTo>
                  <a:pt x="117" y="220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2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759806" y="4059650"/>
            <a:ext cx="505232" cy="418513"/>
          </a:xfrm>
          <a:custGeom>
            <a:avLst/>
            <a:gdLst>
              <a:gd name="T0" fmla="*/ 199 w 293"/>
              <a:gd name="T1" fmla="*/ 192 h 242"/>
              <a:gd name="T2" fmla="*/ 219 w 293"/>
              <a:gd name="T3" fmla="*/ 205 h 242"/>
              <a:gd name="T4" fmla="*/ 219 w 293"/>
              <a:gd name="T5" fmla="*/ 214 h 242"/>
              <a:gd name="T6" fmla="*/ 199 w 293"/>
              <a:gd name="T7" fmla="*/ 214 h 242"/>
              <a:gd name="T8" fmla="*/ 219 w 293"/>
              <a:gd name="T9" fmla="*/ 242 h 242"/>
              <a:gd name="T10" fmla="*/ 242 w 293"/>
              <a:gd name="T11" fmla="*/ 216 h 242"/>
              <a:gd name="T12" fmla="*/ 199 w 293"/>
              <a:gd name="T13" fmla="*/ 170 h 242"/>
              <a:gd name="T14" fmla="*/ 293 w 293"/>
              <a:gd name="T15" fmla="*/ 147 h 242"/>
              <a:gd name="T16" fmla="*/ 269 w 293"/>
              <a:gd name="T17" fmla="*/ 0 h 242"/>
              <a:gd name="T18" fmla="*/ 199 w 293"/>
              <a:gd name="T19" fmla="*/ 16 h 242"/>
              <a:gd name="T20" fmla="*/ 275 w 293"/>
              <a:gd name="T21" fmla="*/ 35 h 242"/>
              <a:gd name="T22" fmla="*/ 256 w 293"/>
              <a:gd name="T23" fmla="*/ 154 h 242"/>
              <a:gd name="T24" fmla="*/ 199 w 293"/>
              <a:gd name="T25" fmla="*/ 170 h 242"/>
              <a:gd name="T26" fmla="*/ 175 w 293"/>
              <a:gd name="T27" fmla="*/ 192 h 242"/>
              <a:gd name="T28" fmla="*/ 199 w 293"/>
              <a:gd name="T29" fmla="*/ 170 h 242"/>
              <a:gd name="T30" fmla="*/ 146 w 293"/>
              <a:gd name="T31" fmla="*/ 154 h 242"/>
              <a:gd name="T32" fmla="*/ 199 w 293"/>
              <a:gd name="T33" fmla="*/ 242 h 242"/>
              <a:gd name="T34" fmla="*/ 179 w 293"/>
              <a:gd name="T35" fmla="*/ 214 h 242"/>
              <a:gd name="T36" fmla="*/ 179 w 293"/>
              <a:gd name="T37" fmla="*/ 205 h 242"/>
              <a:gd name="T38" fmla="*/ 199 w 293"/>
              <a:gd name="T39" fmla="*/ 192 h 242"/>
              <a:gd name="T40" fmla="*/ 146 w 293"/>
              <a:gd name="T41" fmla="*/ 0 h 242"/>
              <a:gd name="T42" fmla="*/ 199 w 293"/>
              <a:gd name="T43" fmla="*/ 16 h 242"/>
              <a:gd name="T44" fmla="*/ 146 w 293"/>
              <a:gd name="T45" fmla="*/ 0 h 242"/>
              <a:gd name="T46" fmla="*/ 0 w 293"/>
              <a:gd name="T47" fmla="*/ 24 h 242"/>
              <a:gd name="T48" fmla="*/ 23 w 293"/>
              <a:gd name="T49" fmla="*/ 170 h 242"/>
              <a:gd name="T50" fmla="*/ 117 w 293"/>
              <a:gd name="T51" fmla="*/ 192 h 242"/>
              <a:gd name="T52" fmla="*/ 52 w 293"/>
              <a:gd name="T53" fmla="*/ 216 h 242"/>
              <a:gd name="T54" fmla="*/ 75 w 293"/>
              <a:gd name="T55" fmla="*/ 242 h 242"/>
              <a:gd name="T56" fmla="*/ 146 w 293"/>
              <a:gd name="T57" fmla="*/ 154 h 242"/>
              <a:gd name="T58" fmla="*/ 37 w 293"/>
              <a:gd name="T59" fmla="*/ 154 h 242"/>
              <a:gd name="T60" fmla="*/ 17 w 293"/>
              <a:gd name="T61" fmla="*/ 35 h 242"/>
              <a:gd name="T62" fmla="*/ 146 w 293"/>
              <a:gd name="T63" fmla="*/ 1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3" h="242">
                <a:moveTo>
                  <a:pt x="219" y="192"/>
                </a:moveTo>
                <a:cubicBezTo>
                  <a:pt x="199" y="192"/>
                  <a:pt x="199" y="192"/>
                  <a:pt x="199" y="192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219" y="205"/>
                  <a:pt x="219" y="205"/>
                  <a:pt x="219" y="205"/>
                </a:cubicBezTo>
                <a:cubicBezTo>
                  <a:pt x="221" y="205"/>
                  <a:pt x="223" y="207"/>
                  <a:pt x="223" y="209"/>
                </a:cubicBezTo>
                <a:cubicBezTo>
                  <a:pt x="223" y="212"/>
                  <a:pt x="221" y="214"/>
                  <a:pt x="219" y="214"/>
                </a:cubicBezTo>
                <a:cubicBezTo>
                  <a:pt x="219" y="214"/>
                  <a:pt x="219" y="214"/>
                  <a:pt x="219" y="214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219" y="242"/>
                  <a:pt x="219" y="242"/>
                  <a:pt x="219" y="242"/>
                </a:cubicBezTo>
                <a:cubicBezTo>
                  <a:pt x="232" y="242"/>
                  <a:pt x="242" y="232"/>
                  <a:pt x="242" y="219"/>
                </a:cubicBezTo>
                <a:cubicBezTo>
                  <a:pt x="242" y="216"/>
                  <a:pt x="242" y="216"/>
                  <a:pt x="242" y="216"/>
                </a:cubicBezTo>
                <a:cubicBezTo>
                  <a:pt x="242" y="203"/>
                  <a:pt x="232" y="192"/>
                  <a:pt x="219" y="192"/>
                </a:cubicBezTo>
                <a:close/>
                <a:moveTo>
                  <a:pt x="199" y="170"/>
                </a:moveTo>
                <a:cubicBezTo>
                  <a:pt x="269" y="170"/>
                  <a:pt x="269" y="170"/>
                  <a:pt x="269" y="170"/>
                </a:cubicBezTo>
                <a:cubicBezTo>
                  <a:pt x="282" y="170"/>
                  <a:pt x="293" y="160"/>
                  <a:pt x="293" y="147"/>
                </a:cubicBezTo>
                <a:cubicBezTo>
                  <a:pt x="293" y="24"/>
                  <a:pt x="293" y="24"/>
                  <a:pt x="293" y="24"/>
                </a:cubicBezTo>
                <a:cubicBezTo>
                  <a:pt x="293" y="11"/>
                  <a:pt x="282" y="0"/>
                  <a:pt x="269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199" y="16"/>
                  <a:pt x="199" y="16"/>
                  <a:pt x="199" y="16"/>
                </a:cubicBezTo>
                <a:cubicBezTo>
                  <a:pt x="256" y="16"/>
                  <a:pt x="256" y="16"/>
                  <a:pt x="256" y="16"/>
                </a:cubicBezTo>
                <a:cubicBezTo>
                  <a:pt x="267" y="16"/>
                  <a:pt x="275" y="24"/>
                  <a:pt x="275" y="35"/>
                </a:cubicBezTo>
                <a:cubicBezTo>
                  <a:pt x="275" y="135"/>
                  <a:pt x="275" y="135"/>
                  <a:pt x="275" y="135"/>
                </a:cubicBezTo>
                <a:cubicBezTo>
                  <a:pt x="275" y="146"/>
                  <a:pt x="267" y="154"/>
                  <a:pt x="256" y="154"/>
                </a:cubicBezTo>
                <a:cubicBezTo>
                  <a:pt x="199" y="154"/>
                  <a:pt x="199" y="154"/>
                  <a:pt x="199" y="154"/>
                </a:cubicBezTo>
                <a:lnTo>
                  <a:pt x="199" y="170"/>
                </a:lnTo>
                <a:close/>
                <a:moveTo>
                  <a:pt x="199" y="192"/>
                </a:moveTo>
                <a:cubicBezTo>
                  <a:pt x="175" y="192"/>
                  <a:pt x="175" y="192"/>
                  <a:pt x="175" y="192"/>
                </a:cubicBezTo>
                <a:cubicBezTo>
                  <a:pt x="175" y="170"/>
                  <a:pt x="175" y="170"/>
                  <a:pt x="175" y="170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199" y="154"/>
                  <a:pt x="199" y="154"/>
                  <a:pt x="199" y="154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79" y="214"/>
                  <a:pt x="179" y="214"/>
                  <a:pt x="179" y="214"/>
                </a:cubicBezTo>
                <a:cubicBezTo>
                  <a:pt x="177" y="214"/>
                  <a:pt x="175" y="212"/>
                  <a:pt x="175" y="209"/>
                </a:cubicBezTo>
                <a:cubicBezTo>
                  <a:pt x="175" y="207"/>
                  <a:pt x="177" y="205"/>
                  <a:pt x="179" y="205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199" y="192"/>
                  <a:pt x="199" y="192"/>
                  <a:pt x="199" y="192"/>
                </a:cubicBezTo>
                <a:close/>
                <a:moveTo>
                  <a:pt x="199" y="0"/>
                </a:moveTo>
                <a:cubicBezTo>
                  <a:pt x="146" y="0"/>
                  <a:pt x="146" y="0"/>
                  <a:pt x="146" y="0"/>
                </a:cubicBezTo>
                <a:cubicBezTo>
                  <a:pt x="146" y="16"/>
                  <a:pt x="146" y="16"/>
                  <a:pt x="146" y="16"/>
                </a:cubicBezTo>
                <a:cubicBezTo>
                  <a:pt x="199" y="16"/>
                  <a:pt x="199" y="16"/>
                  <a:pt x="199" y="16"/>
                </a:cubicBezTo>
                <a:lnTo>
                  <a:pt x="199" y="0"/>
                </a:lnTo>
                <a:close/>
                <a:moveTo>
                  <a:pt x="14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1"/>
                  <a:pt x="0" y="24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60"/>
                  <a:pt x="10" y="170"/>
                  <a:pt x="23" y="170"/>
                </a:cubicBezTo>
                <a:cubicBezTo>
                  <a:pt x="117" y="170"/>
                  <a:pt x="117" y="170"/>
                  <a:pt x="117" y="170"/>
                </a:cubicBezTo>
                <a:cubicBezTo>
                  <a:pt x="117" y="192"/>
                  <a:pt x="117" y="192"/>
                  <a:pt x="117" y="192"/>
                </a:cubicBezTo>
                <a:cubicBezTo>
                  <a:pt x="75" y="192"/>
                  <a:pt x="75" y="192"/>
                  <a:pt x="75" y="192"/>
                </a:cubicBezTo>
                <a:cubicBezTo>
                  <a:pt x="62" y="192"/>
                  <a:pt x="52" y="203"/>
                  <a:pt x="52" y="216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32"/>
                  <a:pt x="62" y="242"/>
                  <a:pt x="75" y="242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26" y="154"/>
                  <a:pt x="17" y="146"/>
                  <a:pt x="17" y="1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146" y="16"/>
                  <a:pt x="146" y="16"/>
                  <a:pt x="146" y="16"/>
                </a:cubicBezTo>
                <a:lnTo>
                  <a:pt x="146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653388" y="3226396"/>
            <a:ext cx="648506" cy="756591"/>
          </a:xfrm>
          <a:custGeom>
            <a:avLst/>
            <a:gdLst>
              <a:gd name="T0" fmla="*/ 376 w 376"/>
              <a:gd name="T1" fmla="*/ 43 h 438"/>
              <a:gd name="T2" fmla="*/ 324 w 376"/>
              <a:gd name="T3" fmla="*/ 32 h 438"/>
              <a:gd name="T4" fmla="*/ 334 w 376"/>
              <a:gd name="T5" fmla="*/ 54 h 438"/>
              <a:gd name="T6" fmla="*/ 324 w 376"/>
              <a:gd name="T7" fmla="*/ 59 h 438"/>
              <a:gd name="T8" fmla="*/ 272 w 376"/>
              <a:gd name="T9" fmla="*/ 63 h 438"/>
              <a:gd name="T10" fmla="*/ 304 w 376"/>
              <a:gd name="T11" fmla="*/ 98 h 438"/>
              <a:gd name="T12" fmla="*/ 256 w 376"/>
              <a:gd name="T13" fmla="*/ 81 h 438"/>
              <a:gd name="T14" fmla="*/ 271 w 376"/>
              <a:gd name="T15" fmla="*/ 103 h 438"/>
              <a:gd name="T16" fmla="*/ 241 w 376"/>
              <a:gd name="T17" fmla="*/ 100 h 438"/>
              <a:gd name="T18" fmla="*/ 256 w 376"/>
              <a:gd name="T19" fmla="*/ 122 h 438"/>
              <a:gd name="T20" fmla="*/ 226 w 376"/>
              <a:gd name="T21" fmla="*/ 119 h 438"/>
              <a:gd name="T22" fmla="*/ 240 w 376"/>
              <a:gd name="T23" fmla="*/ 140 h 438"/>
              <a:gd name="T24" fmla="*/ 210 w 376"/>
              <a:gd name="T25" fmla="*/ 138 h 438"/>
              <a:gd name="T26" fmla="*/ 242 w 376"/>
              <a:gd name="T27" fmla="*/ 173 h 438"/>
              <a:gd name="T28" fmla="*/ 195 w 376"/>
              <a:gd name="T29" fmla="*/ 156 h 438"/>
              <a:gd name="T30" fmla="*/ 210 w 376"/>
              <a:gd name="T31" fmla="*/ 178 h 438"/>
              <a:gd name="T32" fmla="*/ 180 w 376"/>
              <a:gd name="T33" fmla="*/ 175 h 438"/>
              <a:gd name="T34" fmla="*/ 194 w 376"/>
              <a:gd name="T35" fmla="*/ 197 h 438"/>
              <a:gd name="T36" fmla="*/ 164 w 376"/>
              <a:gd name="T37" fmla="*/ 194 h 438"/>
              <a:gd name="T38" fmla="*/ 179 w 376"/>
              <a:gd name="T39" fmla="*/ 215 h 438"/>
              <a:gd name="T40" fmla="*/ 149 w 376"/>
              <a:gd name="T41" fmla="*/ 213 h 438"/>
              <a:gd name="T42" fmla="*/ 181 w 376"/>
              <a:gd name="T43" fmla="*/ 248 h 438"/>
              <a:gd name="T44" fmla="*/ 134 w 376"/>
              <a:gd name="T45" fmla="*/ 232 h 438"/>
              <a:gd name="T46" fmla="*/ 148 w 376"/>
              <a:gd name="T47" fmla="*/ 253 h 438"/>
              <a:gd name="T48" fmla="*/ 118 w 376"/>
              <a:gd name="T49" fmla="*/ 250 h 438"/>
              <a:gd name="T50" fmla="*/ 133 w 376"/>
              <a:gd name="T51" fmla="*/ 272 h 438"/>
              <a:gd name="T52" fmla="*/ 103 w 376"/>
              <a:gd name="T53" fmla="*/ 269 h 438"/>
              <a:gd name="T54" fmla="*/ 117 w 376"/>
              <a:gd name="T55" fmla="*/ 290 h 438"/>
              <a:gd name="T56" fmla="*/ 88 w 376"/>
              <a:gd name="T57" fmla="*/ 288 h 438"/>
              <a:gd name="T58" fmla="*/ 119 w 376"/>
              <a:gd name="T59" fmla="*/ 323 h 438"/>
              <a:gd name="T60" fmla="*/ 72 w 376"/>
              <a:gd name="T61" fmla="*/ 307 h 438"/>
              <a:gd name="T62" fmla="*/ 87 w 376"/>
              <a:gd name="T63" fmla="*/ 328 h 438"/>
              <a:gd name="T64" fmla="*/ 57 w 376"/>
              <a:gd name="T65" fmla="*/ 325 h 438"/>
              <a:gd name="T66" fmla="*/ 71 w 376"/>
              <a:gd name="T67" fmla="*/ 347 h 438"/>
              <a:gd name="T68" fmla="*/ 42 w 376"/>
              <a:gd name="T69" fmla="*/ 344 h 438"/>
              <a:gd name="T70" fmla="*/ 56 w 376"/>
              <a:gd name="T71" fmla="*/ 366 h 438"/>
              <a:gd name="T72" fmla="*/ 26 w 376"/>
              <a:gd name="T73" fmla="*/ 363 h 438"/>
              <a:gd name="T74" fmla="*/ 58 w 376"/>
              <a:gd name="T75" fmla="*/ 398 h 438"/>
              <a:gd name="T76" fmla="*/ 0 w 376"/>
              <a:gd name="T77" fmla="*/ 395 h 438"/>
              <a:gd name="T78" fmla="*/ 324 w 376"/>
              <a:gd name="T79" fmla="*/ 106 h 438"/>
              <a:gd name="T80" fmla="*/ 316 w 376"/>
              <a:gd name="T81" fmla="*/ 56 h 438"/>
              <a:gd name="T82" fmla="*/ 324 w 376"/>
              <a:gd name="T83" fmla="*/ 32 h 438"/>
              <a:gd name="T84" fmla="*/ 323 w 376"/>
              <a:gd name="T85" fmla="*/ 0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76" h="438">
                <a:moveTo>
                  <a:pt x="324" y="106"/>
                </a:moveTo>
                <a:cubicBezTo>
                  <a:pt x="376" y="43"/>
                  <a:pt x="376" y="43"/>
                  <a:pt x="376" y="43"/>
                </a:cubicBezTo>
                <a:cubicBezTo>
                  <a:pt x="324" y="1"/>
                  <a:pt x="324" y="1"/>
                  <a:pt x="324" y="1"/>
                </a:cubicBezTo>
                <a:cubicBezTo>
                  <a:pt x="324" y="32"/>
                  <a:pt x="324" y="32"/>
                  <a:pt x="324" y="32"/>
                </a:cubicBezTo>
                <a:cubicBezTo>
                  <a:pt x="327" y="32"/>
                  <a:pt x="330" y="33"/>
                  <a:pt x="332" y="35"/>
                </a:cubicBezTo>
                <a:cubicBezTo>
                  <a:pt x="338" y="40"/>
                  <a:pt x="339" y="49"/>
                  <a:pt x="334" y="54"/>
                </a:cubicBezTo>
                <a:cubicBezTo>
                  <a:pt x="334" y="54"/>
                  <a:pt x="334" y="54"/>
                  <a:pt x="334" y="54"/>
                </a:cubicBezTo>
                <a:cubicBezTo>
                  <a:pt x="332" y="57"/>
                  <a:pt x="328" y="59"/>
                  <a:pt x="324" y="59"/>
                </a:cubicBezTo>
                <a:lnTo>
                  <a:pt x="324" y="106"/>
                </a:lnTo>
                <a:close/>
                <a:moveTo>
                  <a:pt x="272" y="63"/>
                </a:moveTo>
                <a:cubicBezTo>
                  <a:pt x="308" y="92"/>
                  <a:pt x="308" y="92"/>
                  <a:pt x="308" y="92"/>
                </a:cubicBezTo>
                <a:cubicBezTo>
                  <a:pt x="304" y="98"/>
                  <a:pt x="304" y="98"/>
                  <a:pt x="304" y="98"/>
                </a:cubicBezTo>
                <a:cubicBezTo>
                  <a:pt x="267" y="68"/>
                  <a:pt x="267" y="68"/>
                  <a:pt x="267" y="68"/>
                </a:cubicBezTo>
                <a:cubicBezTo>
                  <a:pt x="256" y="81"/>
                  <a:pt x="256" y="81"/>
                  <a:pt x="256" y="81"/>
                </a:cubicBezTo>
                <a:cubicBezTo>
                  <a:pt x="276" y="97"/>
                  <a:pt x="276" y="97"/>
                  <a:pt x="276" y="97"/>
                </a:cubicBezTo>
                <a:cubicBezTo>
                  <a:pt x="271" y="103"/>
                  <a:pt x="271" y="103"/>
                  <a:pt x="271" y="103"/>
                </a:cubicBezTo>
                <a:cubicBezTo>
                  <a:pt x="252" y="87"/>
                  <a:pt x="252" y="87"/>
                  <a:pt x="252" y="87"/>
                </a:cubicBezTo>
                <a:cubicBezTo>
                  <a:pt x="241" y="100"/>
                  <a:pt x="241" y="100"/>
                  <a:pt x="241" y="100"/>
                </a:cubicBezTo>
                <a:cubicBezTo>
                  <a:pt x="260" y="116"/>
                  <a:pt x="260" y="116"/>
                  <a:pt x="260" y="116"/>
                </a:cubicBezTo>
                <a:cubicBezTo>
                  <a:pt x="256" y="122"/>
                  <a:pt x="256" y="122"/>
                  <a:pt x="256" y="122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45" y="135"/>
                  <a:pt x="245" y="135"/>
                  <a:pt x="245" y="135"/>
                </a:cubicBezTo>
                <a:cubicBezTo>
                  <a:pt x="240" y="140"/>
                  <a:pt x="240" y="140"/>
                  <a:pt x="240" y="140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10" y="138"/>
                  <a:pt x="210" y="138"/>
                  <a:pt x="210" y="138"/>
                </a:cubicBezTo>
                <a:cubicBezTo>
                  <a:pt x="247" y="167"/>
                  <a:pt x="247" y="167"/>
                  <a:pt x="247" y="167"/>
                </a:cubicBezTo>
                <a:cubicBezTo>
                  <a:pt x="242" y="173"/>
                  <a:pt x="242" y="173"/>
                  <a:pt x="242" y="173"/>
                </a:cubicBezTo>
                <a:cubicBezTo>
                  <a:pt x="206" y="143"/>
                  <a:pt x="206" y="143"/>
                  <a:pt x="206" y="143"/>
                </a:cubicBezTo>
                <a:cubicBezTo>
                  <a:pt x="195" y="156"/>
                  <a:pt x="195" y="156"/>
                  <a:pt x="195" y="156"/>
                </a:cubicBezTo>
                <a:cubicBezTo>
                  <a:pt x="214" y="172"/>
                  <a:pt x="214" y="172"/>
                  <a:pt x="214" y="172"/>
                </a:cubicBezTo>
                <a:cubicBezTo>
                  <a:pt x="210" y="178"/>
                  <a:pt x="210" y="178"/>
                  <a:pt x="210" y="178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80" y="175"/>
                  <a:pt x="180" y="175"/>
                  <a:pt x="180" y="175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194" y="197"/>
                  <a:pt x="194" y="197"/>
                  <a:pt x="194" y="197"/>
                </a:cubicBezTo>
                <a:cubicBezTo>
                  <a:pt x="175" y="181"/>
                  <a:pt x="175" y="181"/>
                  <a:pt x="175" y="181"/>
                </a:cubicBezTo>
                <a:cubicBezTo>
                  <a:pt x="164" y="194"/>
                  <a:pt x="164" y="194"/>
                  <a:pt x="164" y="194"/>
                </a:cubicBezTo>
                <a:cubicBezTo>
                  <a:pt x="184" y="210"/>
                  <a:pt x="184" y="210"/>
                  <a:pt x="184" y="210"/>
                </a:cubicBezTo>
                <a:cubicBezTo>
                  <a:pt x="179" y="215"/>
                  <a:pt x="179" y="215"/>
                  <a:pt x="179" y="215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49" y="213"/>
                  <a:pt x="149" y="213"/>
                  <a:pt x="149" y="213"/>
                </a:cubicBezTo>
                <a:cubicBezTo>
                  <a:pt x="185" y="243"/>
                  <a:pt x="185" y="243"/>
                  <a:pt x="185" y="243"/>
                </a:cubicBezTo>
                <a:cubicBezTo>
                  <a:pt x="181" y="248"/>
                  <a:pt x="181" y="248"/>
                  <a:pt x="181" y="248"/>
                </a:cubicBezTo>
                <a:cubicBezTo>
                  <a:pt x="144" y="218"/>
                  <a:pt x="144" y="218"/>
                  <a:pt x="144" y="218"/>
                </a:cubicBezTo>
                <a:cubicBezTo>
                  <a:pt x="134" y="232"/>
                  <a:pt x="134" y="232"/>
                  <a:pt x="134" y="232"/>
                </a:cubicBezTo>
                <a:cubicBezTo>
                  <a:pt x="153" y="247"/>
                  <a:pt x="153" y="247"/>
                  <a:pt x="153" y="247"/>
                </a:cubicBezTo>
                <a:cubicBezTo>
                  <a:pt x="148" y="253"/>
                  <a:pt x="148" y="253"/>
                  <a:pt x="148" y="253"/>
                </a:cubicBezTo>
                <a:cubicBezTo>
                  <a:pt x="129" y="237"/>
                  <a:pt x="129" y="237"/>
                  <a:pt x="129" y="237"/>
                </a:cubicBezTo>
                <a:cubicBezTo>
                  <a:pt x="118" y="250"/>
                  <a:pt x="118" y="250"/>
                  <a:pt x="118" y="250"/>
                </a:cubicBezTo>
                <a:cubicBezTo>
                  <a:pt x="137" y="266"/>
                  <a:pt x="137" y="266"/>
                  <a:pt x="137" y="266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14" y="256"/>
                  <a:pt x="114" y="256"/>
                  <a:pt x="114" y="256"/>
                </a:cubicBezTo>
                <a:cubicBezTo>
                  <a:pt x="103" y="269"/>
                  <a:pt x="103" y="269"/>
                  <a:pt x="103" y="269"/>
                </a:cubicBezTo>
                <a:cubicBezTo>
                  <a:pt x="122" y="285"/>
                  <a:pt x="122" y="285"/>
                  <a:pt x="122" y="285"/>
                </a:cubicBezTo>
                <a:cubicBezTo>
                  <a:pt x="117" y="290"/>
                  <a:pt x="117" y="290"/>
                  <a:pt x="117" y="290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88" y="288"/>
                  <a:pt x="88" y="288"/>
                  <a:pt x="88" y="288"/>
                </a:cubicBezTo>
                <a:cubicBezTo>
                  <a:pt x="124" y="318"/>
                  <a:pt x="124" y="318"/>
                  <a:pt x="124" y="318"/>
                </a:cubicBezTo>
                <a:cubicBezTo>
                  <a:pt x="119" y="323"/>
                  <a:pt x="119" y="323"/>
                  <a:pt x="119" y="323"/>
                </a:cubicBezTo>
                <a:cubicBezTo>
                  <a:pt x="83" y="294"/>
                  <a:pt x="83" y="294"/>
                  <a:pt x="83" y="294"/>
                </a:cubicBezTo>
                <a:cubicBezTo>
                  <a:pt x="72" y="307"/>
                  <a:pt x="72" y="307"/>
                  <a:pt x="72" y="307"/>
                </a:cubicBezTo>
                <a:cubicBezTo>
                  <a:pt x="91" y="322"/>
                  <a:pt x="91" y="322"/>
                  <a:pt x="91" y="322"/>
                </a:cubicBezTo>
                <a:cubicBezTo>
                  <a:pt x="87" y="328"/>
                  <a:pt x="87" y="328"/>
                  <a:pt x="87" y="328"/>
                </a:cubicBezTo>
                <a:cubicBezTo>
                  <a:pt x="68" y="312"/>
                  <a:pt x="68" y="312"/>
                  <a:pt x="68" y="312"/>
                </a:cubicBezTo>
                <a:cubicBezTo>
                  <a:pt x="57" y="325"/>
                  <a:pt x="57" y="325"/>
                  <a:pt x="57" y="325"/>
                </a:cubicBezTo>
                <a:cubicBezTo>
                  <a:pt x="76" y="341"/>
                  <a:pt x="76" y="341"/>
                  <a:pt x="76" y="341"/>
                </a:cubicBezTo>
                <a:cubicBezTo>
                  <a:pt x="71" y="347"/>
                  <a:pt x="71" y="347"/>
                  <a:pt x="71" y="347"/>
                </a:cubicBezTo>
                <a:cubicBezTo>
                  <a:pt x="52" y="331"/>
                  <a:pt x="52" y="331"/>
                  <a:pt x="52" y="331"/>
                </a:cubicBezTo>
                <a:cubicBezTo>
                  <a:pt x="42" y="344"/>
                  <a:pt x="42" y="344"/>
                  <a:pt x="42" y="344"/>
                </a:cubicBezTo>
                <a:cubicBezTo>
                  <a:pt x="61" y="360"/>
                  <a:pt x="61" y="360"/>
                  <a:pt x="61" y="360"/>
                </a:cubicBezTo>
                <a:cubicBezTo>
                  <a:pt x="56" y="366"/>
                  <a:pt x="56" y="366"/>
                  <a:pt x="56" y="366"/>
                </a:cubicBezTo>
                <a:cubicBezTo>
                  <a:pt x="37" y="350"/>
                  <a:pt x="37" y="350"/>
                  <a:pt x="37" y="350"/>
                </a:cubicBezTo>
                <a:cubicBezTo>
                  <a:pt x="26" y="363"/>
                  <a:pt x="26" y="363"/>
                  <a:pt x="26" y="363"/>
                </a:cubicBezTo>
                <a:cubicBezTo>
                  <a:pt x="63" y="393"/>
                  <a:pt x="63" y="393"/>
                  <a:pt x="63" y="393"/>
                </a:cubicBezTo>
                <a:cubicBezTo>
                  <a:pt x="58" y="398"/>
                  <a:pt x="58" y="398"/>
                  <a:pt x="58" y="398"/>
                </a:cubicBezTo>
                <a:cubicBezTo>
                  <a:pt x="22" y="369"/>
                  <a:pt x="22" y="369"/>
                  <a:pt x="22" y="369"/>
                </a:cubicBezTo>
                <a:cubicBezTo>
                  <a:pt x="0" y="395"/>
                  <a:pt x="0" y="395"/>
                  <a:pt x="0" y="395"/>
                </a:cubicBezTo>
                <a:cubicBezTo>
                  <a:pt x="53" y="438"/>
                  <a:pt x="53" y="438"/>
                  <a:pt x="53" y="438"/>
                </a:cubicBezTo>
                <a:cubicBezTo>
                  <a:pt x="324" y="106"/>
                  <a:pt x="324" y="106"/>
                  <a:pt x="324" y="106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321" y="59"/>
                  <a:pt x="318" y="58"/>
                  <a:pt x="316" y="56"/>
                </a:cubicBezTo>
                <a:cubicBezTo>
                  <a:pt x="310" y="51"/>
                  <a:pt x="309" y="43"/>
                  <a:pt x="314" y="37"/>
                </a:cubicBezTo>
                <a:cubicBezTo>
                  <a:pt x="316" y="34"/>
                  <a:pt x="320" y="32"/>
                  <a:pt x="324" y="32"/>
                </a:cubicBezTo>
                <a:cubicBezTo>
                  <a:pt x="324" y="1"/>
                  <a:pt x="324" y="1"/>
                  <a:pt x="324" y="1"/>
                </a:cubicBezTo>
                <a:cubicBezTo>
                  <a:pt x="323" y="0"/>
                  <a:pt x="323" y="0"/>
                  <a:pt x="323" y="0"/>
                </a:cubicBezTo>
                <a:lnTo>
                  <a:pt x="272" y="63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4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144794" y="3447592"/>
            <a:ext cx="280266" cy="550476"/>
          </a:xfrm>
          <a:custGeom>
            <a:avLst/>
            <a:gdLst>
              <a:gd name="T0" fmla="*/ 121 w 162"/>
              <a:gd name="T1" fmla="*/ 144 h 319"/>
              <a:gd name="T2" fmla="*/ 128 w 162"/>
              <a:gd name="T3" fmla="*/ 138 h 319"/>
              <a:gd name="T4" fmla="*/ 150 w 162"/>
              <a:gd name="T5" fmla="*/ 80 h 319"/>
              <a:gd name="T6" fmla="*/ 147 w 162"/>
              <a:gd name="T7" fmla="*/ 69 h 319"/>
              <a:gd name="T8" fmla="*/ 156 w 162"/>
              <a:gd name="T9" fmla="*/ 46 h 319"/>
              <a:gd name="T10" fmla="*/ 137 w 162"/>
              <a:gd name="T11" fmla="*/ 3 h 319"/>
              <a:gd name="T12" fmla="*/ 121 w 162"/>
              <a:gd name="T13" fmla="*/ 1 h 319"/>
              <a:gd name="T14" fmla="*/ 121 w 162"/>
              <a:gd name="T15" fmla="*/ 58 h 319"/>
              <a:gd name="T16" fmla="*/ 126 w 162"/>
              <a:gd name="T17" fmla="*/ 61 h 319"/>
              <a:gd name="T18" fmla="*/ 121 w 162"/>
              <a:gd name="T19" fmla="*/ 59 h 319"/>
              <a:gd name="T20" fmla="*/ 121 w 162"/>
              <a:gd name="T21" fmla="*/ 85 h 319"/>
              <a:gd name="T22" fmla="*/ 125 w 162"/>
              <a:gd name="T23" fmla="*/ 75 h 319"/>
              <a:gd name="T24" fmla="*/ 123 w 162"/>
              <a:gd name="T25" fmla="*/ 66 h 319"/>
              <a:gd name="T26" fmla="*/ 139 w 162"/>
              <a:gd name="T27" fmla="*/ 72 h 319"/>
              <a:gd name="T28" fmla="*/ 144 w 162"/>
              <a:gd name="T29" fmla="*/ 83 h 319"/>
              <a:gd name="T30" fmla="*/ 125 w 162"/>
              <a:gd name="T31" fmla="*/ 132 h 319"/>
              <a:gd name="T32" fmla="*/ 121 w 162"/>
              <a:gd name="T33" fmla="*/ 136 h 319"/>
              <a:gd name="T34" fmla="*/ 121 w 162"/>
              <a:gd name="T35" fmla="*/ 144 h 319"/>
              <a:gd name="T36" fmla="*/ 66 w 162"/>
              <a:gd name="T37" fmla="*/ 284 h 319"/>
              <a:gd name="T38" fmla="*/ 121 w 162"/>
              <a:gd name="T39" fmla="*/ 144 h 319"/>
              <a:gd name="T40" fmla="*/ 121 w 162"/>
              <a:gd name="T41" fmla="*/ 144 h 319"/>
              <a:gd name="T42" fmla="*/ 121 w 162"/>
              <a:gd name="T43" fmla="*/ 136 h 319"/>
              <a:gd name="T44" fmla="*/ 114 w 162"/>
              <a:gd name="T45" fmla="*/ 137 h 319"/>
              <a:gd name="T46" fmla="*/ 98 w 162"/>
              <a:gd name="T47" fmla="*/ 130 h 319"/>
              <a:gd name="T48" fmla="*/ 98 w 162"/>
              <a:gd name="T49" fmla="*/ 130 h 319"/>
              <a:gd name="T50" fmla="*/ 106 w 162"/>
              <a:gd name="T51" fmla="*/ 125 h 319"/>
              <a:gd name="T52" fmla="*/ 121 w 162"/>
              <a:gd name="T53" fmla="*/ 85 h 319"/>
              <a:gd name="T54" fmla="*/ 121 w 162"/>
              <a:gd name="T55" fmla="*/ 59 h 319"/>
              <a:gd name="T56" fmla="*/ 85 w 162"/>
              <a:gd name="T57" fmla="*/ 45 h 319"/>
              <a:gd name="T58" fmla="*/ 74 w 162"/>
              <a:gd name="T59" fmla="*/ 51 h 319"/>
              <a:gd name="T60" fmla="*/ 52 w 162"/>
              <a:gd name="T61" fmla="*/ 108 h 319"/>
              <a:gd name="T62" fmla="*/ 54 w 162"/>
              <a:gd name="T63" fmla="*/ 118 h 319"/>
              <a:gd name="T64" fmla="*/ 35 w 162"/>
              <a:gd name="T65" fmla="*/ 168 h 319"/>
              <a:gd name="T66" fmla="*/ 35 w 162"/>
              <a:gd name="T67" fmla="*/ 256 h 319"/>
              <a:gd name="T68" fmla="*/ 39 w 162"/>
              <a:gd name="T69" fmla="*/ 257 h 319"/>
              <a:gd name="T70" fmla="*/ 45 w 162"/>
              <a:gd name="T71" fmla="*/ 268 h 319"/>
              <a:gd name="T72" fmla="*/ 58 w 162"/>
              <a:gd name="T73" fmla="*/ 264 h 319"/>
              <a:gd name="T74" fmla="*/ 64 w 162"/>
              <a:gd name="T75" fmla="*/ 278 h 319"/>
              <a:gd name="T76" fmla="*/ 63 w 162"/>
              <a:gd name="T77" fmla="*/ 281 h 319"/>
              <a:gd name="T78" fmla="*/ 35 w 162"/>
              <a:gd name="T79" fmla="*/ 300 h 319"/>
              <a:gd name="T80" fmla="*/ 35 w 162"/>
              <a:gd name="T81" fmla="*/ 306 h 319"/>
              <a:gd name="T82" fmla="*/ 66 w 162"/>
              <a:gd name="T83" fmla="*/ 284 h 319"/>
              <a:gd name="T84" fmla="*/ 121 w 162"/>
              <a:gd name="T85" fmla="*/ 1 h 319"/>
              <a:gd name="T86" fmla="*/ 121 w 162"/>
              <a:gd name="T87" fmla="*/ 58 h 319"/>
              <a:gd name="T88" fmla="*/ 88 w 162"/>
              <a:gd name="T89" fmla="*/ 36 h 319"/>
              <a:gd name="T90" fmla="*/ 94 w 162"/>
              <a:gd name="T91" fmla="*/ 22 h 319"/>
              <a:gd name="T92" fmla="*/ 121 w 162"/>
              <a:gd name="T93" fmla="*/ 1 h 319"/>
              <a:gd name="T94" fmla="*/ 35 w 162"/>
              <a:gd name="T95" fmla="*/ 168 h 319"/>
              <a:gd name="T96" fmla="*/ 0 w 162"/>
              <a:gd name="T97" fmla="*/ 258 h 319"/>
              <a:gd name="T98" fmla="*/ 15 w 162"/>
              <a:gd name="T99" fmla="*/ 319 h 319"/>
              <a:gd name="T100" fmla="*/ 35 w 162"/>
              <a:gd name="T101" fmla="*/ 306 h 319"/>
              <a:gd name="T102" fmla="*/ 35 w 162"/>
              <a:gd name="T103" fmla="*/ 300 h 319"/>
              <a:gd name="T104" fmla="*/ 33 w 162"/>
              <a:gd name="T105" fmla="*/ 301 h 319"/>
              <a:gd name="T106" fmla="*/ 13 w 162"/>
              <a:gd name="T107" fmla="*/ 294 h 319"/>
              <a:gd name="T108" fmla="*/ 5 w 162"/>
              <a:gd name="T109" fmla="*/ 259 h 319"/>
              <a:gd name="T110" fmla="*/ 5 w 162"/>
              <a:gd name="T111" fmla="*/ 259 h 319"/>
              <a:gd name="T112" fmla="*/ 6 w 162"/>
              <a:gd name="T113" fmla="*/ 256 h 319"/>
              <a:gd name="T114" fmla="*/ 19 w 162"/>
              <a:gd name="T115" fmla="*/ 250 h 319"/>
              <a:gd name="T116" fmla="*/ 26 w 162"/>
              <a:gd name="T117" fmla="*/ 261 h 319"/>
              <a:gd name="T118" fmla="*/ 35 w 162"/>
              <a:gd name="T119" fmla="*/ 256 h 319"/>
              <a:gd name="T120" fmla="*/ 35 w 162"/>
              <a:gd name="T121" fmla="*/ 168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2" h="319">
                <a:moveTo>
                  <a:pt x="121" y="144"/>
                </a:moveTo>
                <a:cubicBezTo>
                  <a:pt x="124" y="143"/>
                  <a:pt x="127" y="141"/>
                  <a:pt x="128" y="138"/>
                </a:cubicBezTo>
                <a:cubicBezTo>
                  <a:pt x="150" y="80"/>
                  <a:pt x="150" y="80"/>
                  <a:pt x="150" y="80"/>
                </a:cubicBezTo>
                <a:cubicBezTo>
                  <a:pt x="152" y="76"/>
                  <a:pt x="150" y="71"/>
                  <a:pt x="147" y="69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62" y="29"/>
                  <a:pt x="154" y="9"/>
                  <a:pt x="137" y="3"/>
                </a:cubicBezTo>
                <a:cubicBezTo>
                  <a:pt x="132" y="1"/>
                  <a:pt x="126" y="0"/>
                  <a:pt x="121" y="1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6" y="61"/>
                  <a:pt x="126" y="61"/>
                  <a:pt x="126" y="61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26" y="72"/>
                  <a:pt x="126" y="68"/>
                  <a:pt x="123" y="66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43" y="73"/>
                  <a:pt x="146" y="78"/>
                  <a:pt x="144" y="83"/>
                </a:cubicBezTo>
                <a:cubicBezTo>
                  <a:pt x="125" y="132"/>
                  <a:pt x="125" y="132"/>
                  <a:pt x="125" y="132"/>
                </a:cubicBezTo>
                <a:cubicBezTo>
                  <a:pt x="124" y="134"/>
                  <a:pt x="123" y="135"/>
                  <a:pt x="121" y="136"/>
                </a:cubicBezTo>
                <a:lnTo>
                  <a:pt x="121" y="144"/>
                </a:lnTo>
                <a:close/>
                <a:moveTo>
                  <a:pt x="66" y="284"/>
                </a:moveTo>
                <a:cubicBezTo>
                  <a:pt x="121" y="144"/>
                  <a:pt x="121" y="144"/>
                  <a:pt x="121" y="144"/>
                </a:cubicBezTo>
                <a:cubicBezTo>
                  <a:pt x="121" y="144"/>
                  <a:pt x="121" y="144"/>
                  <a:pt x="121" y="144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19" y="137"/>
                  <a:pt x="117" y="137"/>
                  <a:pt x="114" y="137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102" y="130"/>
                  <a:pt x="105" y="128"/>
                  <a:pt x="106" y="125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85" y="45"/>
                  <a:pt x="85" y="45"/>
                  <a:pt x="85" y="45"/>
                </a:cubicBezTo>
                <a:cubicBezTo>
                  <a:pt x="80" y="44"/>
                  <a:pt x="76" y="47"/>
                  <a:pt x="74" y="51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1" y="112"/>
                  <a:pt x="52" y="115"/>
                  <a:pt x="54" y="118"/>
                </a:cubicBezTo>
                <a:cubicBezTo>
                  <a:pt x="35" y="168"/>
                  <a:pt x="35" y="168"/>
                  <a:pt x="35" y="168"/>
                </a:cubicBezTo>
                <a:cubicBezTo>
                  <a:pt x="35" y="256"/>
                  <a:pt x="35" y="256"/>
                  <a:pt x="35" y="256"/>
                </a:cubicBezTo>
                <a:cubicBezTo>
                  <a:pt x="36" y="256"/>
                  <a:pt x="37" y="257"/>
                  <a:pt x="39" y="257"/>
                </a:cubicBezTo>
                <a:cubicBezTo>
                  <a:pt x="43" y="259"/>
                  <a:pt x="46" y="264"/>
                  <a:pt x="45" y="268"/>
                </a:cubicBezTo>
                <a:cubicBezTo>
                  <a:pt x="48" y="264"/>
                  <a:pt x="53" y="263"/>
                  <a:pt x="58" y="264"/>
                </a:cubicBezTo>
                <a:cubicBezTo>
                  <a:pt x="63" y="267"/>
                  <a:pt x="66" y="273"/>
                  <a:pt x="64" y="278"/>
                </a:cubicBezTo>
                <a:cubicBezTo>
                  <a:pt x="63" y="281"/>
                  <a:pt x="63" y="281"/>
                  <a:pt x="63" y="281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66" y="284"/>
                  <a:pt x="66" y="284"/>
                  <a:pt x="66" y="284"/>
                </a:cubicBezTo>
                <a:close/>
                <a:moveTo>
                  <a:pt x="121" y="1"/>
                </a:moveTo>
                <a:cubicBezTo>
                  <a:pt x="121" y="58"/>
                  <a:pt x="121" y="58"/>
                  <a:pt x="121" y="58"/>
                </a:cubicBezTo>
                <a:cubicBezTo>
                  <a:pt x="88" y="36"/>
                  <a:pt x="88" y="36"/>
                  <a:pt x="88" y="36"/>
                </a:cubicBezTo>
                <a:cubicBezTo>
                  <a:pt x="94" y="22"/>
                  <a:pt x="94" y="22"/>
                  <a:pt x="94" y="22"/>
                </a:cubicBezTo>
                <a:cubicBezTo>
                  <a:pt x="98" y="10"/>
                  <a:pt x="109" y="2"/>
                  <a:pt x="121" y="1"/>
                </a:cubicBezTo>
                <a:close/>
                <a:moveTo>
                  <a:pt x="35" y="168"/>
                </a:moveTo>
                <a:cubicBezTo>
                  <a:pt x="0" y="258"/>
                  <a:pt x="0" y="258"/>
                  <a:pt x="0" y="258"/>
                </a:cubicBezTo>
                <a:cubicBezTo>
                  <a:pt x="15" y="319"/>
                  <a:pt x="15" y="319"/>
                  <a:pt x="15" y="319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3" y="301"/>
                  <a:pt x="33" y="301"/>
                  <a:pt x="33" y="301"/>
                </a:cubicBezTo>
                <a:cubicBezTo>
                  <a:pt x="13" y="294"/>
                  <a:pt x="13" y="294"/>
                  <a:pt x="13" y="294"/>
                </a:cubicBezTo>
                <a:cubicBezTo>
                  <a:pt x="5" y="259"/>
                  <a:pt x="5" y="259"/>
                  <a:pt x="5" y="259"/>
                </a:cubicBezTo>
                <a:cubicBezTo>
                  <a:pt x="5" y="259"/>
                  <a:pt x="5" y="259"/>
                  <a:pt x="5" y="259"/>
                </a:cubicBezTo>
                <a:cubicBezTo>
                  <a:pt x="6" y="256"/>
                  <a:pt x="6" y="256"/>
                  <a:pt x="6" y="256"/>
                </a:cubicBezTo>
                <a:cubicBezTo>
                  <a:pt x="8" y="250"/>
                  <a:pt x="14" y="248"/>
                  <a:pt x="19" y="250"/>
                </a:cubicBezTo>
                <a:cubicBezTo>
                  <a:pt x="24" y="251"/>
                  <a:pt x="27" y="256"/>
                  <a:pt x="26" y="261"/>
                </a:cubicBezTo>
                <a:cubicBezTo>
                  <a:pt x="28" y="258"/>
                  <a:pt x="31" y="256"/>
                  <a:pt x="35" y="256"/>
                </a:cubicBezTo>
                <a:lnTo>
                  <a:pt x="35" y="168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167008" y="3517972"/>
            <a:ext cx="458731" cy="458731"/>
          </a:xfrm>
          <a:custGeom>
            <a:avLst/>
            <a:gdLst>
              <a:gd name="T0" fmla="*/ 133 w 266"/>
              <a:gd name="T1" fmla="*/ 0 h 266"/>
              <a:gd name="T2" fmla="*/ 133 w 266"/>
              <a:gd name="T3" fmla="*/ 0 h 266"/>
              <a:gd name="T4" fmla="*/ 133 w 266"/>
              <a:gd name="T5" fmla="*/ 35 h 266"/>
              <a:gd name="T6" fmla="*/ 150 w 266"/>
              <a:gd name="T7" fmla="*/ 24 h 266"/>
              <a:gd name="T8" fmla="*/ 242 w 266"/>
              <a:gd name="T9" fmla="*/ 117 h 266"/>
              <a:gd name="T10" fmla="*/ 231 w 266"/>
              <a:gd name="T11" fmla="*/ 133 h 266"/>
              <a:gd name="T12" fmla="*/ 242 w 266"/>
              <a:gd name="T13" fmla="*/ 149 h 266"/>
              <a:gd name="T14" fmla="*/ 150 w 266"/>
              <a:gd name="T15" fmla="*/ 242 h 266"/>
              <a:gd name="T16" fmla="*/ 150 w 266"/>
              <a:gd name="T17" fmla="*/ 242 h 266"/>
              <a:gd name="T18" fmla="*/ 133 w 266"/>
              <a:gd name="T19" fmla="*/ 231 h 266"/>
              <a:gd name="T20" fmla="*/ 133 w 266"/>
              <a:gd name="T21" fmla="*/ 266 h 266"/>
              <a:gd name="T22" fmla="*/ 133 w 266"/>
              <a:gd name="T23" fmla="*/ 266 h 266"/>
              <a:gd name="T24" fmla="*/ 266 w 266"/>
              <a:gd name="T25" fmla="*/ 133 h 266"/>
              <a:gd name="T26" fmla="*/ 133 w 266"/>
              <a:gd name="T27" fmla="*/ 0 h 266"/>
              <a:gd name="T28" fmla="*/ 133 w 266"/>
              <a:gd name="T29" fmla="*/ 0 h 266"/>
              <a:gd name="T30" fmla="*/ 133 w 266"/>
              <a:gd name="T31" fmla="*/ 0 h 266"/>
              <a:gd name="T32" fmla="*/ 0 w 266"/>
              <a:gd name="T33" fmla="*/ 133 h 266"/>
              <a:gd name="T34" fmla="*/ 133 w 266"/>
              <a:gd name="T35" fmla="*/ 266 h 266"/>
              <a:gd name="T36" fmla="*/ 133 w 266"/>
              <a:gd name="T37" fmla="*/ 266 h 266"/>
              <a:gd name="T38" fmla="*/ 133 w 266"/>
              <a:gd name="T39" fmla="*/ 231 h 266"/>
              <a:gd name="T40" fmla="*/ 133 w 266"/>
              <a:gd name="T41" fmla="*/ 231 h 266"/>
              <a:gd name="T42" fmla="*/ 117 w 266"/>
              <a:gd name="T43" fmla="*/ 242 h 266"/>
              <a:gd name="T44" fmla="*/ 24 w 266"/>
              <a:gd name="T45" fmla="*/ 149 h 266"/>
              <a:gd name="T46" fmla="*/ 35 w 266"/>
              <a:gd name="T47" fmla="*/ 133 h 266"/>
              <a:gd name="T48" fmla="*/ 24 w 266"/>
              <a:gd name="T49" fmla="*/ 117 h 266"/>
              <a:gd name="T50" fmla="*/ 117 w 266"/>
              <a:gd name="T51" fmla="*/ 24 h 266"/>
              <a:gd name="T52" fmla="*/ 133 w 266"/>
              <a:gd name="T53" fmla="*/ 35 h 266"/>
              <a:gd name="T54" fmla="*/ 133 w 266"/>
              <a:gd name="T55" fmla="*/ 35 h 266"/>
              <a:gd name="T56" fmla="*/ 133 w 266"/>
              <a:gd name="T57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66" h="266"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41" y="35"/>
                  <a:pt x="147" y="30"/>
                  <a:pt x="150" y="24"/>
                </a:cubicBezTo>
                <a:cubicBezTo>
                  <a:pt x="197" y="31"/>
                  <a:pt x="235" y="69"/>
                  <a:pt x="242" y="117"/>
                </a:cubicBezTo>
                <a:cubicBezTo>
                  <a:pt x="236" y="119"/>
                  <a:pt x="231" y="125"/>
                  <a:pt x="231" y="133"/>
                </a:cubicBezTo>
                <a:cubicBezTo>
                  <a:pt x="231" y="140"/>
                  <a:pt x="236" y="147"/>
                  <a:pt x="242" y="149"/>
                </a:cubicBezTo>
                <a:cubicBezTo>
                  <a:pt x="235" y="197"/>
                  <a:pt x="197" y="235"/>
                  <a:pt x="150" y="242"/>
                </a:cubicBezTo>
                <a:cubicBezTo>
                  <a:pt x="150" y="242"/>
                  <a:pt x="150" y="242"/>
                  <a:pt x="150" y="242"/>
                </a:cubicBezTo>
                <a:cubicBezTo>
                  <a:pt x="147" y="236"/>
                  <a:pt x="141" y="231"/>
                  <a:pt x="133" y="231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207" y="266"/>
                  <a:pt x="266" y="206"/>
                  <a:pt x="266" y="133"/>
                </a:cubicBezTo>
                <a:cubicBezTo>
                  <a:pt x="266" y="59"/>
                  <a:pt x="207" y="0"/>
                  <a:pt x="133" y="0"/>
                </a:cubicBezTo>
                <a:close/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60" y="0"/>
                  <a:pt x="0" y="59"/>
                  <a:pt x="0" y="133"/>
                </a:cubicBezTo>
                <a:cubicBezTo>
                  <a:pt x="0" y="206"/>
                  <a:pt x="60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26" y="231"/>
                  <a:pt x="120" y="236"/>
                  <a:pt x="117" y="242"/>
                </a:cubicBezTo>
                <a:cubicBezTo>
                  <a:pt x="69" y="235"/>
                  <a:pt x="31" y="197"/>
                  <a:pt x="24" y="149"/>
                </a:cubicBezTo>
                <a:cubicBezTo>
                  <a:pt x="31" y="147"/>
                  <a:pt x="35" y="140"/>
                  <a:pt x="35" y="133"/>
                </a:cubicBezTo>
                <a:cubicBezTo>
                  <a:pt x="35" y="125"/>
                  <a:pt x="31" y="119"/>
                  <a:pt x="24" y="117"/>
                </a:cubicBezTo>
                <a:cubicBezTo>
                  <a:pt x="31" y="69"/>
                  <a:pt x="69" y="31"/>
                  <a:pt x="117" y="24"/>
                </a:cubicBezTo>
                <a:cubicBezTo>
                  <a:pt x="120" y="30"/>
                  <a:pt x="126" y="35"/>
                  <a:pt x="133" y="35"/>
                </a:cubicBezTo>
                <a:cubicBezTo>
                  <a:pt x="133" y="35"/>
                  <a:pt x="133" y="35"/>
                  <a:pt x="133" y="35"/>
                </a:cubicBezTo>
                <a:lnTo>
                  <a:pt x="133" y="0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6" name="出自【趣你的PPT】(微信:qunideppt)：最优质的PPT资源库"/>
          <p:cNvSpPr/>
          <p:nvPr/>
        </p:nvSpPr>
        <p:spPr bwMode="auto">
          <a:xfrm>
            <a:off x="6251213" y="3663760"/>
            <a:ext cx="228737" cy="120652"/>
          </a:xfrm>
          <a:custGeom>
            <a:avLst/>
            <a:gdLst>
              <a:gd name="T0" fmla="*/ 124 w 133"/>
              <a:gd name="T1" fmla="*/ 0 h 70"/>
              <a:gd name="T2" fmla="*/ 93 w 133"/>
              <a:gd name="T3" fmla="*/ 30 h 70"/>
              <a:gd name="T4" fmla="*/ 84 w 133"/>
              <a:gd name="T5" fmla="*/ 28 h 70"/>
              <a:gd name="T6" fmla="*/ 65 w 133"/>
              <a:gd name="T7" fmla="*/ 42 h 70"/>
              <a:gd name="T8" fmla="*/ 0 w 133"/>
              <a:gd name="T9" fmla="*/ 42 h 70"/>
              <a:gd name="T10" fmla="*/ 0 w 133"/>
              <a:gd name="T11" fmla="*/ 56 h 70"/>
              <a:gd name="T12" fmla="*/ 65 w 133"/>
              <a:gd name="T13" fmla="*/ 56 h 70"/>
              <a:gd name="T14" fmla="*/ 84 w 133"/>
              <a:gd name="T15" fmla="*/ 70 h 70"/>
              <a:gd name="T16" fmla="*/ 105 w 133"/>
              <a:gd name="T17" fmla="*/ 49 h 70"/>
              <a:gd name="T18" fmla="*/ 103 w 133"/>
              <a:gd name="T19" fmla="*/ 40 h 70"/>
              <a:gd name="T20" fmla="*/ 133 w 133"/>
              <a:gd name="T21" fmla="*/ 9 h 70"/>
              <a:gd name="T22" fmla="*/ 124 w 133"/>
              <a:gd name="T23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3" h="70">
                <a:moveTo>
                  <a:pt x="124" y="0"/>
                </a:moveTo>
                <a:cubicBezTo>
                  <a:pt x="93" y="30"/>
                  <a:pt x="93" y="30"/>
                  <a:pt x="93" y="30"/>
                </a:cubicBezTo>
                <a:cubicBezTo>
                  <a:pt x="91" y="29"/>
                  <a:pt x="88" y="28"/>
                  <a:pt x="84" y="28"/>
                </a:cubicBezTo>
                <a:cubicBezTo>
                  <a:pt x="75" y="28"/>
                  <a:pt x="67" y="34"/>
                  <a:pt x="65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56"/>
                  <a:pt x="0" y="56"/>
                  <a:pt x="0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7" y="64"/>
                  <a:pt x="75" y="70"/>
                  <a:pt x="84" y="70"/>
                </a:cubicBezTo>
                <a:cubicBezTo>
                  <a:pt x="96" y="70"/>
                  <a:pt x="105" y="60"/>
                  <a:pt x="105" y="49"/>
                </a:cubicBezTo>
                <a:cubicBezTo>
                  <a:pt x="105" y="46"/>
                  <a:pt x="104" y="43"/>
                  <a:pt x="103" y="40"/>
                </a:cubicBezTo>
                <a:cubicBezTo>
                  <a:pt x="133" y="9"/>
                  <a:pt x="133" y="9"/>
                  <a:pt x="133" y="9"/>
                </a:cubicBezTo>
                <a:lnTo>
                  <a:pt x="124" y="0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7" name="出自【趣你的PPT】(微信:qunideppt)：最优质的PPT资源库"/>
          <p:cNvSpPr/>
          <p:nvPr/>
        </p:nvSpPr>
        <p:spPr bwMode="auto">
          <a:xfrm>
            <a:off x="6350500" y="4179046"/>
            <a:ext cx="359443" cy="271468"/>
          </a:xfrm>
          <a:custGeom>
            <a:avLst/>
            <a:gdLst>
              <a:gd name="T0" fmla="*/ 146 w 208"/>
              <a:gd name="T1" fmla="*/ 0 h 157"/>
              <a:gd name="T2" fmla="*/ 104 w 208"/>
              <a:gd name="T3" fmla="*/ 15 h 157"/>
              <a:gd name="T4" fmla="*/ 62 w 208"/>
              <a:gd name="T5" fmla="*/ 0 h 157"/>
              <a:gd name="T6" fmla="*/ 0 w 208"/>
              <a:gd name="T7" fmla="*/ 60 h 157"/>
              <a:gd name="T8" fmla="*/ 107 w 208"/>
              <a:gd name="T9" fmla="*/ 157 h 157"/>
              <a:gd name="T10" fmla="*/ 208 w 208"/>
              <a:gd name="T11" fmla="*/ 60 h 157"/>
              <a:gd name="T12" fmla="*/ 146 w 208"/>
              <a:gd name="T13" fmla="*/ 0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8" h="157">
                <a:moveTo>
                  <a:pt x="146" y="0"/>
                </a:moveTo>
                <a:cubicBezTo>
                  <a:pt x="130" y="0"/>
                  <a:pt x="115" y="6"/>
                  <a:pt x="104" y="15"/>
                </a:cubicBezTo>
                <a:cubicBezTo>
                  <a:pt x="93" y="6"/>
                  <a:pt x="78" y="0"/>
                  <a:pt x="62" y="0"/>
                </a:cubicBezTo>
                <a:cubicBezTo>
                  <a:pt x="28" y="0"/>
                  <a:pt x="0" y="27"/>
                  <a:pt x="0" y="60"/>
                </a:cubicBezTo>
                <a:cubicBezTo>
                  <a:pt x="0" y="98"/>
                  <a:pt x="31" y="157"/>
                  <a:pt x="107" y="157"/>
                </a:cubicBezTo>
                <a:cubicBezTo>
                  <a:pt x="185" y="157"/>
                  <a:pt x="208" y="95"/>
                  <a:pt x="208" y="60"/>
                </a:cubicBezTo>
                <a:cubicBezTo>
                  <a:pt x="208" y="27"/>
                  <a:pt x="180" y="0"/>
                  <a:pt x="146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8" name="出自【趣你的PPT】(微信:qunideppt)：最优质的PPT资源库"/>
          <p:cNvSpPr/>
          <p:nvPr/>
        </p:nvSpPr>
        <p:spPr bwMode="auto">
          <a:xfrm>
            <a:off x="6511370" y="4108666"/>
            <a:ext cx="98030" cy="124423"/>
          </a:xfrm>
          <a:custGeom>
            <a:avLst/>
            <a:gdLst>
              <a:gd name="T0" fmla="*/ 12 w 57"/>
              <a:gd name="T1" fmla="*/ 72 h 72"/>
              <a:gd name="T2" fmla="*/ 27 w 57"/>
              <a:gd name="T3" fmla="*/ 0 h 72"/>
              <a:gd name="T4" fmla="*/ 57 w 57"/>
              <a:gd name="T5" fmla="*/ 6 h 72"/>
              <a:gd name="T6" fmla="*/ 12 w 57"/>
              <a:gd name="T7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72">
                <a:moveTo>
                  <a:pt x="12" y="72"/>
                </a:moveTo>
                <a:cubicBezTo>
                  <a:pt x="0" y="48"/>
                  <a:pt x="7" y="20"/>
                  <a:pt x="27" y="0"/>
                </a:cubicBezTo>
                <a:cubicBezTo>
                  <a:pt x="57" y="6"/>
                  <a:pt x="57" y="6"/>
                  <a:pt x="57" y="6"/>
                </a:cubicBezTo>
                <a:cubicBezTo>
                  <a:pt x="29" y="21"/>
                  <a:pt x="12" y="37"/>
                  <a:pt x="12" y="72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9" name="出自【趣你的PPT】(微信:qunideppt)：最优质的PPT资源库"/>
          <p:cNvSpPr/>
          <p:nvPr/>
        </p:nvSpPr>
        <p:spPr bwMode="auto">
          <a:xfrm>
            <a:off x="5242007" y="2073914"/>
            <a:ext cx="537908" cy="437365"/>
          </a:xfrm>
          <a:custGeom>
            <a:avLst/>
            <a:gdLst>
              <a:gd name="T0" fmla="*/ 312 w 312"/>
              <a:gd name="T1" fmla="*/ 86 h 253"/>
              <a:gd name="T2" fmla="*/ 305 w 312"/>
              <a:gd name="T3" fmla="*/ 75 h 253"/>
              <a:gd name="T4" fmla="*/ 79 w 312"/>
              <a:gd name="T5" fmla="*/ 226 h 253"/>
              <a:gd name="T6" fmla="*/ 28 w 312"/>
              <a:gd name="T7" fmla="*/ 214 h 253"/>
              <a:gd name="T8" fmla="*/ 35 w 312"/>
              <a:gd name="T9" fmla="*/ 162 h 253"/>
              <a:gd name="T10" fmla="*/ 262 w 312"/>
              <a:gd name="T11" fmla="*/ 11 h 253"/>
              <a:gd name="T12" fmla="*/ 254 w 312"/>
              <a:gd name="T13" fmla="*/ 0 h 253"/>
              <a:gd name="T14" fmla="*/ 26 w 312"/>
              <a:gd name="T15" fmla="*/ 153 h 253"/>
              <a:gd name="T16" fmla="*/ 15 w 312"/>
              <a:gd name="T17" fmla="*/ 222 h 253"/>
              <a:gd name="T18" fmla="*/ 83 w 312"/>
              <a:gd name="T19" fmla="*/ 239 h 253"/>
              <a:gd name="T20" fmla="*/ 312 w 312"/>
              <a:gd name="T21" fmla="*/ 86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2" h="253">
                <a:moveTo>
                  <a:pt x="312" y="86"/>
                </a:moveTo>
                <a:cubicBezTo>
                  <a:pt x="305" y="75"/>
                  <a:pt x="305" y="75"/>
                  <a:pt x="305" y="75"/>
                </a:cubicBezTo>
                <a:cubicBezTo>
                  <a:pt x="79" y="226"/>
                  <a:pt x="79" y="226"/>
                  <a:pt x="79" y="226"/>
                </a:cubicBezTo>
                <a:cubicBezTo>
                  <a:pt x="63" y="237"/>
                  <a:pt x="40" y="231"/>
                  <a:pt x="28" y="214"/>
                </a:cubicBezTo>
                <a:cubicBezTo>
                  <a:pt x="16" y="196"/>
                  <a:pt x="19" y="173"/>
                  <a:pt x="35" y="162"/>
                </a:cubicBezTo>
                <a:cubicBezTo>
                  <a:pt x="262" y="11"/>
                  <a:pt x="262" y="11"/>
                  <a:pt x="262" y="11"/>
                </a:cubicBezTo>
                <a:cubicBezTo>
                  <a:pt x="254" y="0"/>
                  <a:pt x="254" y="0"/>
                  <a:pt x="254" y="0"/>
                </a:cubicBezTo>
                <a:cubicBezTo>
                  <a:pt x="26" y="153"/>
                  <a:pt x="26" y="153"/>
                  <a:pt x="26" y="153"/>
                </a:cubicBezTo>
                <a:cubicBezTo>
                  <a:pt x="4" y="167"/>
                  <a:pt x="0" y="198"/>
                  <a:pt x="15" y="222"/>
                </a:cubicBezTo>
                <a:cubicBezTo>
                  <a:pt x="31" y="246"/>
                  <a:pt x="62" y="253"/>
                  <a:pt x="83" y="239"/>
                </a:cubicBezTo>
                <a:lnTo>
                  <a:pt x="312" y="86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0" name="出自【趣你的PPT】(微信:qunideppt)：最优质的PPT资源库"/>
          <p:cNvSpPr/>
          <p:nvPr/>
        </p:nvSpPr>
        <p:spPr bwMode="auto">
          <a:xfrm>
            <a:off x="5650465" y="2050036"/>
            <a:ext cx="148302" cy="203601"/>
          </a:xfrm>
          <a:custGeom>
            <a:avLst/>
            <a:gdLst>
              <a:gd name="T0" fmla="*/ 80 w 86"/>
              <a:gd name="T1" fmla="*/ 115 h 118"/>
              <a:gd name="T2" fmla="*/ 68 w 86"/>
              <a:gd name="T3" fmla="*/ 113 h 118"/>
              <a:gd name="T4" fmla="*/ 3 w 86"/>
              <a:gd name="T5" fmla="*/ 16 h 118"/>
              <a:gd name="T6" fmla="*/ 6 w 86"/>
              <a:gd name="T7" fmla="*/ 3 h 118"/>
              <a:gd name="T8" fmla="*/ 19 w 86"/>
              <a:gd name="T9" fmla="*/ 6 h 118"/>
              <a:gd name="T10" fmla="*/ 83 w 86"/>
              <a:gd name="T11" fmla="*/ 102 h 118"/>
              <a:gd name="T12" fmla="*/ 80 w 86"/>
              <a:gd name="T13" fmla="*/ 115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118">
                <a:moveTo>
                  <a:pt x="80" y="115"/>
                </a:moveTo>
                <a:cubicBezTo>
                  <a:pt x="76" y="118"/>
                  <a:pt x="70" y="117"/>
                  <a:pt x="68" y="113"/>
                </a:cubicBezTo>
                <a:cubicBezTo>
                  <a:pt x="3" y="16"/>
                  <a:pt x="3" y="16"/>
                  <a:pt x="3" y="16"/>
                </a:cubicBezTo>
                <a:cubicBezTo>
                  <a:pt x="0" y="12"/>
                  <a:pt x="1" y="6"/>
                  <a:pt x="6" y="3"/>
                </a:cubicBezTo>
                <a:cubicBezTo>
                  <a:pt x="10" y="0"/>
                  <a:pt x="16" y="2"/>
                  <a:pt x="19" y="6"/>
                </a:cubicBezTo>
                <a:cubicBezTo>
                  <a:pt x="83" y="102"/>
                  <a:pt x="83" y="102"/>
                  <a:pt x="83" y="102"/>
                </a:cubicBezTo>
                <a:cubicBezTo>
                  <a:pt x="86" y="107"/>
                  <a:pt x="85" y="112"/>
                  <a:pt x="80" y="115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1" name="出自【趣你的PPT】(微信:qunideppt)：最优质的PPT资源库"/>
          <p:cNvSpPr/>
          <p:nvPr/>
        </p:nvSpPr>
        <p:spPr bwMode="auto">
          <a:xfrm>
            <a:off x="5312387" y="2189539"/>
            <a:ext cx="407202" cy="266441"/>
          </a:xfrm>
          <a:custGeom>
            <a:avLst/>
            <a:gdLst>
              <a:gd name="T0" fmla="*/ 236 w 236"/>
              <a:gd name="T1" fmla="*/ 13 h 154"/>
              <a:gd name="T2" fmla="*/ 227 w 236"/>
              <a:gd name="T3" fmla="*/ 0 h 154"/>
              <a:gd name="T4" fmla="*/ 25 w 236"/>
              <a:gd name="T5" fmla="*/ 135 h 154"/>
              <a:gd name="T6" fmla="*/ 0 w 236"/>
              <a:gd name="T7" fmla="*/ 136 h 154"/>
              <a:gd name="T8" fmla="*/ 1 w 236"/>
              <a:gd name="T9" fmla="*/ 138 h 154"/>
              <a:gd name="T10" fmla="*/ 36 w 236"/>
              <a:gd name="T11" fmla="*/ 146 h 154"/>
              <a:gd name="T12" fmla="*/ 236 w 236"/>
              <a:gd name="T13" fmla="*/ 1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6" h="154">
                <a:moveTo>
                  <a:pt x="236" y="13"/>
                </a:moveTo>
                <a:cubicBezTo>
                  <a:pt x="227" y="0"/>
                  <a:pt x="227" y="0"/>
                  <a:pt x="227" y="0"/>
                </a:cubicBezTo>
                <a:cubicBezTo>
                  <a:pt x="25" y="135"/>
                  <a:pt x="25" y="135"/>
                  <a:pt x="25" y="135"/>
                </a:cubicBezTo>
                <a:cubicBezTo>
                  <a:pt x="17" y="140"/>
                  <a:pt x="8" y="140"/>
                  <a:pt x="0" y="136"/>
                </a:cubicBezTo>
                <a:cubicBezTo>
                  <a:pt x="0" y="137"/>
                  <a:pt x="0" y="137"/>
                  <a:pt x="1" y="138"/>
                </a:cubicBezTo>
                <a:cubicBezTo>
                  <a:pt x="9" y="150"/>
                  <a:pt x="25" y="154"/>
                  <a:pt x="36" y="146"/>
                </a:cubicBezTo>
                <a:lnTo>
                  <a:pt x="236" y="13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2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980593" y="2423303"/>
            <a:ext cx="235021" cy="412229"/>
          </a:xfrm>
          <a:custGeom>
            <a:avLst/>
            <a:gdLst>
              <a:gd name="T0" fmla="*/ 59 w 136"/>
              <a:gd name="T1" fmla="*/ 203 h 239"/>
              <a:gd name="T2" fmla="*/ 54 w 136"/>
              <a:gd name="T3" fmla="*/ 203 h 239"/>
              <a:gd name="T4" fmla="*/ 54 w 136"/>
              <a:gd name="T5" fmla="*/ 239 h 239"/>
              <a:gd name="T6" fmla="*/ 72 w 136"/>
              <a:gd name="T7" fmla="*/ 226 h 239"/>
              <a:gd name="T8" fmla="*/ 59 w 136"/>
              <a:gd name="T9" fmla="*/ 203 h 239"/>
              <a:gd name="T10" fmla="*/ 54 w 136"/>
              <a:gd name="T11" fmla="*/ 187 h 239"/>
              <a:gd name="T12" fmla="*/ 54 w 136"/>
              <a:gd name="T13" fmla="*/ 82 h 239"/>
              <a:gd name="T14" fmla="*/ 81 w 136"/>
              <a:gd name="T15" fmla="*/ 74 h 239"/>
              <a:gd name="T16" fmla="*/ 97 w 136"/>
              <a:gd name="T17" fmla="*/ 13 h 239"/>
              <a:gd name="T18" fmla="*/ 114 w 136"/>
              <a:gd name="T19" fmla="*/ 2 h 239"/>
              <a:gd name="T20" fmla="*/ 124 w 136"/>
              <a:gd name="T21" fmla="*/ 20 h 239"/>
              <a:gd name="T22" fmla="*/ 109 w 136"/>
              <a:gd name="T23" fmla="*/ 81 h 239"/>
              <a:gd name="T24" fmla="*/ 130 w 136"/>
              <a:gd name="T25" fmla="*/ 134 h 239"/>
              <a:gd name="T26" fmla="*/ 122 w 136"/>
              <a:gd name="T27" fmla="*/ 164 h 239"/>
              <a:gd name="T28" fmla="*/ 122 w 136"/>
              <a:gd name="T29" fmla="*/ 164 h 239"/>
              <a:gd name="T30" fmla="*/ 136 w 136"/>
              <a:gd name="T31" fmla="*/ 187 h 239"/>
              <a:gd name="T32" fmla="*/ 131 w 136"/>
              <a:gd name="T33" fmla="*/ 207 h 239"/>
              <a:gd name="T34" fmla="*/ 54 w 136"/>
              <a:gd name="T35" fmla="*/ 187 h 239"/>
              <a:gd name="T36" fmla="*/ 54 w 136"/>
              <a:gd name="T37" fmla="*/ 203 h 239"/>
              <a:gd name="T38" fmla="*/ 36 w 136"/>
              <a:gd name="T39" fmla="*/ 216 h 239"/>
              <a:gd name="T40" fmla="*/ 50 w 136"/>
              <a:gd name="T41" fmla="*/ 239 h 239"/>
              <a:gd name="T42" fmla="*/ 54 w 136"/>
              <a:gd name="T43" fmla="*/ 239 h 239"/>
              <a:gd name="T44" fmla="*/ 54 w 136"/>
              <a:gd name="T45" fmla="*/ 203 h 239"/>
              <a:gd name="T46" fmla="*/ 54 w 136"/>
              <a:gd name="T47" fmla="*/ 82 h 239"/>
              <a:gd name="T48" fmla="*/ 54 w 136"/>
              <a:gd name="T49" fmla="*/ 187 h 239"/>
              <a:gd name="T50" fmla="*/ 0 w 136"/>
              <a:gd name="T51" fmla="*/ 173 h 239"/>
              <a:gd name="T52" fmla="*/ 5 w 136"/>
              <a:gd name="T53" fmla="*/ 152 h 239"/>
              <a:gd name="T54" fmla="*/ 29 w 136"/>
              <a:gd name="T55" fmla="*/ 140 h 239"/>
              <a:gd name="T56" fmla="*/ 37 w 136"/>
              <a:gd name="T57" fmla="*/ 109 h 239"/>
              <a:gd name="T58" fmla="*/ 54 w 136"/>
              <a:gd name="T59" fmla="*/ 82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6" h="239">
                <a:moveTo>
                  <a:pt x="59" y="203"/>
                </a:moveTo>
                <a:cubicBezTo>
                  <a:pt x="57" y="203"/>
                  <a:pt x="56" y="203"/>
                  <a:pt x="54" y="203"/>
                </a:cubicBezTo>
                <a:cubicBezTo>
                  <a:pt x="54" y="239"/>
                  <a:pt x="54" y="239"/>
                  <a:pt x="54" y="239"/>
                </a:cubicBezTo>
                <a:cubicBezTo>
                  <a:pt x="62" y="239"/>
                  <a:pt x="70" y="234"/>
                  <a:pt x="72" y="226"/>
                </a:cubicBezTo>
                <a:cubicBezTo>
                  <a:pt x="74" y="216"/>
                  <a:pt x="69" y="206"/>
                  <a:pt x="59" y="203"/>
                </a:cubicBezTo>
                <a:close/>
                <a:moveTo>
                  <a:pt x="54" y="187"/>
                </a:moveTo>
                <a:cubicBezTo>
                  <a:pt x="54" y="82"/>
                  <a:pt x="54" y="82"/>
                  <a:pt x="54" y="82"/>
                </a:cubicBezTo>
                <a:cubicBezTo>
                  <a:pt x="62" y="76"/>
                  <a:pt x="71" y="74"/>
                  <a:pt x="81" y="74"/>
                </a:cubicBezTo>
                <a:cubicBezTo>
                  <a:pt x="97" y="13"/>
                  <a:pt x="97" y="13"/>
                  <a:pt x="97" y="13"/>
                </a:cubicBezTo>
                <a:cubicBezTo>
                  <a:pt x="99" y="5"/>
                  <a:pt x="107" y="0"/>
                  <a:pt x="114" y="2"/>
                </a:cubicBezTo>
                <a:cubicBezTo>
                  <a:pt x="122" y="4"/>
                  <a:pt x="126" y="12"/>
                  <a:pt x="124" y="20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25" y="90"/>
                  <a:pt x="136" y="109"/>
                  <a:pt x="130" y="134"/>
                </a:cubicBezTo>
                <a:cubicBezTo>
                  <a:pt x="130" y="134"/>
                  <a:pt x="125" y="154"/>
                  <a:pt x="122" y="164"/>
                </a:cubicBezTo>
                <a:cubicBezTo>
                  <a:pt x="122" y="164"/>
                  <a:pt x="122" y="164"/>
                  <a:pt x="122" y="164"/>
                </a:cubicBezTo>
                <a:cubicBezTo>
                  <a:pt x="118" y="178"/>
                  <a:pt x="136" y="187"/>
                  <a:pt x="136" y="187"/>
                </a:cubicBezTo>
                <a:cubicBezTo>
                  <a:pt x="131" y="207"/>
                  <a:pt x="131" y="207"/>
                  <a:pt x="131" y="207"/>
                </a:cubicBezTo>
                <a:lnTo>
                  <a:pt x="54" y="187"/>
                </a:lnTo>
                <a:close/>
                <a:moveTo>
                  <a:pt x="54" y="203"/>
                </a:moveTo>
                <a:cubicBezTo>
                  <a:pt x="46" y="203"/>
                  <a:pt x="38" y="208"/>
                  <a:pt x="36" y="216"/>
                </a:cubicBezTo>
                <a:cubicBezTo>
                  <a:pt x="34" y="226"/>
                  <a:pt x="40" y="236"/>
                  <a:pt x="50" y="239"/>
                </a:cubicBezTo>
                <a:cubicBezTo>
                  <a:pt x="51" y="239"/>
                  <a:pt x="53" y="239"/>
                  <a:pt x="54" y="239"/>
                </a:cubicBezTo>
                <a:cubicBezTo>
                  <a:pt x="54" y="203"/>
                  <a:pt x="54" y="203"/>
                  <a:pt x="54" y="203"/>
                </a:cubicBezTo>
                <a:close/>
                <a:moveTo>
                  <a:pt x="54" y="82"/>
                </a:moveTo>
                <a:cubicBezTo>
                  <a:pt x="54" y="187"/>
                  <a:pt x="54" y="187"/>
                  <a:pt x="54" y="187"/>
                </a:cubicBezTo>
                <a:cubicBezTo>
                  <a:pt x="0" y="173"/>
                  <a:pt x="0" y="173"/>
                  <a:pt x="0" y="173"/>
                </a:cubicBez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25" y="154"/>
                  <a:pt x="29" y="140"/>
                </a:cubicBezTo>
                <a:cubicBezTo>
                  <a:pt x="32" y="128"/>
                  <a:pt x="37" y="109"/>
                  <a:pt x="37" y="109"/>
                </a:cubicBezTo>
                <a:cubicBezTo>
                  <a:pt x="40" y="97"/>
                  <a:pt x="46" y="88"/>
                  <a:pt x="54" y="82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766938" y="3286722"/>
            <a:ext cx="439878" cy="478839"/>
          </a:xfrm>
          <a:custGeom>
            <a:avLst/>
            <a:gdLst>
              <a:gd name="T0" fmla="*/ 198 w 255"/>
              <a:gd name="T1" fmla="*/ 128 h 277"/>
              <a:gd name="T2" fmla="*/ 191 w 255"/>
              <a:gd name="T3" fmla="*/ 158 h 277"/>
              <a:gd name="T4" fmla="*/ 191 w 255"/>
              <a:gd name="T5" fmla="*/ 185 h 277"/>
              <a:gd name="T6" fmla="*/ 196 w 255"/>
              <a:gd name="T7" fmla="*/ 187 h 277"/>
              <a:gd name="T8" fmla="*/ 218 w 255"/>
              <a:gd name="T9" fmla="*/ 218 h 277"/>
              <a:gd name="T10" fmla="*/ 191 w 255"/>
              <a:gd name="T11" fmla="*/ 201 h 277"/>
              <a:gd name="T12" fmla="*/ 191 w 255"/>
              <a:gd name="T13" fmla="*/ 55 h 277"/>
              <a:gd name="T14" fmla="*/ 218 w 255"/>
              <a:gd name="T15" fmla="*/ 38 h 277"/>
              <a:gd name="T16" fmla="*/ 196 w 255"/>
              <a:gd name="T17" fmla="*/ 69 h 277"/>
              <a:gd name="T18" fmla="*/ 191 w 255"/>
              <a:gd name="T19" fmla="*/ 71 h 277"/>
              <a:gd name="T20" fmla="*/ 249 w 255"/>
              <a:gd name="T21" fmla="*/ 121 h 277"/>
              <a:gd name="T22" fmla="*/ 211 w 255"/>
              <a:gd name="T23" fmla="*/ 128 h 277"/>
              <a:gd name="T24" fmla="*/ 249 w 255"/>
              <a:gd name="T25" fmla="*/ 134 h 277"/>
              <a:gd name="T26" fmla="*/ 249 w 255"/>
              <a:gd name="T27" fmla="*/ 121 h 277"/>
              <a:gd name="T28" fmla="*/ 132 w 255"/>
              <a:gd name="T29" fmla="*/ 277 h 277"/>
              <a:gd name="T30" fmla="*/ 167 w 255"/>
              <a:gd name="T31" fmla="*/ 186 h 277"/>
              <a:gd name="T32" fmla="*/ 191 w 255"/>
              <a:gd name="T33" fmla="*/ 98 h 277"/>
              <a:gd name="T34" fmla="*/ 127 w 255"/>
              <a:gd name="T35" fmla="*/ 72 h 277"/>
              <a:gd name="T36" fmla="*/ 183 w 255"/>
              <a:gd name="T37" fmla="*/ 128 h 277"/>
              <a:gd name="T38" fmla="*/ 156 w 255"/>
              <a:gd name="T39" fmla="*/ 176 h 277"/>
              <a:gd name="T40" fmla="*/ 153 w 255"/>
              <a:gd name="T41" fmla="*/ 214 h 277"/>
              <a:gd name="T42" fmla="*/ 127 w 255"/>
              <a:gd name="T43" fmla="*/ 277 h 277"/>
              <a:gd name="T44" fmla="*/ 191 w 255"/>
              <a:gd name="T45" fmla="*/ 71 h 277"/>
              <a:gd name="T46" fmla="*/ 186 w 255"/>
              <a:gd name="T47" fmla="*/ 60 h 277"/>
              <a:gd name="T48" fmla="*/ 191 w 255"/>
              <a:gd name="T49" fmla="*/ 185 h 277"/>
              <a:gd name="T50" fmla="*/ 186 w 255"/>
              <a:gd name="T51" fmla="*/ 196 h 277"/>
              <a:gd name="T52" fmla="*/ 191 w 255"/>
              <a:gd name="T53" fmla="*/ 185 h 277"/>
              <a:gd name="T54" fmla="*/ 127 w 255"/>
              <a:gd name="T55" fmla="*/ 0 h 277"/>
              <a:gd name="T56" fmla="*/ 134 w 255"/>
              <a:gd name="T57" fmla="*/ 7 h 277"/>
              <a:gd name="T58" fmla="*/ 128 w 255"/>
              <a:gd name="T59" fmla="*/ 45 h 277"/>
              <a:gd name="T60" fmla="*/ 127 w 255"/>
              <a:gd name="T61" fmla="*/ 45 h 277"/>
              <a:gd name="T62" fmla="*/ 64 w 255"/>
              <a:gd name="T63" fmla="*/ 97 h 277"/>
              <a:gd name="T64" fmla="*/ 89 w 255"/>
              <a:gd name="T65" fmla="*/ 187 h 277"/>
              <a:gd name="T66" fmla="*/ 124 w 255"/>
              <a:gd name="T67" fmla="*/ 277 h 277"/>
              <a:gd name="T68" fmla="*/ 127 w 255"/>
              <a:gd name="T69" fmla="*/ 214 h 277"/>
              <a:gd name="T70" fmla="*/ 103 w 255"/>
              <a:gd name="T71" fmla="*/ 183 h 277"/>
              <a:gd name="T72" fmla="*/ 71 w 255"/>
              <a:gd name="T73" fmla="*/ 128 h 277"/>
              <a:gd name="T74" fmla="*/ 127 w 255"/>
              <a:gd name="T75" fmla="*/ 72 h 277"/>
              <a:gd name="T76" fmla="*/ 127 w 255"/>
              <a:gd name="T77" fmla="*/ 57 h 277"/>
              <a:gd name="T78" fmla="*/ 127 w 255"/>
              <a:gd name="T79" fmla="*/ 0 h 277"/>
              <a:gd name="T80" fmla="*/ 121 w 255"/>
              <a:gd name="T81" fmla="*/ 38 h 277"/>
              <a:gd name="T82" fmla="*/ 127 w 255"/>
              <a:gd name="T83" fmla="*/ 0 h 277"/>
              <a:gd name="T84" fmla="*/ 64 w 255"/>
              <a:gd name="T85" fmla="*/ 185 h 277"/>
              <a:gd name="T86" fmla="*/ 69 w 255"/>
              <a:gd name="T87" fmla="*/ 196 h 277"/>
              <a:gd name="T88" fmla="*/ 64 w 255"/>
              <a:gd name="T89" fmla="*/ 71 h 277"/>
              <a:gd name="T90" fmla="*/ 69 w 255"/>
              <a:gd name="T91" fmla="*/ 60 h 277"/>
              <a:gd name="T92" fmla="*/ 64 w 255"/>
              <a:gd name="T93" fmla="*/ 71 h 277"/>
              <a:gd name="T94" fmla="*/ 57 w 255"/>
              <a:gd name="T95" fmla="*/ 128 h 277"/>
              <a:gd name="T96" fmla="*/ 64 w 255"/>
              <a:gd name="T97" fmla="*/ 97 h 277"/>
              <a:gd name="T98" fmla="*/ 64 w 255"/>
              <a:gd name="T99" fmla="*/ 71 h 277"/>
              <a:gd name="T100" fmla="*/ 60 w 255"/>
              <a:gd name="T101" fmla="*/ 69 h 277"/>
              <a:gd name="T102" fmla="*/ 38 w 255"/>
              <a:gd name="T103" fmla="*/ 38 h 277"/>
              <a:gd name="T104" fmla="*/ 64 w 255"/>
              <a:gd name="T105" fmla="*/ 55 h 277"/>
              <a:gd name="T106" fmla="*/ 64 w 255"/>
              <a:gd name="T107" fmla="*/ 201 h 277"/>
              <a:gd name="T108" fmla="*/ 38 w 255"/>
              <a:gd name="T109" fmla="*/ 218 h 277"/>
              <a:gd name="T110" fmla="*/ 60 w 255"/>
              <a:gd name="T111" fmla="*/ 187 h 277"/>
              <a:gd name="T112" fmla="*/ 64 w 255"/>
              <a:gd name="T113" fmla="*/ 185 h 277"/>
              <a:gd name="T114" fmla="*/ 45 w 255"/>
              <a:gd name="T115" fmla="*/ 128 h 277"/>
              <a:gd name="T116" fmla="*/ 7 w 255"/>
              <a:gd name="T117" fmla="*/ 121 h 277"/>
              <a:gd name="T118" fmla="*/ 7 w 255"/>
              <a:gd name="T119" fmla="*/ 134 h 277"/>
              <a:gd name="T120" fmla="*/ 45 w 255"/>
              <a:gd name="T121" fmla="*/ 128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5" h="277">
                <a:moveTo>
                  <a:pt x="191" y="158"/>
                </a:moveTo>
                <a:cubicBezTo>
                  <a:pt x="195" y="149"/>
                  <a:pt x="198" y="139"/>
                  <a:pt x="198" y="128"/>
                </a:cubicBezTo>
                <a:cubicBezTo>
                  <a:pt x="198" y="117"/>
                  <a:pt x="195" y="107"/>
                  <a:pt x="191" y="98"/>
                </a:cubicBezTo>
                <a:cubicBezTo>
                  <a:pt x="191" y="158"/>
                  <a:pt x="191" y="158"/>
                  <a:pt x="191" y="158"/>
                </a:cubicBezTo>
                <a:close/>
                <a:moveTo>
                  <a:pt x="191" y="201"/>
                </a:moveTo>
                <a:cubicBezTo>
                  <a:pt x="191" y="185"/>
                  <a:pt x="191" y="185"/>
                  <a:pt x="191" y="185"/>
                </a:cubicBezTo>
                <a:cubicBezTo>
                  <a:pt x="193" y="185"/>
                  <a:pt x="194" y="185"/>
                  <a:pt x="196" y="187"/>
                </a:cubicBezTo>
                <a:cubicBezTo>
                  <a:pt x="196" y="187"/>
                  <a:pt x="196" y="187"/>
                  <a:pt x="196" y="187"/>
                </a:cubicBezTo>
                <a:cubicBezTo>
                  <a:pt x="218" y="209"/>
                  <a:pt x="218" y="209"/>
                  <a:pt x="218" y="209"/>
                </a:cubicBezTo>
                <a:cubicBezTo>
                  <a:pt x="220" y="211"/>
                  <a:pt x="220" y="216"/>
                  <a:pt x="218" y="218"/>
                </a:cubicBezTo>
                <a:cubicBezTo>
                  <a:pt x="215" y="221"/>
                  <a:pt x="211" y="221"/>
                  <a:pt x="209" y="218"/>
                </a:cubicBezTo>
                <a:cubicBezTo>
                  <a:pt x="191" y="201"/>
                  <a:pt x="191" y="201"/>
                  <a:pt x="191" y="201"/>
                </a:cubicBezTo>
                <a:close/>
                <a:moveTo>
                  <a:pt x="191" y="71"/>
                </a:moveTo>
                <a:cubicBezTo>
                  <a:pt x="191" y="55"/>
                  <a:pt x="191" y="55"/>
                  <a:pt x="191" y="55"/>
                </a:cubicBezTo>
                <a:cubicBezTo>
                  <a:pt x="209" y="38"/>
                  <a:pt x="209" y="38"/>
                  <a:pt x="209" y="38"/>
                </a:cubicBezTo>
                <a:cubicBezTo>
                  <a:pt x="211" y="35"/>
                  <a:pt x="215" y="35"/>
                  <a:pt x="218" y="38"/>
                </a:cubicBezTo>
                <a:cubicBezTo>
                  <a:pt x="220" y="40"/>
                  <a:pt x="220" y="44"/>
                  <a:pt x="218" y="47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4" y="71"/>
                  <a:pt x="193" y="71"/>
                  <a:pt x="191" y="71"/>
                </a:cubicBezTo>
                <a:close/>
                <a:moveTo>
                  <a:pt x="249" y="121"/>
                </a:moveTo>
                <a:cubicBezTo>
                  <a:pt x="249" y="121"/>
                  <a:pt x="249" y="121"/>
                  <a:pt x="249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4" y="121"/>
                  <a:pt x="211" y="124"/>
                  <a:pt x="211" y="128"/>
                </a:cubicBezTo>
                <a:cubicBezTo>
                  <a:pt x="211" y="132"/>
                  <a:pt x="214" y="134"/>
                  <a:pt x="217" y="134"/>
                </a:cubicBezTo>
                <a:cubicBezTo>
                  <a:pt x="249" y="134"/>
                  <a:pt x="249" y="134"/>
                  <a:pt x="249" y="134"/>
                </a:cubicBezTo>
                <a:cubicBezTo>
                  <a:pt x="252" y="134"/>
                  <a:pt x="255" y="132"/>
                  <a:pt x="255" y="128"/>
                </a:cubicBezTo>
                <a:cubicBezTo>
                  <a:pt x="255" y="124"/>
                  <a:pt x="252" y="121"/>
                  <a:pt x="249" y="121"/>
                </a:cubicBezTo>
                <a:close/>
                <a:moveTo>
                  <a:pt x="127" y="277"/>
                </a:moveTo>
                <a:cubicBezTo>
                  <a:pt x="132" y="277"/>
                  <a:pt x="132" y="277"/>
                  <a:pt x="132" y="277"/>
                </a:cubicBezTo>
                <a:cubicBezTo>
                  <a:pt x="151" y="277"/>
                  <a:pt x="167" y="262"/>
                  <a:pt x="167" y="242"/>
                </a:cubicBezTo>
                <a:cubicBezTo>
                  <a:pt x="167" y="186"/>
                  <a:pt x="167" y="186"/>
                  <a:pt x="167" y="186"/>
                </a:cubicBezTo>
                <a:cubicBezTo>
                  <a:pt x="177" y="179"/>
                  <a:pt x="186" y="169"/>
                  <a:pt x="191" y="158"/>
                </a:cubicBezTo>
                <a:cubicBezTo>
                  <a:pt x="191" y="98"/>
                  <a:pt x="191" y="98"/>
                  <a:pt x="191" y="98"/>
                </a:cubicBezTo>
                <a:cubicBezTo>
                  <a:pt x="180" y="74"/>
                  <a:pt x="156" y="57"/>
                  <a:pt x="127" y="57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43" y="72"/>
                  <a:pt x="157" y="78"/>
                  <a:pt x="167" y="88"/>
                </a:cubicBezTo>
                <a:cubicBezTo>
                  <a:pt x="177" y="98"/>
                  <a:pt x="183" y="112"/>
                  <a:pt x="183" y="128"/>
                </a:cubicBezTo>
                <a:cubicBezTo>
                  <a:pt x="183" y="148"/>
                  <a:pt x="172" y="166"/>
                  <a:pt x="156" y="176"/>
                </a:cubicBezTo>
                <a:cubicBezTo>
                  <a:pt x="156" y="176"/>
                  <a:pt x="156" y="176"/>
                  <a:pt x="156" y="176"/>
                </a:cubicBezTo>
                <a:cubicBezTo>
                  <a:pt x="154" y="177"/>
                  <a:pt x="153" y="180"/>
                  <a:pt x="153" y="182"/>
                </a:cubicBezTo>
                <a:cubicBezTo>
                  <a:pt x="153" y="214"/>
                  <a:pt x="153" y="214"/>
                  <a:pt x="153" y="214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27" y="277"/>
                  <a:pt x="127" y="277"/>
                  <a:pt x="127" y="277"/>
                </a:cubicBezTo>
                <a:close/>
                <a:moveTo>
                  <a:pt x="191" y="55"/>
                </a:moveTo>
                <a:cubicBezTo>
                  <a:pt x="191" y="71"/>
                  <a:pt x="191" y="71"/>
                  <a:pt x="191" y="71"/>
                </a:cubicBezTo>
                <a:cubicBezTo>
                  <a:pt x="189" y="71"/>
                  <a:pt x="188" y="71"/>
                  <a:pt x="186" y="69"/>
                </a:cubicBezTo>
                <a:cubicBezTo>
                  <a:pt x="184" y="67"/>
                  <a:pt x="184" y="63"/>
                  <a:pt x="186" y="60"/>
                </a:cubicBezTo>
                <a:cubicBezTo>
                  <a:pt x="191" y="55"/>
                  <a:pt x="191" y="55"/>
                  <a:pt x="191" y="55"/>
                </a:cubicBezTo>
                <a:close/>
                <a:moveTo>
                  <a:pt x="191" y="185"/>
                </a:moveTo>
                <a:cubicBezTo>
                  <a:pt x="191" y="201"/>
                  <a:pt x="191" y="201"/>
                  <a:pt x="191" y="20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4" y="193"/>
                  <a:pt x="184" y="189"/>
                  <a:pt x="186" y="187"/>
                </a:cubicBezTo>
                <a:cubicBezTo>
                  <a:pt x="188" y="185"/>
                  <a:pt x="189" y="185"/>
                  <a:pt x="191" y="185"/>
                </a:cubicBezTo>
                <a:close/>
                <a:moveTo>
                  <a:pt x="127" y="45"/>
                </a:moveTo>
                <a:cubicBezTo>
                  <a:pt x="127" y="0"/>
                  <a:pt x="127" y="0"/>
                  <a:pt x="127" y="0"/>
                </a:cubicBezTo>
                <a:cubicBezTo>
                  <a:pt x="127" y="0"/>
                  <a:pt x="128" y="0"/>
                  <a:pt x="128" y="0"/>
                </a:cubicBezTo>
                <a:cubicBezTo>
                  <a:pt x="131" y="0"/>
                  <a:pt x="134" y="3"/>
                  <a:pt x="134" y="7"/>
                </a:cubicBezTo>
                <a:cubicBezTo>
                  <a:pt x="134" y="38"/>
                  <a:pt x="134" y="38"/>
                  <a:pt x="134" y="38"/>
                </a:cubicBezTo>
                <a:cubicBezTo>
                  <a:pt x="134" y="42"/>
                  <a:pt x="131" y="45"/>
                  <a:pt x="128" y="45"/>
                </a:cubicBezTo>
                <a:cubicBezTo>
                  <a:pt x="128" y="45"/>
                  <a:pt x="128" y="45"/>
                  <a:pt x="128" y="45"/>
                </a:cubicBezTo>
                <a:cubicBezTo>
                  <a:pt x="128" y="45"/>
                  <a:pt x="127" y="45"/>
                  <a:pt x="127" y="45"/>
                </a:cubicBezTo>
                <a:close/>
                <a:moveTo>
                  <a:pt x="127" y="57"/>
                </a:moveTo>
                <a:cubicBezTo>
                  <a:pt x="99" y="57"/>
                  <a:pt x="75" y="74"/>
                  <a:pt x="64" y="97"/>
                </a:cubicBezTo>
                <a:cubicBezTo>
                  <a:pt x="64" y="159"/>
                  <a:pt x="64" y="159"/>
                  <a:pt x="64" y="159"/>
                </a:cubicBezTo>
                <a:cubicBezTo>
                  <a:pt x="70" y="170"/>
                  <a:pt x="78" y="180"/>
                  <a:pt x="89" y="187"/>
                </a:cubicBezTo>
                <a:cubicBezTo>
                  <a:pt x="89" y="242"/>
                  <a:pt x="89" y="242"/>
                  <a:pt x="89" y="242"/>
                </a:cubicBezTo>
                <a:cubicBezTo>
                  <a:pt x="89" y="262"/>
                  <a:pt x="104" y="277"/>
                  <a:pt x="124" y="277"/>
                </a:cubicBezTo>
                <a:cubicBezTo>
                  <a:pt x="127" y="277"/>
                  <a:pt x="127" y="277"/>
                  <a:pt x="127" y="277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183"/>
                  <a:pt x="103" y="183"/>
                  <a:pt x="103" y="183"/>
                </a:cubicBezTo>
                <a:cubicBezTo>
                  <a:pt x="103" y="180"/>
                  <a:pt x="102" y="178"/>
                  <a:pt x="100" y="176"/>
                </a:cubicBezTo>
                <a:cubicBezTo>
                  <a:pt x="83" y="167"/>
                  <a:pt x="71" y="149"/>
                  <a:pt x="71" y="128"/>
                </a:cubicBezTo>
                <a:cubicBezTo>
                  <a:pt x="71" y="112"/>
                  <a:pt x="78" y="98"/>
                  <a:pt x="88" y="88"/>
                </a:cubicBezTo>
                <a:cubicBezTo>
                  <a:pt x="98" y="78"/>
                  <a:pt x="112" y="72"/>
                  <a:pt x="127" y="72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7" y="57"/>
                  <a:pt x="127" y="57"/>
                  <a:pt x="127" y="57"/>
                </a:cubicBezTo>
                <a:close/>
                <a:moveTo>
                  <a:pt x="127" y="0"/>
                </a:moveTo>
                <a:cubicBezTo>
                  <a:pt x="127" y="45"/>
                  <a:pt x="127" y="45"/>
                  <a:pt x="127" y="45"/>
                </a:cubicBezTo>
                <a:cubicBezTo>
                  <a:pt x="124" y="45"/>
                  <a:pt x="121" y="42"/>
                  <a:pt x="121" y="38"/>
                </a:cubicBezTo>
                <a:cubicBezTo>
                  <a:pt x="121" y="7"/>
                  <a:pt x="121" y="7"/>
                  <a:pt x="121" y="7"/>
                </a:cubicBezTo>
                <a:cubicBezTo>
                  <a:pt x="121" y="4"/>
                  <a:pt x="124" y="1"/>
                  <a:pt x="127" y="0"/>
                </a:cubicBezTo>
                <a:close/>
                <a:moveTo>
                  <a:pt x="64" y="201"/>
                </a:moveTo>
                <a:cubicBezTo>
                  <a:pt x="64" y="185"/>
                  <a:pt x="64" y="185"/>
                  <a:pt x="64" y="185"/>
                </a:cubicBezTo>
                <a:cubicBezTo>
                  <a:pt x="66" y="185"/>
                  <a:pt x="68" y="185"/>
                  <a:pt x="69" y="187"/>
                </a:cubicBezTo>
                <a:cubicBezTo>
                  <a:pt x="72" y="189"/>
                  <a:pt x="72" y="193"/>
                  <a:pt x="69" y="196"/>
                </a:cubicBezTo>
                <a:cubicBezTo>
                  <a:pt x="64" y="201"/>
                  <a:pt x="64" y="201"/>
                  <a:pt x="64" y="201"/>
                </a:cubicBezTo>
                <a:close/>
                <a:moveTo>
                  <a:pt x="64" y="71"/>
                </a:moveTo>
                <a:cubicBezTo>
                  <a:pt x="64" y="55"/>
                  <a:pt x="64" y="55"/>
                  <a:pt x="64" y="55"/>
                </a:cubicBezTo>
                <a:cubicBezTo>
                  <a:pt x="69" y="60"/>
                  <a:pt x="69" y="60"/>
                  <a:pt x="69" y="60"/>
                </a:cubicBezTo>
                <a:cubicBezTo>
                  <a:pt x="72" y="63"/>
                  <a:pt x="72" y="67"/>
                  <a:pt x="69" y="69"/>
                </a:cubicBezTo>
                <a:cubicBezTo>
                  <a:pt x="68" y="71"/>
                  <a:pt x="66" y="71"/>
                  <a:pt x="64" y="71"/>
                </a:cubicBezTo>
                <a:close/>
                <a:moveTo>
                  <a:pt x="64" y="97"/>
                </a:moveTo>
                <a:cubicBezTo>
                  <a:pt x="59" y="106"/>
                  <a:pt x="57" y="117"/>
                  <a:pt x="57" y="128"/>
                </a:cubicBezTo>
                <a:cubicBezTo>
                  <a:pt x="57" y="139"/>
                  <a:pt x="59" y="149"/>
                  <a:pt x="64" y="159"/>
                </a:cubicBezTo>
                <a:cubicBezTo>
                  <a:pt x="64" y="97"/>
                  <a:pt x="64" y="97"/>
                  <a:pt x="64" y="97"/>
                </a:cubicBezTo>
                <a:close/>
                <a:moveTo>
                  <a:pt x="64" y="55"/>
                </a:moveTo>
                <a:cubicBezTo>
                  <a:pt x="64" y="71"/>
                  <a:pt x="64" y="71"/>
                  <a:pt x="64" y="71"/>
                </a:cubicBezTo>
                <a:cubicBezTo>
                  <a:pt x="62" y="71"/>
                  <a:pt x="61" y="70"/>
                  <a:pt x="60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38" y="47"/>
                  <a:pt x="38" y="47"/>
                  <a:pt x="38" y="47"/>
                </a:cubicBezTo>
                <a:cubicBezTo>
                  <a:pt x="35" y="44"/>
                  <a:pt x="35" y="40"/>
                  <a:pt x="38" y="38"/>
                </a:cubicBezTo>
                <a:cubicBezTo>
                  <a:pt x="40" y="35"/>
                  <a:pt x="44" y="35"/>
                  <a:pt x="47" y="38"/>
                </a:cubicBezTo>
                <a:cubicBezTo>
                  <a:pt x="64" y="55"/>
                  <a:pt x="64" y="55"/>
                  <a:pt x="64" y="55"/>
                </a:cubicBezTo>
                <a:close/>
                <a:moveTo>
                  <a:pt x="64" y="185"/>
                </a:moveTo>
                <a:cubicBezTo>
                  <a:pt x="64" y="201"/>
                  <a:pt x="64" y="201"/>
                  <a:pt x="64" y="201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44" y="221"/>
                  <a:pt x="40" y="221"/>
                  <a:pt x="38" y="218"/>
                </a:cubicBezTo>
                <a:cubicBezTo>
                  <a:pt x="35" y="216"/>
                  <a:pt x="35" y="211"/>
                  <a:pt x="38" y="209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1" y="185"/>
                  <a:pt x="62" y="185"/>
                  <a:pt x="64" y="185"/>
                </a:cubicBezTo>
                <a:close/>
                <a:moveTo>
                  <a:pt x="45" y="128"/>
                </a:moveTo>
                <a:cubicBezTo>
                  <a:pt x="45" y="128"/>
                  <a:pt x="45" y="128"/>
                  <a:pt x="45" y="128"/>
                </a:cubicBezTo>
                <a:cubicBezTo>
                  <a:pt x="45" y="124"/>
                  <a:pt x="42" y="121"/>
                  <a:pt x="38" y="121"/>
                </a:cubicBezTo>
                <a:cubicBezTo>
                  <a:pt x="7" y="121"/>
                  <a:pt x="7" y="121"/>
                  <a:pt x="7" y="121"/>
                </a:cubicBezTo>
                <a:cubicBezTo>
                  <a:pt x="3" y="121"/>
                  <a:pt x="0" y="124"/>
                  <a:pt x="0" y="128"/>
                </a:cubicBezTo>
                <a:cubicBezTo>
                  <a:pt x="0" y="132"/>
                  <a:pt x="3" y="134"/>
                  <a:pt x="7" y="134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42" y="134"/>
                  <a:pt x="45" y="132"/>
                  <a:pt x="45" y="128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4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389461" y="2048778"/>
            <a:ext cx="418513" cy="410972"/>
          </a:xfrm>
          <a:custGeom>
            <a:avLst/>
            <a:gdLst>
              <a:gd name="T0" fmla="*/ 231 w 243"/>
              <a:gd name="T1" fmla="*/ 92 h 238"/>
              <a:gd name="T2" fmla="*/ 214 w 243"/>
              <a:gd name="T3" fmla="*/ 83 h 238"/>
              <a:gd name="T4" fmla="*/ 206 w 243"/>
              <a:gd name="T5" fmla="*/ 71 h 238"/>
              <a:gd name="T6" fmla="*/ 192 w 243"/>
              <a:gd name="T7" fmla="*/ 82 h 238"/>
              <a:gd name="T8" fmla="*/ 194 w 243"/>
              <a:gd name="T9" fmla="*/ 64 h 238"/>
              <a:gd name="T10" fmla="*/ 179 w 243"/>
              <a:gd name="T11" fmla="*/ 64 h 238"/>
              <a:gd name="T12" fmla="*/ 162 w 243"/>
              <a:gd name="T13" fmla="*/ 54 h 238"/>
              <a:gd name="T14" fmla="*/ 154 w 243"/>
              <a:gd name="T15" fmla="*/ 42 h 238"/>
              <a:gd name="T16" fmla="*/ 140 w 243"/>
              <a:gd name="T17" fmla="*/ 53 h 238"/>
              <a:gd name="T18" fmla="*/ 142 w 243"/>
              <a:gd name="T19" fmla="*/ 35 h 238"/>
              <a:gd name="T20" fmla="*/ 128 w 243"/>
              <a:gd name="T21" fmla="*/ 35 h 238"/>
              <a:gd name="T22" fmla="*/ 110 w 243"/>
              <a:gd name="T23" fmla="*/ 25 h 238"/>
              <a:gd name="T24" fmla="*/ 102 w 243"/>
              <a:gd name="T25" fmla="*/ 13 h 238"/>
              <a:gd name="T26" fmla="*/ 101 w 243"/>
              <a:gd name="T27" fmla="*/ 22 h 238"/>
              <a:gd name="T28" fmla="*/ 208 w 243"/>
              <a:gd name="T29" fmla="*/ 128 h 238"/>
              <a:gd name="T30" fmla="*/ 206 w 243"/>
              <a:gd name="T31" fmla="*/ 132 h 238"/>
              <a:gd name="T32" fmla="*/ 101 w 243"/>
              <a:gd name="T33" fmla="*/ 74 h 238"/>
              <a:gd name="T34" fmla="*/ 196 w 243"/>
              <a:gd name="T35" fmla="*/ 149 h 238"/>
              <a:gd name="T36" fmla="*/ 194 w 243"/>
              <a:gd name="T37" fmla="*/ 153 h 238"/>
              <a:gd name="T38" fmla="*/ 101 w 243"/>
              <a:gd name="T39" fmla="*/ 101 h 238"/>
              <a:gd name="T40" fmla="*/ 185 w 243"/>
              <a:gd name="T41" fmla="*/ 170 h 238"/>
              <a:gd name="T42" fmla="*/ 182 w 243"/>
              <a:gd name="T43" fmla="*/ 174 h 238"/>
              <a:gd name="T44" fmla="*/ 101 w 243"/>
              <a:gd name="T45" fmla="*/ 129 h 238"/>
              <a:gd name="T46" fmla="*/ 173 w 243"/>
              <a:gd name="T47" fmla="*/ 191 h 238"/>
              <a:gd name="T48" fmla="*/ 171 w 243"/>
              <a:gd name="T49" fmla="*/ 195 h 238"/>
              <a:gd name="T50" fmla="*/ 101 w 243"/>
              <a:gd name="T51" fmla="*/ 156 h 238"/>
              <a:gd name="T52" fmla="*/ 138 w 243"/>
              <a:gd name="T53" fmla="*/ 231 h 238"/>
              <a:gd name="T54" fmla="*/ 243 w 243"/>
              <a:gd name="T55" fmla="*/ 91 h 238"/>
              <a:gd name="T56" fmla="*/ 101 w 243"/>
              <a:gd name="T57" fmla="*/ 22 h 238"/>
              <a:gd name="T58" fmla="*/ 85 w 243"/>
              <a:gd name="T59" fmla="*/ 11 h 238"/>
              <a:gd name="T60" fmla="*/ 78 w 243"/>
              <a:gd name="T61" fmla="*/ 0 h 238"/>
              <a:gd name="T62" fmla="*/ 15 w 243"/>
              <a:gd name="T63" fmla="*/ 163 h 238"/>
              <a:gd name="T64" fmla="*/ 101 w 243"/>
              <a:gd name="T65" fmla="*/ 156 h 238"/>
              <a:gd name="T66" fmla="*/ 27 w 243"/>
              <a:gd name="T67" fmla="*/ 113 h 238"/>
              <a:gd name="T68" fmla="*/ 101 w 243"/>
              <a:gd name="T69" fmla="*/ 151 h 238"/>
              <a:gd name="T70" fmla="*/ 40 w 243"/>
              <a:gd name="T71" fmla="*/ 95 h 238"/>
              <a:gd name="T72" fmla="*/ 42 w 243"/>
              <a:gd name="T73" fmla="*/ 91 h 238"/>
              <a:gd name="T74" fmla="*/ 101 w 243"/>
              <a:gd name="T75" fmla="*/ 101 h 238"/>
              <a:gd name="T76" fmla="*/ 51 w 243"/>
              <a:gd name="T77" fmla="*/ 71 h 238"/>
              <a:gd name="T78" fmla="*/ 101 w 243"/>
              <a:gd name="T79" fmla="*/ 96 h 238"/>
              <a:gd name="T80" fmla="*/ 63 w 243"/>
              <a:gd name="T81" fmla="*/ 53 h 238"/>
              <a:gd name="T82" fmla="*/ 65 w 243"/>
              <a:gd name="T83" fmla="*/ 49 h 238"/>
              <a:gd name="T84" fmla="*/ 101 w 243"/>
              <a:gd name="T85" fmla="*/ 22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43" h="238">
                <a:moveTo>
                  <a:pt x="232" y="85"/>
                </a:moveTo>
                <a:cubicBezTo>
                  <a:pt x="233" y="87"/>
                  <a:pt x="233" y="90"/>
                  <a:pt x="231" y="92"/>
                </a:cubicBezTo>
                <a:cubicBezTo>
                  <a:pt x="229" y="97"/>
                  <a:pt x="223" y="99"/>
                  <a:pt x="218" y="96"/>
                </a:cubicBezTo>
                <a:cubicBezTo>
                  <a:pt x="213" y="94"/>
                  <a:pt x="212" y="88"/>
                  <a:pt x="214" y="83"/>
                </a:cubicBezTo>
                <a:cubicBezTo>
                  <a:pt x="216" y="81"/>
                  <a:pt x="218" y="79"/>
                  <a:pt x="220" y="78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7" y="73"/>
                  <a:pt x="207" y="76"/>
                  <a:pt x="205" y="78"/>
                </a:cubicBezTo>
                <a:cubicBezTo>
                  <a:pt x="203" y="83"/>
                  <a:pt x="197" y="84"/>
                  <a:pt x="192" y="82"/>
                </a:cubicBezTo>
                <a:cubicBezTo>
                  <a:pt x="188" y="79"/>
                  <a:pt x="186" y="73"/>
                  <a:pt x="188" y="69"/>
                </a:cubicBezTo>
                <a:cubicBezTo>
                  <a:pt x="190" y="66"/>
                  <a:pt x="192" y="65"/>
                  <a:pt x="194" y="64"/>
                </a:cubicBezTo>
                <a:cubicBezTo>
                  <a:pt x="180" y="56"/>
                  <a:pt x="180" y="56"/>
                  <a:pt x="180" y="56"/>
                </a:cubicBezTo>
                <a:cubicBezTo>
                  <a:pt x="181" y="59"/>
                  <a:pt x="181" y="61"/>
                  <a:pt x="179" y="64"/>
                </a:cubicBezTo>
                <a:cubicBezTo>
                  <a:pt x="177" y="68"/>
                  <a:pt x="171" y="70"/>
                  <a:pt x="166" y="67"/>
                </a:cubicBezTo>
                <a:cubicBezTo>
                  <a:pt x="161" y="65"/>
                  <a:pt x="160" y="59"/>
                  <a:pt x="162" y="54"/>
                </a:cubicBezTo>
                <a:cubicBezTo>
                  <a:pt x="164" y="52"/>
                  <a:pt x="166" y="50"/>
                  <a:pt x="168" y="50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5" y="44"/>
                  <a:pt x="155" y="47"/>
                  <a:pt x="153" y="49"/>
                </a:cubicBezTo>
                <a:cubicBezTo>
                  <a:pt x="151" y="54"/>
                  <a:pt x="145" y="56"/>
                  <a:pt x="140" y="53"/>
                </a:cubicBezTo>
                <a:cubicBezTo>
                  <a:pt x="136" y="50"/>
                  <a:pt x="134" y="45"/>
                  <a:pt x="136" y="40"/>
                </a:cubicBezTo>
                <a:cubicBezTo>
                  <a:pt x="138" y="37"/>
                  <a:pt x="140" y="36"/>
                  <a:pt x="142" y="35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29" y="30"/>
                  <a:pt x="129" y="33"/>
                  <a:pt x="128" y="35"/>
                </a:cubicBezTo>
                <a:cubicBezTo>
                  <a:pt x="125" y="40"/>
                  <a:pt x="119" y="41"/>
                  <a:pt x="114" y="39"/>
                </a:cubicBezTo>
                <a:cubicBezTo>
                  <a:pt x="110" y="36"/>
                  <a:pt x="108" y="30"/>
                  <a:pt x="110" y="25"/>
                </a:cubicBezTo>
                <a:cubicBezTo>
                  <a:pt x="112" y="23"/>
                  <a:pt x="114" y="22"/>
                  <a:pt x="116" y="21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3" y="16"/>
                  <a:pt x="103" y="18"/>
                  <a:pt x="102" y="21"/>
                </a:cubicBezTo>
                <a:cubicBezTo>
                  <a:pt x="101" y="21"/>
                  <a:pt x="101" y="22"/>
                  <a:pt x="101" y="22"/>
                </a:cubicBezTo>
                <a:cubicBezTo>
                  <a:pt x="101" y="69"/>
                  <a:pt x="101" y="69"/>
                  <a:pt x="101" y="69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9" y="129"/>
                  <a:pt x="209" y="130"/>
                  <a:pt x="209" y="131"/>
                </a:cubicBezTo>
                <a:cubicBezTo>
                  <a:pt x="208" y="132"/>
                  <a:pt x="207" y="133"/>
                  <a:pt x="206" y="132"/>
                </a:cubicBezTo>
                <a:cubicBezTo>
                  <a:pt x="206" y="132"/>
                  <a:pt x="206" y="132"/>
                  <a:pt x="206" y="132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96" y="149"/>
                  <a:pt x="196" y="149"/>
                  <a:pt x="196" y="149"/>
                </a:cubicBezTo>
                <a:cubicBezTo>
                  <a:pt x="197" y="150"/>
                  <a:pt x="198" y="151"/>
                  <a:pt x="197" y="152"/>
                </a:cubicBezTo>
                <a:cubicBezTo>
                  <a:pt x="197" y="153"/>
                  <a:pt x="195" y="154"/>
                  <a:pt x="194" y="153"/>
                </a:cubicBezTo>
                <a:cubicBezTo>
                  <a:pt x="194" y="153"/>
                  <a:pt x="194" y="153"/>
                  <a:pt x="194" y="153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86" y="171"/>
                  <a:pt x="186" y="172"/>
                  <a:pt x="186" y="173"/>
                </a:cubicBezTo>
                <a:cubicBezTo>
                  <a:pt x="185" y="174"/>
                  <a:pt x="184" y="175"/>
                  <a:pt x="182" y="174"/>
                </a:cubicBezTo>
                <a:cubicBezTo>
                  <a:pt x="182" y="174"/>
                  <a:pt x="182" y="174"/>
                  <a:pt x="182" y="174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73" y="191"/>
                  <a:pt x="173" y="191"/>
                  <a:pt x="173" y="191"/>
                </a:cubicBezTo>
                <a:cubicBezTo>
                  <a:pt x="174" y="192"/>
                  <a:pt x="174" y="193"/>
                  <a:pt x="174" y="194"/>
                </a:cubicBezTo>
                <a:cubicBezTo>
                  <a:pt x="173" y="196"/>
                  <a:pt x="172" y="196"/>
                  <a:pt x="171" y="195"/>
                </a:cubicBezTo>
                <a:cubicBezTo>
                  <a:pt x="171" y="195"/>
                  <a:pt x="171" y="195"/>
                  <a:pt x="171" y="195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38" y="231"/>
                  <a:pt x="138" y="231"/>
                  <a:pt x="138" y="231"/>
                </a:cubicBezTo>
                <a:cubicBezTo>
                  <a:pt x="150" y="238"/>
                  <a:pt x="164" y="233"/>
                  <a:pt x="171" y="222"/>
                </a:cubicBezTo>
                <a:cubicBezTo>
                  <a:pt x="243" y="91"/>
                  <a:pt x="243" y="91"/>
                  <a:pt x="243" y="91"/>
                </a:cubicBezTo>
                <a:lnTo>
                  <a:pt x="232" y="85"/>
                </a:lnTo>
                <a:close/>
                <a:moveTo>
                  <a:pt x="101" y="22"/>
                </a:moveTo>
                <a:cubicBezTo>
                  <a:pt x="98" y="26"/>
                  <a:pt x="93" y="27"/>
                  <a:pt x="88" y="24"/>
                </a:cubicBezTo>
                <a:cubicBezTo>
                  <a:pt x="84" y="22"/>
                  <a:pt x="82" y="16"/>
                  <a:pt x="85" y="11"/>
                </a:cubicBezTo>
                <a:cubicBezTo>
                  <a:pt x="86" y="9"/>
                  <a:pt x="88" y="7"/>
                  <a:pt x="90" y="6"/>
                </a:cubicBezTo>
                <a:cubicBezTo>
                  <a:pt x="78" y="0"/>
                  <a:pt x="78" y="0"/>
                  <a:pt x="78" y="0"/>
                </a:cubicBezTo>
                <a:cubicBezTo>
                  <a:pt x="6" y="130"/>
                  <a:pt x="6" y="130"/>
                  <a:pt x="6" y="130"/>
                </a:cubicBezTo>
                <a:cubicBezTo>
                  <a:pt x="0" y="142"/>
                  <a:pt x="4" y="157"/>
                  <a:pt x="15" y="163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7" y="116"/>
                  <a:pt x="27" y="114"/>
                  <a:pt x="27" y="113"/>
                </a:cubicBezTo>
                <a:cubicBezTo>
                  <a:pt x="28" y="112"/>
                  <a:pt x="29" y="112"/>
                  <a:pt x="30" y="112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40" y="95"/>
                  <a:pt x="40" y="95"/>
                  <a:pt x="40" y="95"/>
                </a:cubicBezTo>
                <a:cubicBezTo>
                  <a:pt x="39" y="95"/>
                  <a:pt x="38" y="93"/>
                  <a:pt x="39" y="92"/>
                </a:cubicBezTo>
                <a:cubicBezTo>
                  <a:pt x="40" y="91"/>
                  <a:pt x="41" y="91"/>
                  <a:pt x="42" y="9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51" y="74"/>
                  <a:pt x="51" y="74"/>
                  <a:pt x="51" y="74"/>
                </a:cubicBezTo>
                <a:cubicBezTo>
                  <a:pt x="50" y="74"/>
                  <a:pt x="50" y="72"/>
                  <a:pt x="51" y="71"/>
                </a:cubicBezTo>
                <a:cubicBezTo>
                  <a:pt x="51" y="70"/>
                  <a:pt x="53" y="70"/>
                  <a:pt x="54" y="70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63" y="53"/>
                  <a:pt x="63" y="53"/>
                  <a:pt x="63" y="53"/>
                </a:cubicBezTo>
                <a:cubicBezTo>
                  <a:pt x="62" y="53"/>
                  <a:pt x="62" y="51"/>
                  <a:pt x="62" y="50"/>
                </a:cubicBezTo>
                <a:cubicBezTo>
                  <a:pt x="63" y="49"/>
                  <a:pt x="64" y="49"/>
                  <a:pt x="65" y="4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22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911068" y="3763264"/>
            <a:ext cx="407202" cy="412229"/>
          </a:xfrm>
          <a:custGeom>
            <a:avLst/>
            <a:gdLst>
              <a:gd name="T0" fmla="*/ 189 w 236"/>
              <a:gd name="T1" fmla="*/ 60 h 239"/>
              <a:gd name="T2" fmla="*/ 196 w 236"/>
              <a:gd name="T3" fmla="*/ 122 h 239"/>
              <a:gd name="T4" fmla="*/ 198 w 236"/>
              <a:gd name="T5" fmla="*/ 136 h 239"/>
              <a:gd name="T6" fmla="*/ 208 w 236"/>
              <a:gd name="T7" fmla="*/ 157 h 239"/>
              <a:gd name="T8" fmla="*/ 189 w 236"/>
              <a:gd name="T9" fmla="*/ 195 h 239"/>
              <a:gd name="T10" fmla="*/ 168 w 236"/>
              <a:gd name="T11" fmla="*/ 156 h 239"/>
              <a:gd name="T12" fmla="*/ 168 w 236"/>
              <a:gd name="T13" fmla="*/ 78 h 239"/>
              <a:gd name="T14" fmla="*/ 182 w 236"/>
              <a:gd name="T15" fmla="*/ 92 h 239"/>
              <a:gd name="T16" fmla="*/ 185 w 236"/>
              <a:gd name="T17" fmla="*/ 107 h 239"/>
              <a:gd name="T18" fmla="*/ 189 w 236"/>
              <a:gd name="T19" fmla="*/ 141 h 239"/>
              <a:gd name="T20" fmla="*/ 189 w 236"/>
              <a:gd name="T21" fmla="*/ 130 h 239"/>
              <a:gd name="T22" fmla="*/ 168 w 236"/>
              <a:gd name="T23" fmla="*/ 155 h 239"/>
              <a:gd name="T24" fmla="*/ 160 w 236"/>
              <a:gd name="T25" fmla="*/ 138 h 239"/>
              <a:gd name="T26" fmla="*/ 165 w 236"/>
              <a:gd name="T27" fmla="*/ 172 h 239"/>
              <a:gd name="T28" fmla="*/ 168 w 236"/>
              <a:gd name="T29" fmla="*/ 16 h 239"/>
              <a:gd name="T30" fmla="*/ 163 w 236"/>
              <a:gd name="T31" fmla="*/ 49 h 239"/>
              <a:gd name="T32" fmla="*/ 168 w 236"/>
              <a:gd name="T33" fmla="*/ 78 h 239"/>
              <a:gd name="T34" fmla="*/ 159 w 236"/>
              <a:gd name="T35" fmla="*/ 118 h 239"/>
              <a:gd name="T36" fmla="*/ 159 w 236"/>
              <a:gd name="T37" fmla="*/ 209 h 239"/>
              <a:gd name="T38" fmla="*/ 159 w 236"/>
              <a:gd name="T39" fmla="*/ 5 h 239"/>
              <a:gd name="T40" fmla="*/ 159 w 236"/>
              <a:gd name="T41" fmla="*/ 40 h 239"/>
              <a:gd name="T42" fmla="*/ 144 w 236"/>
              <a:gd name="T43" fmla="*/ 89 h 239"/>
              <a:gd name="T44" fmla="*/ 159 w 236"/>
              <a:gd name="T45" fmla="*/ 108 h 239"/>
              <a:gd name="T46" fmla="*/ 159 w 236"/>
              <a:gd name="T47" fmla="*/ 136 h 239"/>
              <a:gd name="T48" fmla="*/ 144 w 236"/>
              <a:gd name="T49" fmla="*/ 162 h 239"/>
              <a:gd name="T50" fmla="*/ 151 w 236"/>
              <a:gd name="T51" fmla="*/ 143 h 239"/>
              <a:gd name="T52" fmla="*/ 146 w 236"/>
              <a:gd name="T53" fmla="*/ 109 h 239"/>
              <a:gd name="T54" fmla="*/ 123 w 236"/>
              <a:gd name="T55" fmla="*/ 7 h 239"/>
              <a:gd name="T56" fmla="*/ 144 w 236"/>
              <a:gd name="T57" fmla="*/ 0 h 239"/>
              <a:gd name="T58" fmla="*/ 144 w 236"/>
              <a:gd name="T59" fmla="*/ 187 h 239"/>
              <a:gd name="T60" fmla="*/ 123 w 236"/>
              <a:gd name="T61" fmla="*/ 225 h 239"/>
              <a:gd name="T62" fmla="*/ 140 w 236"/>
              <a:gd name="T63" fmla="*/ 96 h 239"/>
              <a:gd name="T64" fmla="*/ 123 w 236"/>
              <a:gd name="T65" fmla="*/ 135 h 239"/>
              <a:gd name="T66" fmla="*/ 137 w 236"/>
              <a:gd name="T67" fmla="*/ 113 h 239"/>
              <a:gd name="T68" fmla="*/ 123 w 236"/>
              <a:gd name="T69" fmla="*/ 82 h 239"/>
              <a:gd name="T70" fmla="*/ 125 w 236"/>
              <a:gd name="T71" fmla="*/ 171 h 239"/>
              <a:gd name="T72" fmla="*/ 123 w 236"/>
              <a:gd name="T73" fmla="*/ 7 h 239"/>
              <a:gd name="T74" fmla="*/ 123 w 236"/>
              <a:gd name="T75" fmla="*/ 7 h 239"/>
              <a:gd name="T76" fmla="*/ 123 w 236"/>
              <a:gd name="T77" fmla="*/ 177 h 239"/>
              <a:gd name="T78" fmla="*/ 121 w 236"/>
              <a:gd name="T79" fmla="*/ 162 h 239"/>
              <a:gd name="T80" fmla="*/ 123 w 236"/>
              <a:gd name="T81" fmla="*/ 135 h 239"/>
              <a:gd name="T82" fmla="*/ 99 w 236"/>
              <a:gd name="T83" fmla="*/ 124 h 239"/>
              <a:gd name="T84" fmla="*/ 106 w 236"/>
              <a:gd name="T85" fmla="*/ 164 h 239"/>
              <a:gd name="T86" fmla="*/ 108 w 236"/>
              <a:gd name="T87" fmla="*/ 179 h 239"/>
              <a:gd name="T88" fmla="*/ 118 w 236"/>
              <a:gd name="T89" fmla="*/ 199 h 239"/>
              <a:gd name="T90" fmla="*/ 123 w 236"/>
              <a:gd name="T91" fmla="*/ 99 h 239"/>
              <a:gd name="T92" fmla="*/ 99 w 236"/>
              <a:gd name="T93" fmla="*/ 18 h 239"/>
              <a:gd name="T94" fmla="*/ 99 w 236"/>
              <a:gd name="T95" fmla="*/ 18 h 239"/>
              <a:gd name="T96" fmla="*/ 89 w 236"/>
              <a:gd name="T97" fmla="*/ 212 h 239"/>
              <a:gd name="T98" fmla="*/ 99 w 236"/>
              <a:gd name="T99" fmla="*/ 183 h 239"/>
              <a:gd name="T100" fmla="*/ 71 w 236"/>
              <a:gd name="T101" fmla="*/ 227 h 239"/>
              <a:gd name="T102" fmla="*/ 95 w 236"/>
              <a:gd name="T103" fmla="*/ 117 h 239"/>
              <a:gd name="T104" fmla="*/ 71 w 236"/>
              <a:gd name="T105" fmla="*/ 160 h 239"/>
              <a:gd name="T106" fmla="*/ 92 w 236"/>
              <a:gd name="T107" fmla="*/ 134 h 239"/>
              <a:gd name="T108" fmla="*/ 71 w 236"/>
              <a:gd name="T109" fmla="*/ 107 h 239"/>
              <a:gd name="T110" fmla="*/ 7 w 236"/>
              <a:gd name="T111" fmla="*/ 91 h 239"/>
              <a:gd name="T112" fmla="*/ 70 w 236"/>
              <a:gd name="T113" fmla="*/ 181 h 239"/>
              <a:gd name="T114" fmla="*/ 71 w 236"/>
              <a:gd name="T115" fmla="*/ 149 h 239"/>
              <a:gd name="T116" fmla="*/ 52 w 236"/>
              <a:gd name="T117" fmla="*/ 133 h 239"/>
              <a:gd name="T118" fmla="*/ 35 w 236"/>
              <a:gd name="T119" fmla="*/ 109 h 239"/>
              <a:gd name="T120" fmla="*/ 71 w 236"/>
              <a:gd name="T121" fmla="*/ 31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6" h="239">
                <a:moveTo>
                  <a:pt x="189" y="195"/>
                </a:moveTo>
                <a:cubicBezTo>
                  <a:pt x="216" y="182"/>
                  <a:pt x="216" y="182"/>
                  <a:pt x="216" y="182"/>
                </a:cubicBezTo>
                <a:cubicBezTo>
                  <a:pt x="230" y="176"/>
                  <a:pt x="236" y="159"/>
                  <a:pt x="229" y="146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107"/>
                  <a:pt x="189" y="107"/>
                  <a:pt x="189" y="107"/>
                </a:cubicBezTo>
                <a:cubicBezTo>
                  <a:pt x="190" y="108"/>
                  <a:pt x="190" y="108"/>
                  <a:pt x="190" y="109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7" y="124"/>
                  <a:pt x="196" y="126"/>
                  <a:pt x="194" y="127"/>
                </a:cubicBezTo>
                <a:cubicBezTo>
                  <a:pt x="189" y="130"/>
                  <a:pt x="189" y="130"/>
                  <a:pt x="189" y="130"/>
                </a:cubicBezTo>
                <a:cubicBezTo>
                  <a:pt x="189" y="141"/>
                  <a:pt x="189" y="141"/>
                  <a:pt x="189" y="141"/>
                </a:cubicBezTo>
                <a:cubicBezTo>
                  <a:pt x="198" y="136"/>
                  <a:pt x="198" y="136"/>
                  <a:pt x="198" y="136"/>
                </a:cubicBezTo>
                <a:cubicBezTo>
                  <a:pt x="201" y="135"/>
                  <a:pt x="203" y="136"/>
                  <a:pt x="204" y="138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1" y="153"/>
                  <a:pt x="210" y="156"/>
                  <a:pt x="208" y="157"/>
                </a:cubicBezTo>
                <a:cubicBezTo>
                  <a:pt x="189" y="166"/>
                  <a:pt x="189" y="166"/>
                  <a:pt x="189" y="166"/>
                </a:cubicBezTo>
                <a:lnTo>
                  <a:pt x="189" y="195"/>
                </a:lnTo>
                <a:close/>
                <a:moveTo>
                  <a:pt x="168" y="204"/>
                </a:moveTo>
                <a:cubicBezTo>
                  <a:pt x="189" y="195"/>
                  <a:pt x="189" y="195"/>
                  <a:pt x="189" y="195"/>
                </a:cubicBezTo>
                <a:cubicBezTo>
                  <a:pt x="189" y="166"/>
                  <a:pt x="189" y="166"/>
                  <a:pt x="189" y="166"/>
                </a:cubicBezTo>
                <a:cubicBezTo>
                  <a:pt x="180" y="170"/>
                  <a:pt x="180" y="170"/>
                  <a:pt x="180" y="170"/>
                </a:cubicBezTo>
                <a:cubicBezTo>
                  <a:pt x="178" y="171"/>
                  <a:pt x="175" y="170"/>
                  <a:pt x="174" y="168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204"/>
                  <a:pt x="168" y="204"/>
                  <a:pt x="168" y="204"/>
                </a:cubicBezTo>
                <a:close/>
                <a:moveTo>
                  <a:pt x="189" y="60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71" y="77"/>
                  <a:pt x="171" y="77"/>
                  <a:pt x="171" y="77"/>
                </a:cubicBezTo>
                <a:cubicBezTo>
                  <a:pt x="173" y="76"/>
                  <a:pt x="175" y="77"/>
                  <a:pt x="176" y="79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3" y="94"/>
                  <a:pt x="182" y="97"/>
                  <a:pt x="180" y="98"/>
                </a:cubicBezTo>
                <a:cubicBezTo>
                  <a:pt x="168" y="103"/>
                  <a:pt x="168" y="103"/>
                  <a:pt x="168" y="103"/>
                </a:cubicBezTo>
                <a:cubicBezTo>
                  <a:pt x="168" y="114"/>
                  <a:pt x="168" y="114"/>
                  <a:pt x="168" y="114"/>
                </a:cubicBezTo>
                <a:cubicBezTo>
                  <a:pt x="185" y="107"/>
                  <a:pt x="185" y="107"/>
                  <a:pt x="185" y="107"/>
                </a:cubicBezTo>
                <a:cubicBezTo>
                  <a:pt x="186" y="106"/>
                  <a:pt x="188" y="106"/>
                  <a:pt x="189" y="107"/>
                </a:cubicBezTo>
                <a:cubicBezTo>
                  <a:pt x="189" y="60"/>
                  <a:pt x="189" y="60"/>
                  <a:pt x="189" y="60"/>
                </a:cubicBezTo>
                <a:close/>
                <a:moveTo>
                  <a:pt x="189" y="130"/>
                </a:moveTo>
                <a:cubicBezTo>
                  <a:pt x="189" y="141"/>
                  <a:pt x="189" y="141"/>
                  <a:pt x="189" y="141"/>
                </a:cubicBezTo>
                <a:cubicBezTo>
                  <a:pt x="170" y="150"/>
                  <a:pt x="170" y="150"/>
                  <a:pt x="170" y="150"/>
                </a:cubicBezTo>
                <a:cubicBezTo>
                  <a:pt x="169" y="150"/>
                  <a:pt x="169" y="151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lnTo>
                  <a:pt x="189" y="130"/>
                </a:lnTo>
                <a:close/>
                <a:moveTo>
                  <a:pt x="159" y="209"/>
                </a:moveTo>
                <a:cubicBezTo>
                  <a:pt x="168" y="204"/>
                  <a:pt x="168" y="204"/>
                  <a:pt x="168" y="204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155"/>
                  <a:pt x="168" y="155"/>
                  <a:pt x="168" y="155"/>
                </a:cubicBezTo>
                <a:cubicBezTo>
                  <a:pt x="168" y="154"/>
                  <a:pt x="168" y="152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6" y="141"/>
                  <a:pt x="166" y="141"/>
                  <a:pt x="166" y="141"/>
                </a:cubicBezTo>
                <a:cubicBezTo>
                  <a:pt x="164" y="142"/>
                  <a:pt x="161" y="141"/>
                  <a:pt x="160" y="138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6" y="175"/>
                  <a:pt x="165" y="177"/>
                  <a:pt x="163" y="178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9" y="209"/>
                  <a:pt x="159" y="209"/>
                  <a:pt x="159" y="209"/>
                </a:cubicBezTo>
                <a:close/>
                <a:moveTo>
                  <a:pt x="168" y="16"/>
                </a:moveTo>
                <a:cubicBezTo>
                  <a:pt x="168" y="15"/>
                  <a:pt x="168" y="15"/>
                  <a:pt x="168" y="15"/>
                </a:cubicBezTo>
                <a:cubicBezTo>
                  <a:pt x="166" y="11"/>
                  <a:pt x="163" y="7"/>
                  <a:pt x="159" y="5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6" y="55"/>
                  <a:pt x="164" y="61"/>
                  <a:pt x="159" y="65"/>
                </a:cubicBezTo>
                <a:cubicBezTo>
                  <a:pt x="159" y="82"/>
                  <a:pt x="159" y="82"/>
                  <a:pt x="159" y="82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68" y="16"/>
                  <a:pt x="168" y="16"/>
                  <a:pt x="168" y="16"/>
                </a:cubicBezTo>
                <a:close/>
                <a:moveTo>
                  <a:pt x="168" y="103"/>
                </a:moveTo>
                <a:cubicBezTo>
                  <a:pt x="168" y="114"/>
                  <a:pt x="168" y="114"/>
                  <a:pt x="168" y="114"/>
                </a:cubicBezTo>
                <a:cubicBezTo>
                  <a:pt x="159" y="118"/>
                  <a:pt x="159" y="118"/>
                  <a:pt x="159" y="118"/>
                </a:cubicBezTo>
                <a:cubicBezTo>
                  <a:pt x="159" y="108"/>
                  <a:pt x="159" y="108"/>
                  <a:pt x="159" y="108"/>
                </a:cubicBezTo>
                <a:lnTo>
                  <a:pt x="168" y="103"/>
                </a:lnTo>
                <a:close/>
                <a:moveTo>
                  <a:pt x="144" y="216"/>
                </a:moveTo>
                <a:cubicBezTo>
                  <a:pt x="159" y="209"/>
                  <a:pt x="159" y="209"/>
                  <a:pt x="159" y="209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44" y="216"/>
                  <a:pt x="144" y="216"/>
                  <a:pt x="144" y="216"/>
                </a:cubicBezTo>
                <a:close/>
                <a:moveTo>
                  <a:pt x="159" y="5"/>
                </a:moveTo>
                <a:cubicBezTo>
                  <a:pt x="155" y="2"/>
                  <a:pt x="149" y="0"/>
                  <a:pt x="144" y="0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8" y="23"/>
                  <a:pt x="152" y="25"/>
                  <a:pt x="154" y="30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59" y="5"/>
                  <a:pt x="159" y="5"/>
                  <a:pt x="159" y="5"/>
                </a:cubicBezTo>
                <a:close/>
                <a:moveTo>
                  <a:pt x="159" y="65"/>
                </a:moveTo>
                <a:cubicBezTo>
                  <a:pt x="159" y="82"/>
                  <a:pt x="159" y="82"/>
                  <a:pt x="159" y="82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57" y="66"/>
                  <a:pt x="157" y="66"/>
                  <a:pt x="157" y="66"/>
                </a:cubicBezTo>
                <a:cubicBezTo>
                  <a:pt x="158" y="66"/>
                  <a:pt x="159" y="66"/>
                  <a:pt x="159" y="65"/>
                </a:cubicBezTo>
                <a:close/>
                <a:moveTo>
                  <a:pt x="159" y="108"/>
                </a:moveTo>
                <a:cubicBezTo>
                  <a:pt x="159" y="118"/>
                  <a:pt x="159" y="118"/>
                  <a:pt x="159" y="118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154" y="121"/>
                  <a:pt x="153" y="123"/>
                  <a:pt x="154" y="126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8" y="157"/>
                  <a:pt x="155" y="156"/>
                  <a:pt x="153" y="157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44" y="151"/>
                  <a:pt x="144" y="151"/>
                  <a:pt x="144" y="151"/>
                </a:cubicBezTo>
                <a:cubicBezTo>
                  <a:pt x="149" y="148"/>
                  <a:pt x="149" y="148"/>
                  <a:pt x="149" y="148"/>
                </a:cubicBezTo>
                <a:cubicBezTo>
                  <a:pt x="151" y="147"/>
                  <a:pt x="152" y="145"/>
                  <a:pt x="151" y="143"/>
                </a:cubicBezTo>
                <a:cubicBezTo>
                  <a:pt x="151" y="143"/>
                  <a:pt x="151" y="143"/>
                  <a:pt x="151" y="143"/>
                </a:cubicBezTo>
                <a:cubicBezTo>
                  <a:pt x="145" y="130"/>
                  <a:pt x="145" y="130"/>
                  <a:pt x="145" y="130"/>
                </a:cubicBezTo>
                <a:cubicBezTo>
                  <a:pt x="145" y="129"/>
                  <a:pt x="144" y="129"/>
                  <a:pt x="144" y="128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6" y="109"/>
                  <a:pt x="146" y="109"/>
                  <a:pt x="146" y="109"/>
                </a:cubicBezTo>
                <a:cubicBezTo>
                  <a:pt x="147" y="111"/>
                  <a:pt x="150" y="112"/>
                  <a:pt x="152" y="111"/>
                </a:cubicBezTo>
                <a:lnTo>
                  <a:pt x="159" y="108"/>
                </a:lnTo>
                <a:close/>
                <a:moveTo>
                  <a:pt x="132" y="2"/>
                </a:moveTo>
                <a:cubicBezTo>
                  <a:pt x="123" y="7"/>
                  <a:pt x="123" y="7"/>
                  <a:pt x="123" y="7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37" y="23"/>
                  <a:pt x="137" y="23"/>
                  <a:pt x="137" y="23"/>
                </a:cubicBezTo>
                <a:cubicBezTo>
                  <a:pt x="139" y="22"/>
                  <a:pt x="142" y="22"/>
                  <a:pt x="144" y="22"/>
                </a:cubicBezTo>
                <a:cubicBezTo>
                  <a:pt x="144" y="0"/>
                  <a:pt x="144" y="0"/>
                  <a:pt x="144" y="0"/>
                </a:cubicBezTo>
                <a:cubicBezTo>
                  <a:pt x="140" y="0"/>
                  <a:pt x="136" y="1"/>
                  <a:pt x="132" y="2"/>
                </a:cubicBezTo>
                <a:close/>
                <a:moveTo>
                  <a:pt x="123" y="225"/>
                </a:moveTo>
                <a:cubicBezTo>
                  <a:pt x="144" y="216"/>
                  <a:pt x="144" y="216"/>
                  <a:pt x="144" y="216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35" y="191"/>
                  <a:pt x="135" y="191"/>
                  <a:pt x="135" y="191"/>
                </a:cubicBezTo>
                <a:cubicBezTo>
                  <a:pt x="133" y="192"/>
                  <a:pt x="130" y="191"/>
                  <a:pt x="129" y="189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225"/>
                  <a:pt x="123" y="225"/>
                  <a:pt x="123" y="225"/>
                </a:cubicBezTo>
                <a:close/>
                <a:moveTo>
                  <a:pt x="144" y="72"/>
                </a:moveTo>
                <a:cubicBezTo>
                  <a:pt x="144" y="89"/>
                  <a:pt x="144" y="89"/>
                  <a:pt x="144" y="89"/>
                </a:cubicBezTo>
                <a:cubicBezTo>
                  <a:pt x="142" y="90"/>
                  <a:pt x="142" y="90"/>
                  <a:pt x="142" y="90"/>
                </a:cubicBezTo>
                <a:cubicBezTo>
                  <a:pt x="140" y="91"/>
                  <a:pt x="139" y="94"/>
                  <a:pt x="140" y="96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43" y="127"/>
                  <a:pt x="141" y="127"/>
                  <a:pt x="139" y="128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35" y="119"/>
                  <a:pt x="135" y="119"/>
                  <a:pt x="135" y="119"/>
                </a:cubicBezTo>
                <a:cubicBezTo>
                  <a:pt x="137" y="118"/>
                  <a:pt x="138" y="115"/>
                  <a:pt x="137" y="113"/>
                </a:cubicBezTo>
                <a:cubicBezTo>
                  <a:pt x="137" y="113"/>
                  <a:pt x="137" y="113"/>
                  <a:pt x="137" y="113"/>
                </a:cubicBezTo>
                <a:cubicBezTo>
                  <a:pt x="131" y="100"/>
                  <a:pt x="131" y="100"/>
                  <a:pt x="131" y="100"/>
                </a:cubicBezTo>
                <a:cubicBezTo>
                  <a:pt x="130" y="98"/>
                  <a:pt x="128" y="97"/>
                  <a:pt x="126" y="98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23" y="82"/>
                  <a:pt x="123" y="82"/>
                  <a:pt x="123" y="82"/>
                </a:cubicBezTo>
                <a:cubicBezTo>
                  <a:pt x="144" y="72"/>
                  <a:pt x="144" y="72"/>
                  <a:pt x="144" y="72"/>
                </a:cubicBezTo>
                <a:close/>
                <a:moveTo>
                  <a:pt x="144" y="151"/>
                </a:moveTo>
                <a:cubicBezTo>
                  <a:pt x="144" y="162"/>
                  <a:pt x="144" y="162"/>
                  <a:pt x="144" y="162"/>
                </a:cubicBezTo>
                <a:cubicBezTo>
                  <a:pt x="125" y="171"/>
                  <a:pt x="125" y="171"/>
                  <a:pt x="125" y="171"/>
                </a:cubicBezTo>
                <a:cubicBezTo>
                  <a:pt x="124" y="171"/>
                  <a:pt x="124" y="172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lnTo>
                  <a:pt x="144" y="151"/>
                </a:lnTo>
                <a:close/>
                <a:moveTo>
                  <a:pt x="123" y="7"/>
                </a:moveTo>
                <a:cubicBezTo>
                  <a:pt x="99" y="18"/>
                  <a:pt x="99" y="18"/>
                  <a:pt x="99" y="18"/>
                </a:cubicBezTo>
                <a:cubicBezTo>
                  <a:pt x="99" y="41"/>
                  <a:pt x="99" y="41"/>
                  <a:pt x="99" y="41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23" y="7"/>
                  <a:pt x="123" y="7"/>
                  <a:pt x="123" y="7"/>
                </a:cubicBezTo>
                <a:close/>
                <a:moveTo>
                  <a:pt x="99" y="236"/>
                </a:moveTo>
                <a:cubicBezTo>
                  <a:pt x="100" y="236"/>
                  <a:pt x="102" y="235"/>
                  <a:pt x="103" y="235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176"/>
                  <a:pt x="123" y="176"/>
                  <a:pt x="123" y="176"/>
                </a:cubicBezTo>
                <a:cubicBezTo>
                  <a:pt x="122" y="175"/>
                  <a:pt x="123" y="174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21" y="162"/>
                  <a:pt x="121" y="162"/>
                  <a:pt x="121" y="162"/>
                </a:cubicBezTo>
                <a:cubicBezTo>
                  <a:pt x="119" y="163"/>
                  <a:pt x="116" y="162"/>
                  <a:pt x="115" y="159"/>
                </a:cubicBezTo>
                <a:cubicBezTo>
                  <a:pt x="109" y="147"/>
                  <a:pt x="109" y="147"/>
                  <a:pt x="109" y="147"/>
                </a:cubicBezTo>
                <a:cubicBezTo>
                  <a:pt x="108" y="145"/>
                  <a:pt x="109" y="142"/>
                  <a:pt x="111" y="141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07" y="132"/>
                  <a:pt x="107" y="132"/>
                  <a:pt x="107" y="132"/>
                </a:cubicBezTo>
                <a:cubicBezTo>
                  <a:pt x="105" y="133"/>
                  <a:pt x="102" y="132"/>
                  <a:pt x="101" y="130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9" y="150"/>
                  <a:pt x="99" y="151"/>
                  <a:pt x="100" y="151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7" y="166"/>
                  <a:pt x="106" y="169"/>
                  <a:pt x="104" y="170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108" y="179"/>
                  <a:pt x="108" y="179"/>
                  <a:pt x="108" y="179"/>
                </a:cubicBezTo>
                <a:cubicBezTo>
                  <a:pt x="110" y="178"/>
                  <a:pt x="113" y="179"/>
                  <a:pt x="114" y="181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1" y="196"/>
                  <a:pt x="120" y="198"/>
                  <a:pt x="118" y="199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36"/>
                  <a:pt x="99" y="236"/>
                  <a:pt x="99" y="236"/>
                </a:cubicBezTo>
                <a:close/>
                <a:moveTo>
                  <a:pt x="123" y="82"/>
                </a:moveTo>
                <a:cubicBezTo>
                  <a:pt x="123" y="99"/>
                  <a:pt x="123" y="99"/>
                  <a:pt x="123" y="99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9" y="94"/>
                  <a:pt x="99" y="94"/>
                  <a:pt x="99" y="94"/>
                </a:cubicBezTo>
                <a:lnTo>
                  <a:pt x="123" y="82"/>
                </a:lnTo>
                <a:close/>
                <a:moveTo>
                  <a:pt x="99" y="18"/>
                </a:moveTo>
                <a:cubicBezTo>
                  <a:pt x="71" y="31"/>
                  <a:pt x="71" y="31"/>
                  <a:pt x="71" y="31"/>
                </a:cubicBezTo>
                <a:cubicBezTo>
                  <a:pt x="71" y="54"/>
                  <a:pt x="71" y="54"/>
                  <a:pt x="71" y="54"/>
                </a:cubicBezTo>
                <a:cubicBezTo>
                  <a:pt x="99" y="41"/>
                  <a:pt x="99" y="41"/>
                  <a:pt x="99" y="41"/>
                </a:cubicBezTo>
                <a:cubicBezTo>
                  <a:pt x="99" y="18"/>
                  <a:pt x="99" y="18"/>
                  <a:pt x="99" y="18"/>
                </a:cubicBezTo>
                <a:close/>
                <a:moveTo>
                  <a:pt x="71" y="227"/>
                </a:moveTo>
                <a:cubicBezTo>
                  <a:pt x="77" y="235"/>
                  <a:pt x="88" y="239"/>
                  <a:pt x="99" y="236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89" y="212"/>
                  <a:pt x="89" y="212"/>
                  <a:pt x="89" y="212"/>
                </a:cubicBezTo>
                <a:cubicBezTo>
                  <a:pt x="87" y="213"/>
                  <a:pt x="85" y="213"/>
                  <a:pt x="84" y="210"/>
                </a:cubicBezTo>
                <a:cubicBezTo>
                  <a:pt x="78" y="197"/>
                  <a:pt x="78" y="197"/>
                  <a:pt x="78" y="197"/>
                </a:cubicBezTo>
                <a:cubicBezTo>
                  <a:pt x="77" y="195"/>
                  <a:pt x="78" y="193"/>
                  <a:pt x="80" y="19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4"/>
                  <a:pt x="72" y="183"/>
                  <a:pt x="71" y="182"/>
                </a:cubicBezTo>
                <a:cubicBezTo>
                  <a:pt x="71" y="227"/>
                  <a:pt x="71" y="227"/>
                  <a:pt x="71" y="227"/>
                </a:cubicBezTo>
                <a:close/>
                <a:moveTo>
                  <a:pt x="99" y="94"/>
                </a:moveTo>
                <a:cubicBezTo>
                  <a:pt x="99" y="111"/>
                  <a:pt x="99" y="111"/>
                  <a:pt x="99" y="111"/>
                </a:cubicBezTo>
                <a:cubicBezTo>
                  <a:pt x="97" y="111"/>
                  <a:pt x="97" y="111"/>
                  <a:pt x="97" y="111"/>
                </a:cubicBezTo>
                <a:cubicBezTo>
                  <a:pt x="95" y="112"/>
                  <a:pt x="94" y="115"/>
                  <a:pt x="95" y="117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7" y="149"/>
                  <a:pt x="96" y="148"/>
                  <a:pt x="94" y="149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90" y="140"/>
                  <a:pt x="90" y="140"/>
                  <a:pt x="90" y="140"/>
                </a:cubicBezTo>
                <a:cubicBezTo>
                  <a:pt x="92" y="139"/>
                  <a:pt x="93" y="136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86" y="122"/>
                  <a:pt x="86" y="122"/>
                  <a:pt x="86" y="122"/>
                </a:cubicBezTo>
                <a:cubicBezTo>
                  <a:pt x="85" y="119"/>
                  <a:pt x="82" y="118"/>
                  <a:pt x="80" y="119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lnTo>
                  <a:pt x="99" y="94"/>
                </a:lnTo>
                <a:close/>
                <a:moveTo>
                  <a:pt x="71" y="31"/>
                </a:moveTo>
                <a:cubicBezTo>
                  <a:pt x="20" y="55"/>
                  <a:pt x="20" y="55"/>
                  <a:pt x="20" y="55"/>
                </a:cubicBezTo>
                <a:cubicBezTo>
                  <a:pt x="6" y="62"/>
                  <a:pt x="0" y="78"/>
                  <a:pt x="7" y="91"/>
                </a:cubicBezTo>
                <a:cubicBezTo>
                  <a:pt x="68" y="222"/>
                  <a:pt x="68" y="222"/>
                  <a:pt x="68" y="222"/>
                </a:cubicBezTo>
                <a:cubicBezTo>
                  <a:pt x="69" y="223"/>
                  <a:pt x="70" y="225"/>
                  <a:pt x="71" y="227"/>
                </a:cubicBezTo>
                <a:cubicBezTo>
                  <a:pt x="71" y="182"/>
                  <a:pt x="71" y="182"/>
                  <a:pt x="71" y="182"/>
                </a:cubicBezTo>
                <a:cubicBezTo>
                  <a:pt x="71" y="182"/>
                  <a:pt x="70" y="181"/>
                  <a:pt x="70" y="181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63" y="166"/>
                  <a:pt x="64" y="163"/>
                  <a:pt x="66" y="162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62" y="153"/>
                  <a:pt x="62" y="153"/>
                  <a:pt x="62" y="153"/>
                </a:cubicBezTo>
                <a:cubicBezTo>
                  <a:pt x="60" y="154"/>
                  <a:pt x="57" y="153"/>
                  <a:pt x="56" y="151"/>
                </a:cubicBezTo>
                <a:cubicBezTo>
                  <a:pt x="50" y="138"/>
                  <a:pt x="50" y="138"/>
                  <a:pt x="50" y="138"/>
                </a:cubicBezTo>
                <a:cubicBezTo>
                  <a:pt x="49" y="136"/>
                  <a:pt x="50" y="134"/>
                  <a:pt x="52" y="133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46" y="118"/>
                  <a:pt x="38" y="116"/>
                  <a:pt x="35" y="109"/>
                </a:cubicBezTo>
                <a:cubicBezTo>
                  <a:pt x="26" y="89"/>
                  <a:pt x="26" y="89"/>
                  <a:pt x="26" y="89"/>
                </a:cubicBezTo>
                <a:cubicBezTo>
                  <a:pt x="23" y="83"/>
                  <a:pt x="26" y="75"/>
                  <a:pt x="33" y="72"/>
                </a:cubicBezTo>
                <a:cubicBezTo>
                  <a:pt x="71" y="54"/>
                  <a:pt x="71" y="54"/>
                  <a:pt x="71" y="54"/>
                </a:cubicBezTo>
                <a:lnTo>
                  <a:pt x="71" y="31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6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491261" y="3372184"/>
            <a:ext cx="496434" cy="25136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7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511370" y="3321912"/>
            <a:ext cx="456217" cy="25136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8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691092" y="3270383"/>
            <a:ext cx="96774" cy="25136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9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708687" y="3085635"/>
            <a:ext cx="61583" cy="201087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0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691092" y="3075580"/>
            <a:ext cx="96774" cy="25136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1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838136" y="3270383"/>
            <a:ext cx="94260" cy="25136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2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854475" y="3085635"/>
            <a:ext cx="60326" cy="201087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3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838136" y="3075580"/>
            <a:ext cx="94260" cy="25136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4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546560" y="3270383"/>
            <a:ext cx="96774" cy="25136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5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562899" y="3085635"/>
            <a:ext cx="62840" cy="201087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6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546560" y="3075580"/>
            <a:ext cx="96774" cy="25136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7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511370" y="3020281"/>
            <a:ext cx="456217" cy="25136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8" name="出自【趣你的PPT】(微信:qunideppt)：最优质的PPT资源库"/>
          <p:cNvSpPr/>
          <p:nvPr/>
        </p:nvSpPr>
        <p:spPr bwMode="auto">
          <a:xfrm>
            <a:off x="6511370" y="2874493"/>
            <a:ext cx="456217" cy="145788"/>
          </a:xfrm>
          <a:custGeom>
            <a:avLst/>
            <a:gdLst>
              <a:gd name="T0" fmla="*/ 181 w 363"/>
              <a:gd name="T1" fmla="*/ 0 h 116"/>
              <a:gd name="T2" fmla="*/ 363 w 363"/>
              <a:gd name="T3" fmla="*/ 116 h 116"/>
              <a:gd name="T4" fmla="*/ 0 w 363"/>
              <a:gd name="T5" fmla="*/ 116 h 116"/>
              <a:gd name="T6" fmla="*/ 181 w 363"/>
              <a:gd name="T7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3" h="116">
                <a:moveTo>
                  <a:pt x="181" y="0"/>
                </a:moveTo>
                <a:lnTo>
                  <a:pt x="363" y="116"/>
                </a:lnTo>
                <a:lnTo>
                  <a:pt x="0" y="116"/>
                </a:lnTo>
                <a:lnTo>
                  <a:pt x="181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257088" y="3006456"/>
            <a:ext cx="633425" cy="413486"/>
          </a:xfrm>
          <a:custGeom>
            <a:avLst/>
            <a:gdLst>
              <a:gd name="T0" fmla="*/ 82 w 367"/>
              <a:gd name="T1" fmla="*/ 27 h 240"/>
              <a:gd name="T2" fmla="*/ 367 w 367"/>
              <a:gd name="T3" fmla="*/ 120 h 240"/>
              <a:gd name="T4" fmla="*/ 82 w 367"/>
              <a:gd name="T5" fmla="*/ 213 h 240"/>
              <a:gd name="T6" fmla="*/ 82 w 367"/>
              <a:gd name="T7" fmla="*/ 177 h 240"/>
              <a:gd name="T8" fmla="*/ 127 w 367"/>
              <a:gd name="T9" fmla="*/ 143 h 240"/>
              <a:gd name="T10" fmla="*/ 127 w 367"/>
              <a:gd name="T11" fmla="*/ 87 h 240"/>
              <a:gd name="T12" fmla="*/ 138 w 367"/>
              <a:gd name="T13" fmla="*/ 87 h 240"/>
              <a:gd name="T14" fmla="*/ 138 w 367"/>
              <a:gd name="T15" fmla="*/ 64 h 240"/>
              <a:gd name="T16" fmla="*/ 127 w 367"/>
              <a:gd name="T17" fmla="*/ 64 h 240"/>
              <a:gd name="T18" fmla="*/ 102 w 367"/>
              <a:gd name="T19" fmla="*/ 64 h 240"/>
              <a:gd name="T20" fmla="*/ 91 w 367"/>
              <a:gd name="T21" fmla="*/ 64 h 240"/>
              <a:gd name="T22" fmla="*/ 91 w 367"/>
              <a:gd name="T23" fmla="*/ 87 h 240"/>
              <a:gd name="T24" fmla="*/ 102 w 367"/>
              <a:gd name="T25" fmla="*/ 87 h 240"/>
              <a:gd name="T26" fmla="*/ 102 w 367"/>
              <a:gd name="T27" fmla="*/ 143 h 240"/>
              <a:gd name="T28" fmla="*/ 82 w 367"/>
              <a:gd name="T29" fmla="*/ 156 h 240"/>
              <a:gd name="T30" fmla="*/ 82 w 367"/>
              <a:gd name="T31" fmla="*/ 27 h 240"/>
              <a:gd name="T32" fmla="*/ 0 w 367"/>
              <a:gd name="T33" fmla="*/ 0 h 240"/>
              <a:gd name="T34" fmla="*/ 82 w 367"/>
              <a:gd name="T35" fmla="*/ 27 h 240"/>
              <a:gd name="T36" fmla="*/ 82 w 367"/>
              <a:gd name="T37" fmla="*/ 156 h 240"/>
              <a:gd name="T38" fmla="*/ 82 w 367"/>
              <a:gd name="T39" fmla="*/ 156 h 240"/>
              <a:gd name="T40" fmla="*/ 62 w 367"/>
              <a:gd name="T41" fmla="*/ 143 h 240"/>
              <a:gd name="T42" fmla="*/ 62 w 367"/>
              <a:gd name="T43" fmla="*/ 87 h 240"/>
              <a:gd name="T44" fmla="*/ 73 w 367"/>
              <a:gd name="T45" fmla="*/ 87 h 240"/>
              <a:gd name="T46" fmla="*/ 73 w 367"/>
              <a:gd name="T47" fmla="*/ 64 h 240"/>
              <a:gd name="T48" fmla="*/ 62 w 367"/>
              <a:gd name="T49" fmla="*/ 64 h 240"/>
              <a:gd name="T50" fmla="*/ 37 w 367"/>
              <a:gd name="T51" fmla="*/ 64 h 240"/>
              <a:gd name="T52" fmla="*/ 26 w 367"/>
              <a:gd name="T53" fmla="*/ 64 h 240"/>
              <a:gd name="T54" fmla="*/ 26 w 367"/>
              <a:gd name="T55" fmla="*/ 87 h 240"/>
              <a:gd name="T56" fmla="*/ 37 w 367"/>
              <a:gd name="T57" fmla="*/ 87 h 240"/>
              <a:gd name="T58" fmla="*/ 37 w 367"/>
              <a:gd name="T59" fmla="*/ 143 h 240"/>
              <a:gd name="T60" fmla="*/ 82 w 367"/>
              <a:gd name="T61" fmla="*/ 177 h 240"/>
              <a:gd name="T62" fmla="*/ 82 w 367"/>
              <a:gd name="T63" fmla="*/ 177 h 240"/>
              <a:gd name="T64" fmla="*/ 82 w 367"/>
              <a:gd name="T65" fmla="*/ 213 h 240"/>
              <a:gd name="T66" fmla="*/ 0 w 367"/>
              <a:gd name="T67" fmla="*/ 240 h 240"/>
              <a:gd name="T68" fmla="*/ 0 w 367"/>
              <a:gd name="T69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67" h="240">
                <a:moveTo>
                  <a:pt x="82" y="27"/>
                </a:moveTo>
                <a:cubicBezTo>
                  <a:pt x="367" y="120"/>
                  <a:pt x="367" y="120"/>
                  <a:pt x="367" y="120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107" y="177"/>
                  <a:pt x="127" y="162"/>
                  <a:pt x="127" y="143"/>
                </a:cubicBezTo>
                <a:cubicBezTo>
                  <a:pt x="127" y="87"/>
                  <a:pt x="127" y="87"/>
                  <a:pt x="127" y="87"/>
                </a:cubicBezTo>
                <a:cubicBezTo>
                  <a:pt x="138" y="87"/>
                  <a:pt x="138" y="87"/>
                  <a:pt x="138" y="87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87"/>
                  <a:pt x="91" y="87"/>
                  <a:pt x="91" y="87"/>
                </a:cubicBezTo>
                <a:cubicBezTo>
                  <a:pt x="102" y="87"/>
                  <a:pt x="102" y="87"/>
                  <a:pt x="102" y="87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102" y="150"/>
                  <a:pt x="93" y="156"/>
                  <a:pt x="82" y="156"/>
                </a:cubicBezTo>
                <a:lnTo>
                  <a:pt x="82" y="27"/>
                </a:lnTo>
                <a:close/>
                <a:moveTo>
                  <a:pt x="0" y="0"/>
                </a:moveTo>
                <a:cubicBezTo>
                  <a:pt x="82" y="27"/>
                  <a:pt x="82" y="27"/>
                  <a:pt x="82" y="27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71" y="156"/>
                  <a:pt x="62" y="150"/>
                  <a:pt x="62" y="143"/>
                </a:cubicBezTo>
                <a:cubicBezTo>
                  <a:pt x="62" y="87"/>
                  <a:pt x="62" y="87"/>
                  <a:pt x="62" y="87"/>
                </a:cubicBezTo>
                <a:cubicBezTo>
                  <a:pt x="73" y="87"/>
                  <a:pt x="73" y="87"/>
                  <a:pt x="73" y="87"/>
                </a:cubicBezTo>
                <a:cubicBezTo>
                  <a:pt x="73" y="64"/>
                  <a:pt x="73" y="64"/>
                  <a:pt x="73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37" y="64"/>
                  <a:pt x="37" y="64"/>
                  <a:pt x="37" y="64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87"/>
                  <a:pt x="26" y="87"/>
                  <a:pt x="26" y="87"/>
                </a:cubicBezTo>
                <a:cubicBezTo>
                  <a:pt x="37" y="87"/>
                  <a:pt x="37" y="87"/>
                  <a:pt x="37" y="87"/>
                </a:cubicBezTo>
                <a:cubicBezTo>
                  <a:pt x="37" y="143"/>
                  <a:pt x="37" y="143"/>
                  <a:pt x="37" y="143"/>
                </a:cubicBezTo>
                <a:cubicBezTo>
                  <a:pt x="37" y="162"/>
                  <a:pt x="57" y="177"/>
                  <a:pt x="82" y="177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0" y="240"/>
                  <a:pt x="0" y="240"/>
                  <a:pt x="0" y="240"/>
                </a:cubicBezTo>
                <a:lnTo>
                  <a:pt x="0" y="0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0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654644" y="3460159"/>
            <a:ext cx="148302" cy="258900"/>
          </a:xfrm>
          <a:custGeom>
            <a:avLst/>
            <a:gdLst>
              <a:gd name="T0" fmla="*/ 37 w 86"/>
              <a:gd name="T1" fmla="*/ 128 h 150"/>
              <a:gd name="T2" fmla="*/ 34 w 86"/>
              <a:gd name="T3" fmla="*/ 127 h 150"/>
              <a:gd name="T4" fmla="*/ 34 w 86"/>
              <a:gd name="T5" fmla="*/ 150 h 150"/>
              <a:gd name="T6" fmla="*/ 45 w 86"/>
              <a:gd name="T7" fmla="*/ 142 h 150"/>
              <a:gd name="T8" fmla="*/ 37 w 86"/>
              <a:gd name="T9" fmla="*/ 128 h 150"/>
              <a:gd name="T10" fmla="*/ 34 w 86"/>
              <a:gd name="T11" fmla="*/ 118 h 150"/>
              <a:gd name="T12" fmla="*/ 34 w 86"/>
              <a:gd name="T13" fmla="*/ 51 h 150"/>
              <a:gd name="T14" fmla="*/ 51 w 86"/>
              <a:gd name="T15" fmla="*/ 46 h 150"/>
              <a:gd name="T16" fmla="*/ 61 w 86"/>
              <a:gd name="T17" fmla="*/ 8 h 150"/>
              <a:gd name="T18" fmla="*/ 72 w 86"/>
              <a:gd name="T19" fmla="*/ 1 h 150"/>
              <a:gd name="T20" fmla="*/ 78 w 86"/>
              <a:gd name="T21" fmla="*/ 12 h 150"/>
              <a:gd name="T22" fmla="*/ 69 w 86"/>
              <a:gd name="T23" fmla="*/ 51 h 150"/>
              <a:gd name="T24" fmla="*/ 82 w 86"/>
              <a:gd name="T25" fmla="*/ 84 h 150"/>
              <a:gd name="T26" fmla="*/ 77 w 86"/>
              <a:gd name="T27" fmla="*/ 103 h 150"/>
              <a:gd name="T28" fmla="*/ 77 w 86"/>
              <a:gd name="T29" fmla="*/ 103 h 150"/>
              <a:gd name="T30" fmla="*/ 86 w 86"/>
              <a:gd name="T31" fmla="*/ 117 h 150"/>
              <a:gd name="T32" fmla="*/ 83 w 86"/>
              <a:gd name="T33" fmla="*/ 130 h 150"/>
              <a:gd name="T34" fmla="*/ 34 w 86"/>
              <a:gd name="T35" fmla="*/ 118 h 150"/>
              <a:gd name="T36" fmla="*/ 34 w 86"/>
              <a:gd name="T37" fmla="*/ 127 h 150"/>
              <a:gd name="T38" fmla="*/ 23 w 86"/>
              <a:gd name="T39" fmla="*/ 136 h 150"/>
              <a:gd name="T40" fmla="*/ 31 w 86"/>
              <a:gd name="T41" fmla="*/ 150 h 150"/>
              <a:gd name="T42" fmla="*/ 34 w 86"/>
              <a:gd name="T43" fmla="*/ 150 h 150"/>
              <a:gd name="T44" fmla="*/ 34 w 86"/>
              <a:gd name="T45" fmla="*/ 127 h 150"/>
              <a:gd name="T46" fmla="*/ 34 w 86"/>
              <a:gd name="T47" fmla="*/ 51 h 150"/>
              <a:gd name="T48" fmla="*/ 34 w 86"/>
              <a:gd name="T49" fmla="*/ 118 h 150"/>
              <a:gd name="T50" fmla="*/ 0 w 86"/>
              <a:gd name="T51" fmla="*/ 109 h 150"/>
              <a:gd name="T52" fmla="*/ 3 w 86"/>
              <a:gd name="T53" fmla="*/ 96 h 150"/>
              <a:gd name="T54" fmla="*/ 18 w 86"/>
              <a:gd name="T55" fmla="*/ 88 h 150"/>
              <a:gd name="T56" fmla="*/ 23 w 86"/>
              <a:gd name="T57" fmla="*/ 69 h 150"/>
              <a:gd name="T58" fmla="*/ 34 w 86"/>
              <a:gd name="T59" fmla="*/ 5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6" h="150">
                <a:moveTo>
                  <a:pt x="37" y="128"/>
                </a:moveTo>
                <a:cubicBezTo>
                  <a:pt x="36" y="127"/>
                  <a:pt x="35" y="127"/>
                  <a:pt x="34" y="127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9" y="150"/>
                  <a:pt x="44" y="147"/>
                  <a:pt x="45" y="142"/>
                </a:cubicBezTo>
                <a:cubicBezTo>
                  <a:pt x="47" y="136"/>
                  <a:pt x="43" y="129"/>
                  <a:pt x="37" y="128"/>
                </a:cubicBezTo>
                <a:close/>
                <a:moveTo>
                  <a:pt x="34" y="118"/>
                </a:moveTo>
                <a:cubicBezTo>
                  <a:pt x="34" y="51"/>
                  <a:pt x="34" y="51"/>
                  <a:pt x="34" y="51"/>
                </a:cubicBezTo>
                <a:cubicBezTo>
                  <a:pt x="39" y="48"/>
                  <a:pt x="45" y="46"/>
                  <a:pt x="51" y="46"/>
                </a:cubicBezTo>
                <a:cubicBezTo>
                  <a:pt x="61" y="8"/>
                  <a:pt x="61" y="8"/>
                  <a:pt x="61" y="8"/>
                </a:cubicBezTo>
                <a:cubicBezTo>
                  <a:pt x="62" y="3"/>
                  <a:pt x="67" y="0"/>
                  <a:pt x="72" y="1"/>
                </a:cubicBezTo>
                <a:cubicBezTo>
                  <a:pt x="77" y="2"/>
                  <a:pt x="80" y="7"/>
                  <a:pt x="78" y="12"/>
                </a:cubicBezTo>
                <a:cubicBezTo>
                  <a:pt x="69" y="51"/>
                  <a:pt x="69" y="51"/>
                  <a:pt x="69" y="51"/>
                </a:cubicBezTo>
                <a:cubicBezTo>
                  <a:pt x="79" y="57"/>
                  <a:pt x="86" y="68"/>
                  <a:pt x="82" y="84"/>
                </a:cubicBezTo>
                <a:cubicBezTo>
                  <a:pt x="82" y="84"/>
                  <a:pt x="79" y="97"/>
                  <a:pt x="77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75" y="112"/>
                  <a:pt x="86" y="117"/>
                  <a:pt x="86" y="117"/>
                </a:cubicBezTo>
                <a:cubicBezTo>
                  <a:pt x="83" y="130"/>
                  <a:pt x="83" y="130"/>
                  <a:pt x="83" y="130"/>
                </a:cubicBezTo>
                <a:lnTo>
                  <a:pt x="34" y="118"/>
                </a:lnTo>
                <a:close/>
                <a:moveTo>
                  <a:pt x="34" y="127"/>
                </a:moveTo>
                <a:cubicBezTo>
                  <a:pt x="29" y="127"/>
                  <a:pt x="24" y="131"/>
                  <a:pt x="23" y="136"/>
                </a:cubicBezTo>
                <a:cubicBezTo>
                  <a:pt x="21" y="142"/>
                  <a:pt x="25" y="148"/>
                  <a:pt x="31" y="150"/>
                </a:cubicBezTo>
                <a:cubicBezTo>
                  <a:pt x="32" y="150"/>
                  <a:pt x="33" y="150"/>
                  <a:pt x="34" y="150"/>
                </a:cubicBezTo>
                <a:cubicBezTo>
                  <a:pt x="34" y="127"/>
                  <a:pt x="34" y="127"/>
                  <a:pt x="34" y="127"/>
                </a:cubicBezTo>
                <a:close/>
                <a:moveTo>
                  <a:pt x="34" y="51"/>
                </a:moveTo>
                <a:cubicBezTo>
                  <a:pt x="34" y="118"/>
                  <a:pt x="34" y="118"/>
                  <a:pt x="34" y="118"/>
                </a:cubicBezTo>
                <a:cubicBezTo>
                  <a:pt x="0" y="109"/>
                  <a:pt x="0" y="109"/>
                  <a:pt x="0" y="109"/>
                </a:cubicBezTo>
                <a:cubicBezTo>
                  <a:pt x="3" y="96"/>
                  <a:pt x="3" y="96"/>
                  <a:pt x="3" y="96"/>
                </a:cubicBezTo>
                <a:cubicBezTo>
                  <a:pt x="3" y="96"/>
                  <a:pt x="16" y="97"/>
                  <a:pt x="18" y="88"/>
                </a:cubicBezTo>
                <a:cubicBezTo>
                  <a:pt x="20" y="80"/>
                  <a:pt x="23" y="69"/>
                  <a:pt x="23" y="69"/>
                </a:cubicBezTo>
                <a:cubicBezTo>
                  <a:pt x="25" y="61"/>
                  <a:pt x="29" y="55"/>
                  <a:pt x="34" y="51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360145" y="2572862"/>
            <a:ext cx="297861" cy="364471"/>
          </a:xfrm>
          <a:custGeom>
            <a:avLst/>
            <a:gdLst>
              <a:gd name="T0" fmla="*/ 172 w 172"/>
              <a:gd name="T1" fmla="*/ 9 h 211"/>
              <a:gd name="T2" fmla="*/ 121 w 172"/>
              <a:gd name="T3" fmla="*/ 37 h 211"/>
              <a:gd name="T4" fmla="*/ 143 w 172"/>
              <a:gd name="T5" fmla="*/ 211 h 211"/>
              <a:gd name="T6" fmla="*/ 124 w 172"/>
              <a:gd name="T7" fmla="*/ 165 h 211"/>
              <a:gd name="T8" fmla="*/ 131 w 172"/>
              <a:gd name="T9" fmla="*/ 108 h 211"/>
              <a:gd name="T10" fmla="*/ 121 w 172"/>
              <a:gd name="T11" fmla="*/ 86 h 211"/>
              <a:gd name="T12" fmla="*/ 129 w 172"/>
              <a:gd name="T13" fmla="*/ 146 h 211"/>
              <a:gd name="T14" fmla="*/ 127 w 172"/>
              <a:gd name="T15" fmla="*/ 116 h 211"/>
              <a:gd name="T16" fmla="*/ 121 w 172"/>
              <a:gd name="T17" fmla="*/ 156 h 211"/>
              <a:gd name="T18" fmla="*/ 121 w 172"/>
              <a:gd name="T19" fmla="*/ 9 h 211"/>
              <a:gd name="T20" fmla="*/ 98 w 172"/>
              <a:gd name="T21" fmla="*/ 37 h 211"/>
              <a:gd name="T22" fmla="*/ 110 w 172"/>
              <a:gd name="T23" fmla="*/ 88 h 211"/>
              <a:gd name="T24" fmla="*/ 100 w 172"/>
              <a:gd name="T25" fmla="*/ 81 h 211"/>
              <a:gd name="T26" fmla="*/ 121 w 172"/>
              <a:gd name="T27" fmla="*/ 211 h 211"/>
              <a:gd name="T28" fmla="*/ 101 w 172"/>
              <a:gd name="T29" fmla="*/ 163 h 211"/>
              <a:gd name="T30" fmla="*/ 121 w 172"/>
              <a:gd name="T31" fmla="*/ 211 h 211"/>
              <a:gd name="T32" fmla="*/ 113 w 172"/>
              <a:gd name="T33" fmla="*/ 148 h 211"/>
              <a:gd name="T34" fmla="*/ 121 w 172"/>
              <a:gd name="T35" fmla="*/ 156 h 211"/>
              <a:gd name="T36" fmla="*/ 98 w 172"/>
              <a:gd name="T37" fmla="*/ 0 h 211"/>
              <a:gd name="T38" fmla="*/ 71 w 172"/>
              <a:gd name="T39" fmla="*/ 0 h 211"/>
              <a:gd name="T40" fmla="*/ 98 w 172"/>
              <a:gd name="T41" fmla="*/ 80 h 211"/>
              <a:gd name="T42" fmla="*/ 71 w 172"/>
              <a:gd name="T43" fmla="*/ 37 h 211"/>
              <a:gd name="T44" fmla="*/ 71 w 172"/>
              <a:gd name="T45" fmla="*/ 166 h 211"/>
              <a:gd name="T46" fmla="*/ 98 w 172"/>
              <a:gd name="T47" fmla="*/ 141 h 211"/>
              <a:gd name="T48" fmla="*/ 98 w 172"/>
              <a:gd name="T49" fmla="*/ 160 h 211"/>
              <a:gd name="T50" fmla="*/ 74 w 172"/>
              <a:gd name="T51" fmla="*/ 124 h 211"/>
              <a:gd name="T52" fmla="*/ 71 w 172"/>
              <a:gd name="T53" fmla="*/ 118 h 211"/>
              <a:gd name="T54" fmla="*/ 71 w 172"/>
              <a:gd name="T55" fmla="*/ 98 h 211"/>
              <a:gd name="T56" fmla="*/ 71 w 172"/>
              <a:gd name="T57" fmla="*/ 0 h 211"/>
              <a:gd name="T58" fmla="*/ 60 w 172"/>
              <a:gd name="T59" fmla="*/ 0 h 211"/>
              <a:gd name="T60" fmla="*/ 71 w 172"/>
              <a:gd name="T61" fmla="*/ 88 h 211"/>
              <a:gd name="T62" fmla="*/ 60 w 172"/>
              <a:gd name="T63" fmla="*/ 37 h 211"/>
              <a:gd name="T64" fmla="*/ 60 w 172"/>
              <a:gd name="T65" fmla="*/ 120 h 211"/>
              <a:gd name="T66" fmla="*/ 65 w 172"/>
              <a:gd name="T67" fmla="*/ 166 h 211"/>
              <a:gd name="T68" fmla="*/ 71 w 172"/>
              <a:gd name="T69" fmla="*/ 98 h 211"/>
              <a:gd name="T70" fmla="*/ 71 w 172"/>
              <a:gd name="T71" fmla="*/ 98 h 211"/>
              <a:gd name="T72" fmla="*/ 60 w 172"/>
              <a:gd name="T73" fmla="*/ 9 h 211"/>
              <a:gd name="T74" fmla="*/ 12 w 172"/>
              <a:gd name="T75" fmla="*/ 23 h 211"/>
              <a:gd name="T76" fmla="*/ 60 w 172"/>
              <a:gd name="T77" fmla="*/ 100 h 211"/>
              <a:gd name="T78" fmla="*/ 28 w 172"/>
              <a:gd name="T79" fmla="*/ 118 h 211"/>
              <a:gd name="T80" fmla="*/ 29 w 172"/>
              <a:gd name="T81" fmla="*/ 134 h 211"/>
              <a:gd name="T82" fmla="*/ 34 w 172"/>
              <a:gd name="T83" fmla="*/ 127 h 211"/>
              <a:gd name="T84" fmla="*/ 47 w 172"/>
              <a:gd name="T85" fmla="*/ 120 h 211"/>
              <a:gd name="T86" fmla="*/ 36 w 172"/>
              <a:gd name="T87" fmla="*/ 178 h 211"/>
              <a:gd name="T88" fmla="*/ 45 w 172"/>
              <a:gd name="T89" fmla="*/ 163 h 211"/>
              <a:gd name="T90" fmla="*/ 60 w 172"/>
              <a:gd name="T91" fmla="*/ 211 h 211"/>
              <a:gd name="T92" fmla="*/ 0 w 172"/>
              <a:gd name="T93" fmla="*/ 29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2" h="211">
                <a:moveTo>
                  <a:pt x="121" y="0"/>
                </a:moveTo>
                <a:cubicBezTo>
                  <a:pt x="172" y="0"/>
                  <a:pt x="172" y="0"/>
                  <a:pt x="172" y="0"/>
                </a:cubicBezTo>
                <a:cubicBezTo>
                  <a:pt x="172" y="9"/>
                  <a:pt x="172" y="9"/>
                  <a:pt x="172" y="9"/>
                </a:cubicBezTo>
                <a:cubicBezTo>
                  <a:pt x="121" y="9"/>
                  <a:pt x="121" y="9"/>
                  <a:pt x="121" y="9"/>
                </a:cubicBezTo>
                <a:cubicBezTo>
                  <a:pt x="121" y="0"/>
                  <a:pt x="121" y="0"/>
                  <a:pt x="121" y="0"/>
                </a:cubicBezTo>
                <a:close/>
                <a:moveTo>
                  <a:pt x="121" y="37"/>
                </a:moveTo>
                <a:cubicBezTo>
                  <a:pt x="172" y="37"/>
                  <a:pt x="172" y="37"/>
                  <a:pt x="172" y="37"/>
                </a:cubicBezTo>
                <a:cubicBezTo>
                  <a:pt x="172" y="183"/>
                  <a:pt x="172" y="183"/>
                  <a:pt x="172" y="183"/>
                </a:cubicBezTo>
                <a:cubicBezTo>
                  <a:pt x="172" y="198"/>
                  <a:pt x="159" y="211"/>
                  <a:pt x="143" y="211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1" y="166"/>
                  <a:pt x="121" y="166"/>
                  <a:pt x="121" y="166"/>
                </a:cubicBezTo>
                <a:cubicBezTo>
                  <a:pt x="122" y="166"/>
                  <a:pt x="123" y="166"/>
                  <a:pt x="124" y="165"/>
                </a:cubicBezTo>
                <a:cubicBezTo>
                  <a:pt x="130" y="163"/>
                  <a:pt x="134" y="159"/>
                  <a:pt x="138" y="153"/>
                </a:cubicBezTo>
                <a:cubicBezTo>
                  <a:pt x="142" y="145"/>
                  <a:pt x="145" y="137"/>
                  <a:pt x="145" y="128"/>
                </a:cubicBezTo>
                <a:cubicBezTo>
                  <a:pt x="145" y="115"/>
                  <a:pt x="140" y="108"/>
                  <a:pt x="131" y="108"/>
                </a:cubicBezTo>
                <a:cubicBezTo>
                  <a:pt x="128" y="108"/>
                  <a:pt x="125" y="109"/>
                  <a:pt x="121" y="111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21" y="37"/>
                  <a:pt x="121" y="37"/>
                  <a:pt x="121" y="37"/>
                </a:cubicBezTo>
                <a:close/>
                <a:moveTo>
                  <a:pt x="121" y="156"/>
                </a:moveTo>
                <a:cubicBezTo>
                  <a:pt x="123" y="155"/>
                  <a:pt x="126" y="152"/>
                  <a:pt x="129" y="146"/>
                </a:cubicBezTo>
                <a:cubicBezTo>
                  <a:pt x="131" y="140"/>
                  <a:pt x="133" y="134"/>
                  <a:pt x="133" y="129"/>
                </a:cubicBezTo>
                <a:cubicBezTo>
                  <a:pt x="133" y="123"/>
                  <a:pt x="132" y="119"/>
                  <a:pt x="129" y="117"/>
                </a:cubicBezTo>
                <a:cubicBezTo>
                  <a:pt x="129" y="117"/>
                  <a:pt x="128" y="116"/>
                  <a:pt x="127" y="116"/>
                </a:cubicBezTo>
                <a:cubicBezTo>
                  <a:pt x="126" y="116"/>
                  <a:pt x="124" y="117"/>
                  <a:pt x="123" y="117"/>
                </a:cubicBezTo>
                <a:cubicBezTo>
                  <a:pt x="122" y="117"/>
                  <a:pt x="121" y="117"/>
                  <a:pt x="121" y="118"/>
                </a:cubicBezTo>
                <a:lnTo>
                  <a:pt x="121" y="156"/>
                </a:lnTo>
                <a:close/>
                <a:moveTo>
                  <a:pt x="98" y="0"/>
                </a:moveTo>
                <a:cubicBezTo>
                  <a:pt x="121" y="0"/>
                  <a:pt x="121" y="0"/>
                  <a:pt x="121" y="0"/>
                </a:cubicBezTo>
                <a:cubicBezTo>
                  <a:pt x="121" y="9"/>
                  <a:pt x="121" y="9"/>
                  <a:pt x="121" y="9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0"/>
                  <a:pt x="98" y="0"/>
                  <a:pt x="98" y="0"/>
                </a:cubicBezTo>
                <a:close/>
                <a:moveTo>
                  <a:pt x="98" y="37"/>
                </a:moveTo>
                <a:cubicBezTo>
                  <a:pt x="121" y="37"/>
                  <a:pt x="121" y="37"/>
                  <a:pt x="121" y="37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8" y="90"/>
                  <a:pt x="98" y="90"/>
                  <a:pt x="98" y="90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99" y="81"/>
                  <a:pt x="98" y="80"/>
                </a:cubicBezTo>
                <a:cubicBezTo>
                  <a:pt x="98" y="37"/>
                  <a:pt x="98" y="37"/>
                  <a:pt x="98" y="37"/>
                </a:cubicBezTo>
                <a:close/>
                <a:moveTo>
                  <a:pt x="121" y="211"/>
                </a:moveTo>
                <a:cubicBezTo>
                  <a:pt x="98" y="211"/>
                  <a:pt x="98" y="211"/>
                  <a:pt x="98" y="211"/>
                </a:cubicBezTo>
                <a:cubicBezTo>
                  <a:pt x="98" y="160"/>
                  <a:pt x="98" y="160"/>
                  <a:pt x="98" y="160"/>
                </a:cubicBezTo>
                <a:cubicBezTo>
                  <a:pt x="99" y="161"/>
                  <a:pt x="100" y="162"/>
                  <a:pt x="101" y="163"/>
                </a:cubicBezTo>
                <a:cubicBezTo>
                  <a:pt x="103" y="166"/>
                  <a:pt x="107" y="167"/>
                  <a:pt x="112" y="167"/>
                </a:cubicBezTo>
                <a:cubicBezTo>
                  <a:pt x="115" y="167"/>
                  <a:pt x="118" y="167"/>
                  <a:pt x="121" y="166"/>
                </a:cubicBezTo>
                <a:cubicBezTo>
                  <a:pt x="121" y="211"/>
                  <a:pt x="121" y="211"/>
                  <a:pt x="121" y="211"/>
                </a:cubicBezTo>
                <a:close/>
                <a:moveTo>
                  <a:pt x="121" y="118"/>
                </a:moveTo>
                <a:cubicBezTo>
                  <a:pt x="120" y="118"/>
                  <a:pt x="120" y="118"/>
                  <a:pt x="120" y="119"/>
                </a:cubicBezTo>
                <a:cubicBezTo>
                  <a:pt x="113" y="148"/>
                  <a:pt x="113" y="148"/>
                  <a:pt x="113" y="148"/>
                </a:cubicBezTo>
                <a:cubicBezTo>
                  <a:pt x="113" y="149"/>
                  <a:pt x="113" y="150"/>
                  <a:pt x="113" y="151"/>
                </a:cubicBezTo>
                <a:cubicBezTo>
                  <a:pt x="113" y="154"/>
                  <a:pt x="115" y="156"/>
                  <a:pt x="119" y="156"/>
                </a:cubicBezTo>
                <a:cubicBezTo>
                  <a:pt x="120" y="156"/>
                  <a:pt x="120" y="156"/>
                  <a:pt x="121" y="156"/>
                </a:cubicBezTo>
                <a:lnTo>
                  <a:pt x="121" y="118"/>
                </a:lnTo>
                <a:close/>
                <a:moveTo>
                  <a:pt x="71" y="0"/>
                </a:moveTo>
                <a:cubicBezTo>
                  <a:pt x="98" y="0"/>
                  <a:pt x="98" y="0"/>
                  <a:pt x="98" y="0"/>
                </a:cubicBezTo>
                <a:cubicBezTo>
                  <a:pt x="98" y="9"/>
                  <a:pt x="98" y="9"/>
                  <a:pt x="98" y="9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0"/>
                  <a:pt x="71" y="0"/>
                  <a:pt x="71" y="0"/>
                </a:cubicBezTo>
                <a:close/>
                <a:moveTo>
                  <a:pt x="71" y="37"/>
                </a:moveTo>
                <a:cubicBezTo>
                  <a:pt x="98" y="37"/>
                  <a:pt x="98" y="37"/>
                  <a:pt x="98" y="37"/>
                </a:cubicBezTo>
                <a:cubicBezTo>
                  <a:pt x="98" y="80"/>
                  <a:pt x="98" y="80"/>
                  <a:pt x="98" y="80"/>
                </a:cubicBezTo>
                <a:cubicBezTo>
                  <a:pt x="96" y="80"/>
                  <a:pt x="94" y="80"/>
                  <a:pt x="91" y="80"/>
                </a:cubicBezTo>
                <a:cubicBezTo>
                  <a:pt x="85" y="80"/>
                  <a:pt x="78" y="83"/>
                  <a:pt x="71" y="88"/>
                </a:cubicBezTo>
                <a:cubicBezTo>
                  <a:pt x="71" y="37"/>
                  <a:pt x="71" y="37"/>
                  <a:pt x="71" y="37"/>
                </a:cubicBezTo>
                <a:close/>
                <a:moveTo>
                  <a:pt x="98" y="211"/>
                </a:moveTo>
                <a:cubicBezTo>
                  <a:pt x="71" y="211"/>
                  <a:pt x="71" y="211"/>
                  <a:pt x="71" y="211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82" y="166"/>
                  <a:pt x="82" y="166"/>
                  <a:pt x="82" y="166"/>
                </a:cubicBezTo>
                <a:cubicBezTo>
                  <a:pt x="98" y="90"/>
                  <a:pt x="98" y="90"/>
                  <a:pt x="98" y="90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7" y="146"/>
                  <a:pt x="97" y="146"/>
                  <a:pt x="97" y="146"/>
                </a:cubicBezTo>
                <a:cubicBezTo>
                  <a:pt x="97" y="148"/>
                  <a:pt x="97" y="150"/>
                  <a:pt x="97" y="152"/>
                </a:cubicBezTo>
                <a:cubicBezTo>
                  <a:pt x="97" y="155"/>
                  <a:pt x="97" y="158"/>
                  <a:pt x="98" y="160"/>
                </a:cubicBezTo>
                <a:cubicBezTo>
                  <a:pt x="98" y="211"/>
                  <a:pt x="98" y="211"/>
                  <a:pt x="98" y="211"/>
                </a:cubicBezTo>
                <a:close/>
                <a:moveTo>
                  <a:pt x="71" y="137"/>
                </a:moveTo>
                <a:cubicBezTo>
                  <a:pt x="74" y="124"/>
                  <a:pt x="74" y="124"/>
                  <a:pt x="74" y="124"/>
                </a:cubicBezTo>
                <a:cubicBezTo>
                  <a:pt x="73" y="124"/>
                  <a:pt x="72" y="124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lose/>
                <a:moveTo>
                  <a:pt x="71" y="118"/>
                </a:moveTo>
                <a:cubicBezTo>
                  <a:pt x="73" y="118"/>
                  <a:pt x="74" y="119"/>
                  <a:pt x="75" y="119"/>
                </a:cubicBezTo>
                <a:cubicBezTo>
                  <a:pt x="82" y="88"/>
                  <a:pt x="82" y="88"/>
                  <a:pt x="82" y="88"/>
                </a:cubicBezTo>
                <a:cubicBezTo>
                  <a:pt x="79" y="90"/>
                  <a:pt x="75" y="93"/>
                  <a:pt x="71" y="98"/>
                </a:cubicBezTo>
                <a:lnTo>
                  <a:pt x="71" y="118"/>
                </a:lnTo>
                <a:close/>
                <a:moveTo>
                  <a:pt x="60" y="0"/>
                </a:moveTo>
                <a:cubicBezTo>
                  <a:pt x="71" y="0"/>
                  <a:pt x="71" y="0"/>
                  <a:pt x="71" y="0"/>
                </a:cubicBezTo>
                <a:cubicBezTo>
                  <a:pt x="71" y="9"/>
                  <a:pt x="71" y="9"/>
                  <a:pt x="71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0"/>
                  <a:pt x="60" y="0"/>
                  <a:pt x="60" y="0"/>
                </a:cubicBezTo>
                <a:close/>
                <a:moveTo>
                  <a:pt x="60" y="37"/>
                </a:moveTo>
                <a:cubicBezTo>
                  <a:pt x="71" y="37"/>
                  <a:pt x="71" y="37"/>
                  <a:pt x="71" y="37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89"/>
                  <a:pt x="71" y="89"/>
                  <a:pt x="71" y="89"/>
                </a:cubicBezTo>
                <a:cubicBezTo>
                  <a:pt x="67" y="92"/>
                  <a:pt x="64" y="96"/>
                  <a:pt x="60" y="100"/>
                </a:cubicBezTo>
                <a:cubicBezTo>
                  <a:pt x="60" y="37"/>
                  <a:pt x="60" y="37"/>
                  <a:pt x="60" y="37"/>
                </a:cubicBezTo>
                <a:close/>
                <a:moveTo>
                  <a:pt x="71" y="211"/>
                </a:moveTo>
                <a:cubicBezTo>
                  <a:pt x="60" y="211"/>
                  <a:pt x="60" y="211"/>
                  <a:pt x="60" y="211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4" y="121"/>
                  <a:pt x="68" y="122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65" y="166"/>
                  <a:pt x="65" y="166"/>
                  <a:pt x="65" y="166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71" y="211"/>
                  <a:pt x="71" y="211"/>
                  <a:pt x="71" y="211"/>
                </a:cubicBezTo>
                <a:close/>
                <a:moveTo>
                  <a:pt x="71" y="98"/>
                </a:moveTo>
                <a:cubicBezTo>
                  <a:pt x="68" y="102"/>
                  <a:pt x="65" y="108"/>
                  <a:pt x="61" y="115"/>
                </a:cubicBezTo>
                <a:cubicBezTo>
                  <a:pt x="65" y="116"/>
                  <a:pt x="68" y="117"/>
                  <a:pt x="71" y="118"/>
                </a:cubicBezTo>
                <a:lnTo>
                  <a:pt x="71" y="98"/>
                </a:lnTo>
                <a:close/>
                <a:moveTo>
                  <a:pt x="29" y="0"/>
                </a:moveTo>
                <a:cubicBezTo>
                  <a:pt x="60" y="0"/>
                  <a:pt x="60" y="0"/>
                  <a:pt x="60" y="0"/>
                </a:cubicBezTo>
                <a:cubicBezTo>
                  <a:pt x="60" y="9"/>
                  <a:pt x="60" y="9"/>
                  <a:pt x="60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18" y="9"/>
                  <a:pt x="12" y="15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30"/>
                  <a:pt x="18" y="37"/>
                  <a:pt x="26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7" y="104"/>
                  <a:pt x="54" y="109"/>
                  <a:pt x="51" y="114"/>
                </a:cubicBezTo>
                <a:cubicBezTo>
                  <a:pt x="48" y="114"/>
                  <a:pt x="46" y="113"/>
                  <a:pt x="45" y="113"/>
                </a:cubicBezTo>
                <a:cubicBezTo>
                  <a:pt x="38" y="113"/>
                  <a:pt x="32" y="115"/>
                  <a:pt x="28" y="118"/>
                </a:cubicBezTo>
                <a:cubicBezTo>
                  <a:pt x="23" y="120"/>
                  <a:pt x="21" y="124"/>
                  <a:pt x="21" y="128"/>
                </a:cubicBezTo>
                <a:cubicBezTo>
                  <a:pt x="21" y="130"/>
                  <a:pt x="22" y="131"/>
                  <a:pt x="23" y="133"/>
                </a:cubicBezTo>
                <a:cubicBezTo>
                  <a:pt x="24" y="134"/>
                  <a:pt x="26" y="134"/>
                  <a:pt x="29" y="134"/>
                </a:cubicBezTo>
                <a:cubicBezTo>
                  <a:pt x="30" y="134"/>
                  <a:pt x="31" y="134"/>
                  <a:pt x="33" y="133"/>
                </a:cubicBezTo>
                <a:cubicBezTo>
                  <a:pt x="34" y="132"/>
                  <a:pt x="35" y="131"/>
                  <a:pt x="35" y="130"/>
                </a:cubicBezTo>
                <a:cubicBezTo>
                  <a:pt x="35" y="129"/>
                  <a:pt x="34" y="128"/>
                  <a:pt x="34" y="127"/>
                </a:cubicBezTo>
                <a:cubicBezTo>
                  <a:pt x="34" y="127"/>
                  <a:pt x="33" y="126"/>
                  <a:pt x="33" y="126"/>
                </a:cubicBezTo>
                <a:cubicBezTo>
                  <a:pt x="34" y="124"/>
                  <a:pt x="35" y="123"/>
                  <a:pt x="38" y="122"/>
                </a:cubicBezTo>
                <a:cubicBezTo>
                  <a:pt x="40" y="121"/>
                  <a:pt x="43" y="120"/>
                  <a:pt x="47" y="120"/>
                </a:cubicBezTo>
                <a:cubicBezTo>
                  <a:pt x="44" y="125"/>
                  <a:pt x="42" y="129"/>
                  <a:pt x="40" y="134"/>
                </a:cubicBezTo>
                <a:cubicBezTo>
                  <a:pt x="33" y="148"/>
                  <a:pt x="30" y="159"/>
                  <a:pt x="30" y="167"/>
                </a:cubicBezTo>
                <a:cubicBezTo>
                  <a:pt x="30" y="173"/>
                  <a:pt x="32" y="176"/>
                  <a:pt x="36" y="178"/>
                </a:cubicBezTo>
                <a:cubicBezTo>
                  <a:pt x="37" y="179"/>
                  <a:pt x="41" y="180"/>
                  <a:pt x="45" y="180"/>
                </a:cubicBezTo>
                <a:cubicBezTo>
                  <a:pt x="44" y="178"/>
                  <a:pt x="44" y="176"/>
                  <a:pt x="44" y="173"/>
                </a:cubicBezTo>
                <a:cubicBezTo>
                  <a:pt x="44" y="170"/>
                  <a:pt x="44" y="167"/>
                  <a:pt x="45" y="163"/>
                </a:cubicBezTo>
                <a:cubicBezTo>
                  <a:pt x="47" y="150"/>
                  <a:pt x="52" y="136"/>
                  <a:pt x="59" y="120"/>
                </a:cubicBezTo>
                <a:cubicBezTo>
                  <a:pt x="59" y="120"/>
                  <a:pt x="60" y="120"/>
                  <a:pt x="60" y="120"/>
                </a:cubicBezTo>
                <a:cubicBezTo>
                  <a:pt x="60" y="211"/>
                  <a:pt x="60" y="211"/>
                  <a:pt x="60" y="211"/>
                </a:cubicBezTo>
                <a:cubicBezTo>
                  <a:pt x="29" y="211"/>
                  <a:pt x="29" y="211"/>
                  <a:pt x="29" y="211"/>
                </a:cubicBezTo>
                <a:cubicBezTo>
                  <a:pt x="13" y="211"/>
                  <a:pt x="0" y="198"/>
                  <a:pt x="0" y="18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3"/>
                  <a:pt x="13" y="0"/>
                  <a:pt x="29" y="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2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933244" y="2956184"/>
            <a:ext cx="451190" cy="452446"/>
          </a:xfrm>
          <a:custGeom>
            <a:avLst/>
            <a:gdLst>
              <a:gd name="T0" fmla="*/ 249 w 261"/>
              <a:gd name="T1" fmla="*/ 220 h 262"/>
              <a:gd name="T2" fmla="*/ 261 w 261"/>
              <a:gd name="T3" fmla="*/ 70 h 262"/>
              <a:gd name="T4" fmla="*/ 249 w 261"/>
              <a:gd name="T5" fmla="*/ 70 h 262"/>
              <a:gd name="T6" fmla="*/ 249 w 261"/>
              <a:gd name="T7" fmla="*/ 154 h 262"/>
              <a:gd name="T8" fmla="*/ 227 w 261"/>
              <a:gd name="T9" fmla="*/ 180 h 262"/>
              <a:gd name="T10" fmla="*/ 209 w 261"/>
              <a:gd name="T11" fmla="*/ 262 h 262"/>
              <a:gd name="T12" fmla="*/ 209 w 261"/>
              <a:gd name="T13" fmla="*/ 262 h 262"/>
              <a:gd name="T14" fmla="*/ 209 w 261"/>
              <a:gd name="T15" fmla="*/ 15 h 262"/>
              <a:gd name="T16" fmla="*/ 203 w 261"/>
              <a:gd name="T17" fmla="*/ 28 h 262"/>
              <a:gd name="T18" fmla="*/ 209 w 261"/>
              <a:gd name="T19" fmla="*/ 50 h 262"/>
              <a:gd name="T20" fmla="*/ 201 w 261"/>
              <a:gd name="T21" fmla="*/ 120 h 262"/>
              <a:gd name="T22" fmla="*/ 209 w 261"/>
              <a:gd name="T23" fmla="*/ 197 h 262"/>
              <a:gd name="T24" fmla="*/ 209 w 261"/>
              <a:gd name="T25" fmla="*/ 197 h 262"/>
              <a:gd name="T26" fmla="*/ 195 w 261"/>
              <a:gd name="T27" fmla="*/ 232 h 262"/>
              <a:gd name="T28" fmla="*/ 168 w 261"/>
              <a:gd name="T29" fmla="*/ 36 h 262"/>
              <a:gd name="T30" fmla="*/ 195 w 261"/>
              <a:gd name="T31" fmla="*/ 20 h 262"/>
              <a:gd name="T32" fmla="*/ 195 w 261"/>
              <a:gd name="T33" fmla="*/ 50 h 262"/>
              <a:gd name="T34" fmla="*/ 195 w 261"/>
              <a:gd name="T35" fmla="*/ 120 h 262"/>
              <a:gd name="T36" fmla="*/ 168 w 261"/>
              <a:gd name="T37" fmla="*/ 220 h 262"/>
              <a:gd name="T38" fmla="*/ 192 w 261"/>
              <a:gd name="T39" fmla="*/ 249 h 262"/>
              <a:gd name="T40" fmla="*/ 168 w 261"/>
              <a:gd name="T41" fmla="*/ 21 h 262"/>
              <a:gd name="T42" fmla="*/ 168 w 261"/>
              <a:gd name="T43" fmla="*/ 44 h 262"/>
              <a:gd name="T44" fmla="*/ 135 w 261"/>
              <a:gd name="T45" fmla="*/ 120 h 262"/>
              <a:gd name="T46" fmla="*/ 167 w 261"/>
              <a:gd name="T47" fmla="*/ 198 h 262"/>
              <a:gd name="T48" fmla="*/ 167 w 261"/>
              <a:gd name="T49" fmla="*/ 167 h 262"/>
              <a:gd name="T50" fmla="*/ 130 w 261"/>
              <a:gd name="T51" fmla="*/ 147 h 262"/>
              <a:gd name="T52" fmla="*/ 93 w 261"/>
              <a:gd name="T53" fmla="*/ 44 h 262"/>
              <a:gd name="T54" fmla="*/ 130 w 261"/>
              <a:gd name="T55" fmla="*/ 0 h 262"/>
              <a:gd name="T56" fmla="*/ 126 w 261"/>
              <a:gd name="T57" fmla="*/ 120 h 262"/>
              <a:gd name="T58" fmla="*/ 130 w 261"/>
              <a:gd name="T59" fmla="*/ 159 h 262"/>
              <a:gd name="T60" fmla="*/ 130 w 261"/>
              <a:gd name="T61" fmla="*/ 179 h 262"/>
              <a:gd name="T62" fmla="*/ 130 w 261"/>
              <a:gd name="T63" fmla="*/ 198 h 262"/>
              <a:gd name="T64" fmla="*/ 93 w 261"/>
              <a:gd name="T65" fmla="*/ 3 h 262"/>
              <a:gd name="T66" fmla="*/ 93 w 261"/>
              <a:gd name="T67" fmla="*/ 36 h 262"/>
              <a:gd name="T68" fmla="*/ 67 w 261"/>
              <a:gd name="T69" fmla="*/ 20 h 262"/>
              <a:gd name="T70" fmla="*/ 67 w 261"/>
              <a:gd name="T71" fmla="*/ 70 h 262"/>
              <a:gd name="T72" fmla="*/ 92 w 261"/>
              <a:gd name="T73" fmla="*/ 147 h 262"/>
              <a:gd name="T74" fmla="*/ 92 w 261"/>
              <a:gd name="T75" fmla="*/ 179 h 262"/>
              <a:gd name="T76" fmla="*/ 93 w 261"/>
              <a:gd name="T77" fmla="*/ 198 h 262"/>
              <a:gd name="T78" fmla="*/ 67 w 261"/>
              <a:gd name="T79" fmla="*/ 171 h 262"/>
              <a:gd name="T80" fmla="*/ 69 w 261"/>
              <a:gd name="T81" fmla="*/ 232 h 262"/>
              <a:gd name="T82" fmla="*/ 58 w 261"/>
              <a:gd name="T83" fmla="*/ 28 h 262"/>
              <a:gd name="T84" fmla="*/ 67 w 261"/>
              <a:gd name="T85" fmla="*/ 9 h 262"/>
              <a:gd name="T86" fmla="*/ 67 w 261"/>
              <a:gd name="T87" fmla="*/ 120 h 262"/>
              <a:gd name="T88" fmla="*/ 67 w 261"/>
              <a:gd name="T89" fmla="*/ 188 h 262"/>
              <a:gd name="T90" fmla="*/ 67 w 261"/>
              <a:gd name="T91" fmla="*/ 232 h 262"/>
              <a:gd name="T92" fmla="*/ 67 w 261"/>
              <a:gd name="T93" fmla="*/ 232 h 262"/>
              <a:gd name="T94" fmla="*/ 52 w 261"/>
              <a:gd name="T95" fmla="*/ 50 h 262"/>
              <a:gd name="T96" fmla="*/ 12 w 261"/>
              <a:gd name="T97" fmla="*/ 220 h 262"/>
              <a:gd name="T98" fmla="*/ 52 w 261"/>
              <a:gd name="T99" fmla="*/ 232 h 262"/>
              <a:gd name="T100" fmla="*/ 52 w 261"/>
              <a:gd name="T101" fmla="*/ 232 h 262"/>
              <a:gd name="T102" fmla="*/ 12 w 261"/>
              <a:gd name="T103" fmla="*/ 114 h 262"/>
              <a:gd name="T104" fmla="*/ 0 w 261"/>
              <a:gd name="T105" fmla="*/ 104 h 262"/>
              <a:gd name="T106" fmla="*/ 12 w 261"/>
              <a:gd name="T107" fmla="*/ 15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61" h="262">
                <a:moveTo>
                  <a:pt x="249" y="220"/>
                </a:moveTo>
                <a:cubicBezTo>
                  <a:pt x="249" y="154"/>
                  <a:pt x="249" y="154"/>
                  <a:pt x="249" y="154"/>
                </a:cubicBezTo>
                <a:cubicBezTo>
                  <a:pt x="251" y="157"/>
                  <a:pt x="252" y="160"/>
                  <a:pt x="252" y="164"/>
                </a:cubicBezTo>
                <a:cubicBezTo>
                  <a:pt x="252" y="220"/>
                  <a:pt x="252" y="220"/>
                  <a:pt x="252" y="220"/>
                </a:cubicBezTo>
                <a:cubicBezTo>
                  <a:pt x="249" y="220"/>
                  <a:pt x="249" y="220"/>
                  <a:pt x="249" y="220"/>
                </a:cubicBezTo>
                <a:close/>
                <a:moveTo>
                  <a:pt x="249" y="114"/>
                </a:moveTo>
                <a:cubicBezTo>
                  <a:pt x="249" y="70"/>
                  <a:pt x="249" y="70"/>
                  <a:pt x="249" y="70"/>
                </a:cubicBezTo>
                <a:cubicBezTo>
                  <a:pt x="250" y="70"/>
                  <a:pt x="250" y="70"/>
                  <a:pt x="250" y="69"/>
                </a:cubicBezTo>
                <a:cubicBezTo>
                  <a:pt x="257" y="67"/>
                  <a:pt x="257" y="67"/>
                  <a:pt x="257" y="67"/>
                </a:cubicBezTo>
                <a:cubicBezTo>
                  <a:pt x="259" y="66"/>
                  <a:pt x="261" y="67"/>
                  <a:pt x="261" y="70"/>
                </a:cubicBezTo>
                <a:cubicBezTo>
                  <a:pt x="261" y="104"/>
                  <a:pt x="261" y="104"/>
                  <a:pt x="261" y="104"/>
                </a:cubicBezTo>
                <a:cubicBezTo>
                  <a:pt x="261" y="107"/>
                  <a:pt x="259" y="110"/>
                  <a:pt x="257" y="111"/>
                </a:cubicBezTo>
                <a:cubicBezTo>
                  <a:pt x="250" y="113"/>
                  <a:pt x="250" y="113"/>
                  <a:pt x="250" y="113"/>
                </a:cubicBezTo>
                <a:cubicBezTo>
                  <a:pt x="250" y="114"/>
                  <a:pt x="250" y="114"/>
                  <a:pt x="249" y="114"/>
                </a:cubicBezTo>
                <a:close/>
                <a:moveTo>
                  <a:pt x="249" y="70"/>
                </a:moveTo>
                <a:cubicBezTo>
                  <a:pt x="249" y="114"/>
                  <a:pt x="249" y="114"/>
                  <a:pt x="249" y="114"/>
                </a:cubicBezTo>
                <a:cubicBezTo>
                  <a:pt x="248" y="114"/>
                  <a:pt x="246" y="112"/>
                  <a:pt x="246" y="110"/>
                </a:cubicBezTo>
                <a:cubicBezTo>
                  <a:pt x="246" y="76"/>
                  <a:pt x="246" y="76"/>
                  <a:pt x="246" y="76"/>
                </a:cubicBezTo>
                <a:cubicBezTo>
                  <a:pt x="246" y="74"/>
                  <a:pt x="248" y="71"/>
                  <a:pt x="249" y="70"/>
                </a:cubicBezTo>
                <a:close/>
                <a:moveTo>
                  <a:pt x="249" y="154"/>
                </a:moveTo>
                <a:cubicBezTo>
                  <a:pt x="246" y="150"/>
                  <a:pt x="241" y="146"/>
                  <a:pt x="235" y="146"/>
                </a:cubicBezTo>
                <a:cubicBezTo>
                  <a:pt x="235" y="50"/>
                  <a:pt x="235" y="50"/>
                  <a:pt x="235" y="50"/>
                </a:cubicBezTo>
                <a:cubicBezTo>
                  <a:pt x="209" y="50"/>
                  <a:pt x="209" y="50"/>
                  <a:pt x="209" y="50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19" y="162"/>
                  <a:pt x="227" y="170"/>
                  <a:pt x="227" y="180"/>
                </a:cubicBezTo>
                <a:cubicBezTo>
                  <a:pt x="227" y="189"/>
                  <a:pt x="219" y="197"/>
                  <a:pt x="209" y="197"/>
                </a:cubicBezTo>
                <a:cubicBezTo>
                  <a:pt x="209" y="220"/>
                  <a:pt x="209" y="220"/>
                  <a:pt x="209" y="220"/>
                </a:cubicBezTo>
                <a:cubicBezTo>
                  <a:pt x="249" y="220"/>
                  <a:pt x="249" y="220"/>
                  <a:pt x="249" y="220"/>
                </a:cubicBezTo>
                <a:cubicBezTo>
                  <a:pt x="249" y="154"/>
                  <a:pt x="249" y="154"/>
                  <a:pt x="249" y="154"/>
                </a:cubicBezTo>
                <a:close/>
                <a:moveTo>
                  <a:pt x="209" y="262"/>
                </a:moveTo>
                <a:cubicBezTo>
                  <a:pt x="209" y="232"/>
                  <a:pt x="209" y="232"/>
                  <a:pt x="209" y="232"/>
                </a:cubicBezTo>
                <a:cubicBezTo>
                  <a:pt x="226" y="232"/>
                  <a:pt x="226" y="232"/>
                  <a:pt x="226" y="232"/>
                </a:cubicBezTo>
                <a:cubicBezTo>
                  <a:pt x="226" y="249"/>
                  <a:pt x="226" y="249"/>
                  <a:pt x="226" y="249"/>
                </a:cubicBezTo>
                <a:cubicBezTo>
                  <a:pt x="226" y="257"/>
                  <a:pt x="220" y="262"/>
                  <a:pt x="213" y="262"/>
                </a:cubicBezTo>
                <a:cubicBezTo>
                  <a:pt x="209" y="262"/>
                  <a:pt x="209" y="262"/>
                  <a:pt x="209" y="262"/>
                </a:cubicBezTo>
                <a:close/>
                <a:moveTo>
                  <a:pt x="209" y="44"/>
                </a:moveTo>
                <a:cubicBezTo>
                  <a:pt x="209" y="15"/>
                  <a:pt x="209" y="15"/>
                  <a:pt x="209" y="15"/>
                </a:cubicBezTo>
                <a:cubicBezTo>
                  <a:pt x="225" y="23"/>
                  <a:pt x="235" y="33"/>
                  <a:pt x="235" y="44"/>
                </a:cubicBezTo>
                <a:lnTo>
                  <a:pt x="209" y="44"/>
                </a:lnTo>
                <a:close/>
                <a:moveTo>
                  <a:pt x="209" y="15"/>
                </a:moveTo>
                <a:cubicBezTo>
                  <a:pt x="209" y="44"/>
                  <a:pt x="209" y="44"/>
                  <a:pt x="209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9" y="37"/>
                  <a:pt x="203" y="33"/>
                  <a:pt x="203" y="28"/>
                </a:cubicBezTo>
                <a:cubicBezTo>
                  <a:pt x="203" y="24"/>
                  <a:pt x="199" y="20"/>
                  <a:pt x="195" y="20"/>
                </a:cubicBezTo>
                <a:cubicBezTo>
                  <a:pt x="195" y="20"/>
                  <a:pt x="195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200" y="11"/>
                  <a:pt x="205" y="13"/>
                  <a:pt x="209" y="15"/>
                </a:cubicBezTo>
                <a:close/>
                <a:moveTo>
                  <a:pt x="209" y="50"/>
                </a:moveTo>
                <a:cubicBezTo>
                  <a:pt x="209" y="162"/>
                  <a:pt x="209" y="162"/>
                  <a:pt x="209" y="162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03" y="162"/>
                  <a:pt x="198" y="166"/>
                  <a:pt x="195" y="171"/>
                </a:cubicBezTo>
                <a:cubicBezTo>
                  <a:pt x="195" y="120"/>
                  <a:pt x="195" y="120"/>
                  <a:pt x="195" y="120"/>
                </a:cubicBezTo>
                <a:cubicBezTo>
                  <a:pt x="201" y="120"/>
                  <a:pt x="201" y="120"/>
                  <a:pt x="201" y="120"/>
                </a:cubicBezTo>
                <a:cubicBezTo>
                  <a:pt x="201" y="70"/>
                  <a:pt x="201" y="70"/>
                  <a:pt x="201" y="70"/>
                </a:cubicBezTo>
                <a:cubicBezTo>
                  <a:pt x="195" y="70"/>
                  <a:pt x="195" y="70"/>
                  <a:pt x="195" y="70"/>
                </a:cubicBezTo>
                <a:cubicBezTo>
                  <a:pt x="195" y="50"/>
                  <a:pt x="195" y="50"/>
                  <a:pt x="195" y="50"/>
                </a:cubicBezTo>
                <a:cubicBezTo>
                  <a:pt x="209" y="50"/>
                  <a:pt x="209" y="50"/>
                  <a:pt x="209" y="50"/>
                </a:cubicBezTo>
                <a:close/>
                <a:moveTo>
                  <a:pt x="209" y="197"/>
                </a:moveTo>
                <a:cubicBezTo>
                  <a:pt x="209" y="220"/>
                  <a:pt x="209" y="220"/>
                  <a:pt x="209" y="220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95" y="188"/>
                  <a:pt x="195" y="188"/>
                  <a:pt x="195" y="188"/>
                </a:cubicBezTo>
                <a:cubicBezTo>
                  <a:pt x="198" y="193"/>
                  <a:pt x="203" y="197"/>
                  <a:pt x="209" y="197"/>
                </a:cubicBezTo>
                <a:cubicBezTo>
                  <a:pt x="209" y="197"/>
                  <a:pt x="209" y="197"/>
                  <a:pt x="209" y="197"/>
                </a:cubicBezTo>
                <a:close/>
                <a:moveTo>
                  <a:pt x="209" y="232"/>
                </a:moveTo>
                <a:cubicBezTo>
                  <a:pt x="209" y="262"/>
                  <a:pt x="209" y="262"/>
                  <a:pt x="209" y="262"/>
                </a:cubicBezTo>
                <a:cubicBezTo>
                  <a:pt x="206" y="262"/>
                  <a:pt x="206" y="262"/>
                  <a:pt x="206" y="262"/>
                </a:cubicBezTo>
                <a:cubicBezTo>
                  <a:pt x="201" y="262"/>
                  <a:pt x="197" y="260"/>
                  <a:pt x="195" y="257"/>
                </a:cubicBezTo>
                <a:cubicBezTo>
                  <a:pt x="195" y="232"/>
                  <a:pt x="195" y="232"/>
                  <a:pt x="195" y="232"/>
                </a:cubicBezTo>
                <a:lnTo>
                  <a:pt x="209" y="232"/>
                </a:lnTo>
                <a:close/>
                <a:moveTo>
                  <a:pt x="171" y="20"/>
                </a:moveTo>
                <a:cubicBezTo>
                  <a:pt x="175" y="20"/>
                  <a:pt x="179" y="24"/>
                  <a:pt x="179" y="28"/>
                </a:cubicBezTo>
                <a:cubicBezTo>
                  <a:pt x="179" y="33"/>
                  <a:pt x="175" y="37"/>
                  <a:pt x="171" y="37"/>
                </a:cubicBezTo>
                <a:cubicBezTo>
                  <a:pt x="170" y="37"/>
                  <a:pt x="169" y="37"/>
                  <a:pt x="168" y="36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0" y="37"/>
                  <a:pt x="186" y="33"/>
                  <a:pt x="186" y="28"/>
                </a:cubicBezTo>
                <a:cubicBezTo>
                  <a:pt x="186" y="24"/>
                  <a:pt x="190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187" y="6"/>
                  <a:pt x="178" y="4"/>
                  <a:pt x="168" y="3"/>
                </a:cubicBezTo>
                <a:cubicBezTo>
                  <a:pt x="168" y="21"/>
                  <a:pt x="168" y="21"/>
                  <a:pt x="168" y="21"/>
                </a:cubicBezTo>
                <a:cubicBezTo>
                  <a:pt x="169" y="20"/>
                  <a:pt x="170" y="20"/>
                  <a:pt x="171" y="20"/>
                </a:cubicBezTo>
                <a:close/>
                <a:moveTo>
                  <a:pt x="195" y="50"/>
                </a:moveTo>
                <a:cubicBezTo>
                  <a:pt x="195" y="70"/>
                  <a:pt x="195" y="70"/>
                  <a:pt x="195" y="70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8" y="50"/>
                  <a:pt x="168" y="50"/>
                  <a:pt x="168" y="50"/>
                </a:cubicBezTo>
                <a:cubicBezTo>
                  <a:pt x="195" y="50"/>
                  <a:pt x="195" y="50"/>
                  <a:pt x="195" y="50"/>
                </a:cubicBezTo>
                <a:close/>
                <a:moveTo>
                  <a:pt x="195" y="120"/>
                </a:moveTo>
                <a:cubicBezTo>
                  <a:pt x="195" y="171"/>
                  <a:pt x="195" y="171"/>
                  <a:pt x="195" y="171"/>
                </a:cubicBezTo>
                <a:cubicBezTo>
                  <a:pt x="193" y="173"/>
                  <a:pt x="192" y="176"/>
                  <a:pt x="192" y="180"/>
                </a:cubicBezTo>
                <a:cubicBezTo>
                  <a:pt x="192" y="183"/>
                  <a:pt x="193" y="186"/>
                  <a:pt x="195" y="188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95" y="120"/>
                  <a:pt x="195" y="120"/>
                  <a:pt x="195" y="120"/>
                </a:cubicBezTo>
                <a:close/>
                <a:moveTo>
                  <a:pt x="195" y="232"/>
                </a:moveTo>
                <a:cubicBezTo>
                  <a:pt x="195" y="257"/>
                  <a:pt x="195" y="257"/>
                  <a:pt x="195" y="257"/>
                </a:cubicBezTo>
                <a:cubicBezTo>
                  <a:pt x="193" y="254"/>
                  <a:pt x="192" y="252"/>
                  <a:pt x="192" y="249"/>
                </a:cubicBezTo>
                <a:cubicBezTo>
                  <a:pt x="192" y="232"/>
                  <a:pt x="192" y="232"/>
                  <a:pt x="192" y="232"/>
                </a:cubicBezTo>
                <a:lnTo>
                  <a:pt x="195" y="232"/>
                </a:lnTo>
                <a:close/>
                <a:moveTo>
                  <a:pt x="168" y="36"/>
                </a:moveTo>
                <a:cubicBezTo>
                  <a:pt x="165" y="35"/>
                  <a:pt x="162" y="32"/>
                  <a:pt x="162" y="28"/>
                </a:cubicBezTo>
                <a:cubicBezTo>
                  <a:pt x="162" y="25"/>
                  <a:pt x="165" y="22"/>
                  <a:pt x="168" y="21"/>
                </a:cubicBezTo>
                <a:cubicBezTo>
                  <a:pt x="168" y="3"/>
                  <a:pt x="168" y="3"/>
                  <a:pt x="168" y="3"/>
                </a:cubicBezTo>
                <a:cubicBezTo>
                  <a:pt x="157" y="1"/>
                  <a:pt x="144" y="0"/>
                  <a:pt x="131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68" y="36"/>
                  <a:pt x="168" y="36"/>
                  <a:pt x="168" y="36"/>
                </a:cubicBezTo>
                <a:close/>
                <a:moveTo>
                  <a:pt x="168" y="50"/>
                </a:moveTo>
                <a:cubicBezTo>
                  <a:pt x="168" y="70"/>
                  <a:pt x="168" y="70"/>
                  <a:pt x="168" y="70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120"/>
                  <a:pt x="135" y="120"/>
                  <a:pt x="135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30" y="220"/>
                  <a:pt x="130" y="220"/>
                  <a:pt x="130" y="220"/>
                </a:cubicBezTo>
                <a:cubicBezTo>
                  <a:pt x="130" y="198"/>
                  <a:pt x="130" y="198"/>
                  <a:pt x="130" y="198"/>
                </a:cubicBezTo>
                <a:cubicBezTo>
                  <a:pt x="167" y="198"/>
                  <a:pt x="167" y="198"/>
                  <a:pt x="167" y="198"/>
                </a:cubicBezTo>
                <a:cubicBezTo>
                  <a:pt x="167" y="187"/>
                  <a:pt x="167" y="187"/>
                  <a:pt x="167" y="187"/>
                </a:cubicBezTo>
                <a:cubicBezTo>
                  <a:pt x="130" y="187"/>
                  <a:pt x="130" y="187"/>
                  <a:pt x="130" y="187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67" y="179"/>
                  <a:pt x="167" y="179"/>
                  <a:pt x="167" y="179"/>
                </a:cubicBezTo>
                <a:cubicBezTo>
                  <a:pt x="167" y="167"/>
                  <a:pt x="167" y="167"/>
                  <a:pt x="167" y="167"/>
                </a:cubicBezTo>
                <a:cubicBezTo>
                  <a:pt x="130" y="167"/>
                  <a:pt x="130" y="167"/>
                  <a:pt x="130" y="167"/>
                </a:cubicBezTo>
                <a:cubicBezTo>
                  <a:pt x="130" y="159"/>
                  <a:pt x="130" y="159"/>
                  <a:pt x="130" y="159"/>
                </a:cubicBezTo>
                <a:cubicBezTo>
                  <a:pt x="167" y="159"/>
                  <a:pt x="167" y="159"/>
                  <a:pt x="167" y="159"/>
                </a:cubicBezTo>
                <a:cubicBezTo>
                  <a:pt x="167" y="147"/>
                  <a:pt x="167" y="147"/>
                  <a:pt x="167" y="147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30" y="50"/>
                  <a:pt x="130" y="50"/>
                  <a:pt x="130" y="50"/>
                </a:cubicBezTo>
                <a:lnTo>
                  <a:pt x="168" y="50"/>
                </a:lnTo>
                <a:close/>
                <a:moveTo>
                  <a:pt x="130" y="0"/>
                </a:moveTo>
                <a:cubicBezTo>
                  <a:pt x="130" y="44"/>
                  <a:pt x="130" y="44"/>
                  <a:pt x="130" y="44"/>
                </a:cubicBezTo>
                <a:cubicBezTo>
                  <a:pt x="93" y="44"/>
                  <a:pt x="93" y="44"/>
                  <a:pt x="93" y="44"/>
                </a:cubicBezTo>
                <a:cubicBezTo>
                  <a:pt x="93" y="36"/>
                  <a:pt x="93" y="36"/>
                  <a:pt x="93" y="36"/>
                </a:cubicBezTo>
                <a:cubicBezTo>
                  <a:pt x="96" y="35"/>
                  <a:pt x="99" y="32"/>
                  <a:pt x="99" y="28"/>
                </a:cubicBezTo>
                <a:cubicBezTo>
                  <a:pt x="99" y="25"/>
                  <a:pt x="96" y="22"/>
                  <a:pt x="93" y="21"/>
                </a:cubicBezTo>
                <a:cubicBezTo>
                  <a:pt x="93" y="3"/>
                  <a:pt x="93" y="3"/>
                  <a:pt x="93" y="3"/>
                </a:cubicBezTo>
                <a:cubicBezTo>
                  <a:pt x="104" y="1"/>
                  <a:pt x="117" y="0"/>
                  <a:pt x="130" y="0"/>
                </a:cubicBezTo>
                <a:close/>
                <a:moveTo>
                  <a:pt x="130" y="50"/>
                </a:moveTo>
                <a:cubicBezTo>
                  <a:pt x="130" y="147"/>
                  <a:pt x="130" y="147"/>
                  <a:pt x="130" y="147"/>
                </a:cubicBezTo>
                <a:cubicBezTo>
                  <a:pt x="93" y="147"/>
                  <a:pt x="93" y="147"/>
                  <a:pt x="93" y="147"/>
                </a:cubicBezTo>
                <a:cubicBezTo>
                  <a:pt x="93" y="120"/>
                  <a:pt x="93" y="120"/>
                  <a:pt x="93" y="120"/>
                </a:cubicBezTo>
                <a:cubicBezTo>
                  <a:pt x="126" y="120"/>
                  <a:pt x="126" y="120"/>
                  <a:pt x="126" y="120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50"/>
                  <a:pt x="93" y="50"/>
                  <a:pt x="93" y="50"/>
                </a:cubicBezTo>
                <a:cubicBezTo>
                  <a:pt x="130" y="50"/>
                  <a:pt x="130" y="50"/>
                  <a:pt x="130" y="50"/>
                </a:cubicBezTo>
                <a:close/>
                <a:moveTo>
                  <a:pt x="130" y="159"/>
                </a:moveTo>
                <a:cubicBezTo>
                  <a:pt x="130" y="167"/>
                  <a:pt x="130" y="167"/>
                  <a:pt x="130" y="167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130" y="159"/>
                  <a:pt x="130" y="159"/>
                  <a:pt x="130" y="159"/>
                </a:cubicBezTo>
                <a:close/>
                <a:moveTo>
                  <a:pt x="130" y="179"/>
                </a:moveTo>
                <a:cubicBezTo>
                  <a:pt x="130" y="187"/>
                  <a:pt x="130" y="187"/>
                  <a:pt x="130" y="187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130" y="179"/>
                  <a:pt x="130" y="179"/>
                  <a:pt x="130" y="179"/>
                </a:cubicBezTo>
                <a:close/>
                <a:moveTo>
                  <a:pt x="130" y="198"/>
                </a:moveTo>
                <a:cubicBezTo>
                  <a:pt x="130" y="220"/>
                  <a:pt x="130" y="220"/>
                  <a:pt x="130" y="220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93" y="198"/>
                  <a:pt x="93" y="198"/>
                  <a:pt x="93" y="198"/>
                </a:cubicBezTo>
                <a:lnTo>
                  <a:pt x="130" y="198"/>
                </a:lnTo>
                <a:close/>
                <a:moveTo>
                  <a:pt x="93" y="3"/>
                </a:moveTo>
                <a:cubicBezTo>
                  <a:pt x="93" y="21"/>
                  <a:pt x="93" y="21"/>
                  <a:pt x="93" y="21"/>
                </a:cubicBezTo>
                <a:cubicBezTo>
                  <a:pt x="92" y="20"/>
                  <a:pt x="92" y="20"/>
                  <a:pt x="91" y="20"/>
                </a:cubicBezTo>
                <a:cubicBezTo>
                  <a:pt x="86" y="20"/>
                  <a:pt x="83" y="24"/>
                  <a:pt x="83" y="28"/>
                </a:cubicBezTo>
                <a:cubicBezTo>
                  <a:pt x="83" y="33"/>
                  <a:pt x="86" y="37"/>
                  <a:pt x="91" y="37"/>
                </a:cubicBezTo>
                <a:cubicBezTo>
                  <a:pt x="92" y="37"/>
                  <a:pt x="92" y="37"/>
                  <a:pt x="93" y="36"/>
                </a:cubicBezTo>
                <a:cubicBezTo>
                  <a:pt x="93" y="44"/>
                  <a:pt x="93" y="44"/>
                  <a:pt x="93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37"/>
                  <a:pt x="67" y="37"/>
                  <a:pt x="67" y="37"/>
                </a:cubicBezTo>
                <a:cubicBezTo>
                  <a:pt x="71" y="37"/>
                  <a:pt x="75" y="33"/>
                  <a:pt x="75" y="28"/>
                </a:cubicBezTo>
                <a:cubicBezTo>
                  <a:pt x="75" y="24"/>
                  <a:pt x="71" y="20"/>
                  <a:pt x="67" y="20"/>
                </a:cubicBezTo>
                <a:cubicBezTo>
                  <a:pt x="67" y="9"/>
                  <a:pt x="67" y="9"/>
                  <a:pt x="67" y="9"/>
                </a:cubicBezTo>
                <a:cubicBezTo>
                  <a:pt x="75" y="6"/>
                  <a:pt x="84" y="4"/>
                  <a:pt x="93" y="3"/>
                </a:cubicBezTo>
                <a:close/>
                <a:moveTo>
                  <a:pt x="93" y="50"/>
                </a:moveTo>
                <a:cubicBezTo>
                  <a:pt x="93" y="70"/>
                  <a:pt x="93" y="70"/>
                  <a:pt x="93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67" y="50"/>
                  <a:pt x="67" y="50"/>
                  <a:pt x="67" y="50"/>
                </a:cubicBezTo>
                <a:cubicBezTo>
                  <a:pt x="93" y="50"/>
                  <a:pt x="93" y="50"/>
                  <a:pt x="93" y="50"/>
                </a:cubicBezTo>
                <a:close/>
                <a:moveTo>
                  <a:pt x="93" y="120"/>
                </a:moveTo>
                <a:cubicBezTo>
                  <a:pt x="93" y="147"/>
                  <a:pt x="93" y="147"/>
                  <a:pt x="93" y="147"/>
                </a:cubicBezTo>
                <a:cubicBezTo>
                  <a:pt x="92" y="147"/>
                  <a:pt x="92" y="147"/>
                  <a:pt x="92" y="147"/>
                </a:cubicBezTo>
                <a:cubicBezTo>
                  <a:pt x="92" y="159"/>
                  <a:pt x="92" y="159"/>
                  <a:pt x="92" y="159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79"/>
                  <a:pt x="92" y="179"/>
                  <a:pt x="92" y="179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2" y="187"/>
                  <a:pt x="92" y="187"/>
                  <a:pt x="92" y="187"/>
                </a:cubicBezTo>
                <a:cubicBezTo>
                  <a:pt x="92" y="198"/>
                  <a:pt x="92" y="198"/>
                  <a:pt x="92" y="198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67" y="220"/>
                  <a:pt x="67" y="220"/>
                  <a:pt x="67" y="220"/>
                </a:cubicBezTo>
                <a:cubicBezTo>
                  <a:pt x="67" y="188"/>
                  <a:pt x="67" y="188"/>
                  <a:pt x="67" y="188"/>
                </a:cubicBezTo>
                <a:cubicBezTo>
                  <a:pt x="68" y="186"/>
                  <a:pt x="69" y="183"/>
                  <a:pt x="69" y="180"/>
                </a:cubicBezTo>
                <a:cubicBezTo>
                  <a:pt x="69" y="176"/>
                  <a:pt x="68" y="173"/>
                  <a:pt x="67" y="171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93" y="120"/>
                  <a:pt x="93" y="120"/>
                  <a:pt x="93" y="120"/>
                </a:cubicBezTo>
                <a:close/>
                <a:moveTo>
                  <a:pt x="67" y="257"/>
                </a:moveTo>
                <a:cubicBezTo>
                  <a:pt x="67" y="232"/>
                  <a:pt x="67" y="232"/>
                  <a:pt x="67" y="232"/>
                </a:cubicBezTo>
                <a:cubicBezTo>
                  <a:pt x="69" y="232"/>
                  <a:pt x="69" y="232"/>
                  <a:pt x="69" y="232"/>
                </a:cubicBezTo>
                <a:cubicBezTo>
                  <a:pt x="69" y="249"/>
                  <a:pt x="69" y="249"/>
                  <a:pt x="69" y="249"/>
                </a:cubicBezTo>
                <a:cubicBezTo>
                  <a:pt x="69" y="252"/>
                  <a:pt x="68" y="254"/>
                  <a:pt x="67" y="257"/>
                </a:cubicBezTo>
                <a:close/>
                <a:moveTo>
                  <a:pt x="67" y="9"/>
                </a:moveTo>
                <a:cubicBezTo>
                  <a:pt x="67" y="20"/>
                  <a:pt x="67" y="20"/>
                  <a:pt x="67" y="20"/>
                </a:cubicBezTo>
                <a:cubicBezTo>
                  <a:pt x="62" y="20"/>
                  <a:pt x="58" y="24"/>
                  <a:pt x="58" y="28"/>
                </a:cubicBezTo>
                <a:cubicBezTo>
                  <a:pt x="58" y="33"/>
                  <a:pt x="62" y="37"/>
                  <a:pt x="67" y="37"/>
                </a:cubicBezTo>
                <a:cubicBezTo>
                  <a:pt x="67" y="44"/>
                  <a:pt x="67" y="44"/>
                  <a:pt x="67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15"/>
                  <a:pt x="52" y="15"/>
                  <a:pt x="52" y="15"/>
                </a:cubicBezTo>
                <a:cubicBezTo>
                  <a:pt x="56" y="13"/>
                  <a:pt x="61" y="11"/>
                  <a:pt x="67" y="9"/>
                </a:cubicBezTo>
                <a:close/>
                <a:moveTo>
                  <a:pt x="67" y="50"/>
                </a:moveTo>
                <a:cubicBezTo>
                  <a:pt x="67" y="70"/>
                  <a:pt x="67" y="70"/>
                  <a:pt x="67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67" y="171"/>
                  <a:pt x="67" y="171"/>
                  <a:pt x="67" y="171"/>
                </a:cubicBezTo>
                <a:cubicBezTo>
                  <a:pt x="64" y="166"/>
                  <a:pt x="58" y="162"/>
                  <a:pt x="52" y="162"/>
                </a:cubicBezTo>
                <a:cubicBezTo>
                  <a:pt x="52" y="50"/>
                  <a:pt x="52" y="50"/>
                  <a:pt x="52" y="50"/>
                </a:cubicBezTo>
                <a:cubicBezTo>
                  <a:pt x="67" y="50"/>
                  <a:pt x="67" y="50"/>
                  <a:pt x="67" y="50"/>
                </a:cubicBezTo>
                <a:close/>
                <a:moveTo>
                  <a:pt x="67" y="188"/>
                </a:moveTo>
                <a:cubicBezTo>
                  <a:pt x="67" y="220"/>
                  <a:pt x="67" y="220"/>
                  <a:pt x="67" y="220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52" y="197"/>
                  <a:pt x="52" y="197"/>
                  <a:pt x="52" y="197"/>
                </a:cubicBezTo>
                <a:cubicBezTo>
                  <a:pt x="58" y="197"/>
                  <a:pt x="64" y="193"/>
                  <a:pt x="67" y="188"/>
                </a:cubicBezTo>
                <a:close/>
                <a:moveTo>
                  <a:pt x="67" y="232"/>
                </a:moveTo>
                <a:cubicBezTo>
                  <a:pt x="67" y="257"/>
                  <a:pt x="67" y="257"/>
                  <a:pt x="67" y="257"/>
                </a:cubicBezTo>
                <a:cubicBezTo>
                  <a:pt x="64" y="260"/>
                  <a:pt x="60" y="262"/>
                  <a:pt x="56" y="262"/>
                </a:cubicBezTo>
                <a:cubicBezTo>
                  <a:pt x="52" y="262"/>
                  <a:pt x="52" y="262"/>
                  <a:pt x="52" y="262"/>
                </a:cubicBezTo>
                <a:cubicBezTo>
                  <a:pt x="52" y="232"/>
                  <a:pt x="52" y="232"/>
                  <a:pt x="52" y="232"/>
                </a:cubicBezTo>
                <a:lnTo>
                  <a:pt x="67" y="232"/>
                </a:lnTo>
                <a:close/>
                <a:moveTo>
                  <a:pt x="52" y="15"/>
                </a:moveTo>
                <a:cubicBezTo>
                  <a:pt x="52" y="44"/>
                  <a:pt x="52" y="44"/>
                  <a:pt x="52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33"/>
                  <a:pt x="36" y="23"/>
                  <a:pt x="52" y="15"/>
                </a:cubicBezTo>
                <a:close/>
                <a:moveTo>
                  <a:pt x="52" y="50"/>
                </a:moveTo>
                <a:cubicBezTo>
                  <a:pt x="52" y="162"/>
                  <a:pt x="52" y="162"/>
                  <a:pt x="52" y="162"/>
                </a:cubicBezTo>
                <a:cubicBezTo>
                  <a:pt x="42" y="162"/>
                  <a:pt x="35" y="170"/>
                  <a:pt x="35" y="180"/>
                </a:cubicBezTo>
                <a:cubicBezTo>
                  <a:pt x="35" y="189"/>
                  <a:pt x="42" y="197"/>
                  <a:pt x="52" y="197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12" y="220"/>
                  <a:pt x="12" y="220"/>
                  <a:pt x="12" y="220"/>
                </a:cubicBezTo>
                <a:cubicBezTo>
                  <a:pt x="12" y="154"/>
                  <a:pt x="12" y="154"/>
                  <a:pt x="12" y="154"/>
                </a:cubicBezTo>
                <a:cubicBezTo>
                  <a:pt x="15" y="150"/>
                  <a:pt x="21" y="146"/>
                  <a:pt x="27" y="146"/>
                </a:cubicBezTo>
                <a:cubicBezTo>
                  <a:pt x="27" y="50"/>
                  <a:pt x="27" y="50"/>
                  <a:pt x="27" y="50"/>
                </a:cubicBezTo>
                <a:cubicBezTo>
                  <a:pt x="52" y="50"/>
                  <a:pt x="52" y="50"/>
                  <a:pt x="52" y="50"/>
                </a:cubicBezTo>
                <a:close/>
                <a:moveTo>
                  <a:pt x="52" y="232"/>
                </a:moveTo>
                <a:cubicBezTo>
                  <a:pt x="52" y="262"/>
                  <a:pt x="52" y="262"/>
                  <a:pt x="52" y="262"/>
                </a:cubicBezTo>
                <a:cubicBezTo>
                  <a:pt x="48" y="262"/>
                  <a:pt x="48" y="262"/>
                  <a:pt x="48" y="262"/>
                </a:cubicBezTo>
                <a:cubicBezTo>
                  <a:pt x="41" y="262"/>
                  <a:pt x="35" y="257"/>
                  <a:pt x="35" y="249"/>
                </a:cubicBezTo>
                <a:cubicBezTo>
                  <a:pt x="35" y="232"/>
                  <a:pt x="35" y="232"/>
                  <a:pt x="35" y="232"/>
                </a:cubicBezTo>
                <a:cubicBezTo>
                  <a:pt x="52" y="232"/>
                  <a:pt x="52" y="232"/>
                  <a:pt x="52" y="232"/>
                </a:cubicBezTo>
                <a:close/>
                <a:moveTo>
                  <a:pt x="12" y="114"/>
                </a:moveTo>
                <a:cubicBezTo>
                  <a:pt x="14" y="114"/>
                  <a:pt x="15" y="112"/>
                  <a:pt x="15" y="110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4"/>
                  <a:pt x="14" y="71"/>
                  <a:pt x="12" y="70"/>
                </a:cubicBezTo>
                <a:lnTo>
                  <a:pt x="12" y="114"/>
                </a:lnTo>
                <a:close/>
                <a:moveTo>
                  <a:pt x="12" y="70"/>
                </a:moveTo>
                <a:cubicBezTo>
                  <a:pt x="12" y="114"/>
                  <a:pt x="12" y="114"/>
                  <a:pt x="12" y="114"/>
                </a:cubicBezTo>
                <a:cubicBezTo>
                  <a:pt x="12" y="114"/>
                  <a:pt x="11" y="114"/>
                  <a:pt x="11" y="113"/>
                </a:cubicBezTo>
                <a:cubicBezTo>
                  <a:pt x="4" y="111"/>
                  <a:pt x="4" y="111"/>
                  <a:pt x="4" y="111"/>
                </a:cubicBezTo>
                <a:cubicBezTo>
                  <a:pt x="2" y="110"/>
                  <a:pt x="0" y="107"/>
                  <a:pt x="0" y="10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7"/>
                  <a:pt x="2" y="66"/>
                  <a:pt x="4" y="67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70"/>
                  <a:pt x="12" y="70"/>
                  <a:pt x="12" y="70"/>
                </a:cubicBezTo>
                <a:close/>
                <a:moveTo>
                  <a:pt x="12" y="154"/>
                </a:moveTo>
                <a:cubicBezTo>
                  <a:pt x="12" y="220"/>
                  <a:pt x="12" y="220"/>
                  <a:pt x="12" y="220"/>
                </a:cubicBezTo>
                <a:cubicBezTo>
                  <a:pt x="9" y="220"/>
                  <a:pt x="9" y="220"/>
                  <a:pt x="9" y="220"/>
                </a:cubicBezTo>
                <a:cubicBezTo>
                  <a:pt x="9" y="164"/>
                  <a:pt x="9" y="164"/>
                  <a:pt x="9" y="164"/>
                </a:cubicBezTo>
                <a:cubicBezTo>
                  <a:pt x="9" y="160"/>
                  <a:pt x="10" y="157"/>
                  <a:pt x="12" y="154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483311" y="3539337"/>
            <a:ext cx="509002" cy="385836"/>
          </a:xfrm>
          <a:custGeom>
            <a:avLst/>
            <a:gdLst>
              <a:gd name="T0" fmla="*/ 271 w 295"/>
              <a:gd name="T1" fmla="*/ 0 h 224"/>
              <a:gd name="T2" fmla="*/ 277 w 295"/>
              <a:gd name="T3" fmla="*/ 35 h 224"/>
              <a:gd name="T4" fmla="*/ 224 w 295"/>
              <a:gd name="T5" fmla="*/ 224 h 224"/>
              <a:gd name="T6" fmla="*/ 248 w 295"/>
              <a:gd name="T7" fmla="*/ 188 h 224"/>
              <a:gd name="T8" fmla="*/ 249 w 295"/>
              <a:gd name="T9" fmla="*/ 29 h 224"/>
              <a:gd name="T10" fmla="*/ 224 w 295"/>
              <a:gd name="T11" fmla="*/ 194 h 224"/>
              <a:gd name="T12" fmla="*/ 224 w 295"/>
              <a:gd name="T13" fmla="*/ 16 h 224"/>
              <a:gd name="T14" fmla="*/ 224 w 295"/>
              <a:gd name="T15" fmla="*/ 208 h 224"/>
              <a:gd name="T16" fmla="*/ 224 w 295"/>
              <a:gd name="T17" fmla="*/ 179 h 224"/>
              <a:gd name="T18" fmla="*/ 224 w 295"/>
              <a:gd name="T19" fmla="*/ 194 h 224"/>
              <a:gd name="T20" fmla="*/ 201 w 295"/>
              <a:gd name="T21" fmla="*/ 128 h 224"/>
              <a:gd name="T22" fmla="*/ 203 w 295"/>
              <a:gd name="T23" fmla="*/ 98 h 224"/>
              <a:gd name="T24" fmla="*/ 195 w 295"/>
              <a:gd name="T25" fmla="*/ 67 h 224"/>
              <a:gd name="T26" fmla="*/ 187 w 295"/>
              <a:gd name="T27" fmla="*/ 128 h 224"/>
              <a:gd name="T28" fmla="*/ 187 w 295"/>
              <a:gd name="T29" fmla="*/ 100 h 224"/>
              <a:gd name="T30" fmla="*/ 190 w 295"/>
              <a:gd name="T31" fmla="*/ 75 h 224"/>
              <a:gd name="T32" fmla="*/ 187 w 295"/>
              <a:gd name="T33" fmla="*/ 0 h 224"/>
              <a:gd name="T34" fmla="*/ 187 w 295"/>
              <a:gd name="T35" fmla="*/ 0 h 224"/>
              <a:gd name="T36" fmla="*/ 147 w 295"/>
              <a:gd name="T37" fmla="*/ 208 h 224"/>
              <a:gd name="T38" fmla="*/ 182 w 295"/>
              <a:gd name="T39" fmla="*/ 67 h 224"/>
              <a:gd name="T40" fmla="*/ 168 w 295"/>
              <a:gd name="T41" fmla="*/ 109 h 224"/>
              <a:gd name="T42" fmla="*/ 187 w 295"/>
              <a:gd name="T43" fmla="*/ 194 h 224"/>
              <a:gd name="T44" fmla="*/ 148 w 295"/>
              <a:gd name="T45" fmla="*/ 125 h 224"/>
              <a:gd name="T46" fmla="*/ 147 w 295"/>
              <a:gd name="T47" fmla="*/ 106 h 224"/>
              <a:gd name="T48" fmla="*/ 184 w 295"/>
              <a:gd name="T49" fmla="*/ 70 h 224"/>
              <a:gd name="T50" fmla="*/ 187 w 295"/>
              <a:gd name="T51" fmla="*/ 91 h 224"/>
              <a:gd name="T52" fmla="*/ 179 w 295"/>
              <a:gd name="T53" fmla="*/ 116 h 224"/>
              <a:gd name="T54" fmla="*/ 187 w 295"/>
              <a:gd name="T55" fmla="*/ 100 h 224"/>
              <a:gd name="T56" fmla="*/ 147 w 295"/>
              <a:gd name="T57" fmla="*/ 16 h 224"/>
              <a:gd name="T58" fmla="*/ 147 w 295"/>
              <a:gd name="T59" fmla="*/ 208 h 224"/>
              <a:gd name="T60" fmla="*/ 147 w 295"/>
              <a:gd name="T61" fmla="*/ 106 h 224"/>
              <a:gd name="T62" fmla="*/ 127 w 295"/>
              <a:gd name="T63" fmla="*/ 121 h 224"/>
              <a:gd name="T64" fmla="*/ 147 w 295"/>
              <a:gd name="T65" fmla="*/ 137 h 224"/>
              <a:gd name="T66" fmla="*/ 102 w 295"/>
              <a:gd name="T67" fmla="*/ 156 h 224"/>
              <a:gd name="T68" fmla="*/ 109 w 295"/>
              <a:gd name="T69" fmla="*/ 113 h 224"/>
              <a:gd name="T70" fmla="*/ 100 w 295"/>
              <a:gd name="T71" fmla="*/ 93 h 224"/>
              <a:gd name="T72" fmla="*/ 111 w 295"/>
              <a:gd name="T73" fmla="*/ 97 h 224"/>
              <a:gd name="T74" fmla="*/ 99 w 295"/>
              <a:gd name="T75" fmla="*/ 88 h 224"/>
              <a:gd name="T76" fmla="*/ 101 w 295"/>
              <a:gd name="T77" fmla="*/ 150 h 224"/>
              <a:gd name="T78" fmla="*/ 99 w 295"/>
              <a:gd name="T79" fmla="*/ 123 h 224"/>
              <a:gd name="T80" fmla="*/ 0 w 295"/>
              <a:gd name="T81" fmla="*/ 23 h 224"/>
              <a:gd name="T82" fmla="*/ 99 w 295"/>
              <a:gd name="T83" fmla="*/ 208 h 224"/>
              <a:gd name="T84" fmla="*/ 17 w 295"/>
              <a:gd name="T85" fmla="*/ 35 h 224"/>
              <a:gd name="T86" fmla="*/ 99 w 295"/>
              <a:gd name="T87" fmla="*/ 29 h 224"/>
              <a:gd name="T88" fmla="*/ 79 w 295"/>
              <a:gd name="T89" fmla="*/ 129 h 224"/>
              <a:gd name="T90" fmla="*/ 99 w 295"/>
              <a:gd name="T91" fmla="*/ 157 h 224"/>
              <a:gd name="T92" fmla="*/ 30 w 295"/>
              <a:gd name="T93" fmla="*/ 45 h 224"/>
              <a:gd name="T94" fmla="*/ 99 w 295"/>
              <a:gd name="T95" fmla="*/ 115 h 224"/>
              <a:gd name="T96" fmla="*/ 99 w 295"/>
              <a:gd name="T97" fmla="*/ 123 h 224"/>
              <a:gd name="T98" fmla="*/ 91 w 295"/>
              <a:gd name="T99" fmla="*/ 133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95" h="224">
                <a:moveTo>
                  <a:pt x="271" y="224"/>
                </a:moveTo>
                <a:cubicBezTo>
                  <a:pt x="284" y="224"/>
                  <a:pt x="295" y="213"/>
                  <a:pt x="295" y="200"/>
                </a:cubicBezTo>
                <a:cubicBezTo>
                  <a:pt x="295" y="23"/>
                  <a:pt x="295" y="23"/>
                  <a:pt x="295" y="23"/>
                </a:cubicBezTo>
                <a:cubicBezTo>
                  <a:pt x="295" y="10"/>
                  <a:pt x="284" y="0"/>
                  <a:pt x="271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58" y="16"/>
                  <a:pt x="258" y="16"/>
                  <a:pt x="258" y="16"/>
                </a:cubicBezTo>
                <a:cubicBezTo>
                  <a:pt x="268" y="16"/>
                  <a:pt x="277" y="24"/>
                  <a:pt x="277" y="35"/>
                </a:cubicBezTo>
                <a:cubicBezTo>
                  <a:pt x="277" y="189"/>
                  <a:pt x="277" y="189"/>
                  <a:pt x="277" y="189"/>
                </a:cubicBezTo>
                <a:cubicBezTo>
                  <a:pt x="277" y="199"/>
                  <a:pt x="268" y="208"/>
                  <a:pt x="258" y="208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224" y="224"/>
                  <a:pt x="224" y="224"/>
                  <a:pt x="224" y="224"/>
                </a:cubicBezTo>
                <a:cubicBezTo>
                  <a:pt x="271" y="224"/>
                  <a:pt x="271" y="224"/>
                  <a:pt x="271" y="224"/>
                </a:cubicBezTo>
                <a:close/>
                <a:moveTo>
                  <a:pt x="224" y="194"/>
                </a:moveTo>
                <a:cubicBezTo>
                  <a:pt x="224" y="188"/>
                  <a:pt x="224" y="188"/>
                  <a:pt x="224" y="18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24" y="179"/>
                  <a:pt x="224" y="179"/>
                  <a:pt x="224" y="179"/>
                </a:cubicBezTo>
                <a:cubicBezTo>
                  <a:pt x="224" y="29"/>
                  <a:pt x="224" y="29"/>
                  <a:pt x="224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57" y="29"/>
                  <a:pt x="264" y="36"/>
                  <a:pt x="264" y="45"/>
                </a:cubicBezTo>
                <a:cubicBezTo>
                  <a:pt x="264" y="179"/>
                  <a:pt x="264" y="179"/>
                  <a:pt x="264" y="179"/>
                </a:cubicBezTo>
                <a:cubicBezTo>
                  <a:pt x="264" y="187"/>
                  <a:pt x="257" y="194"/>
                  <a:pt x="249" y="194"/>
                </a:cubicBezTo>
                <a:lnTo>
                  <a:pt x="224" y="194"/>
                </a:lnTo>
                <a:close/>
                <a:moveTo>
                  <a:pt x="224" y="0"/>
                </a:moveTo>
                <a:cubicBezTo>
                  <a:pt x="187" y="0"/>
                  <a:pt x="187" y="0"/>
                  <a:pt x="187" y="0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24" y="0"/>
                  <a:pt x="224" y="0"/>
                  <a:pt x="224" y="0"/>
                </a:cubicBezTo>
                <a:close/>
                <a:moveTo>
                  <a:pt x="187" y="224"/>
                </a:moveTo>
                <a:cubicBezTo>
                  <a:pt x="224" y="224"/>
                  <a:pt x="224" y="224"/>
                  <a:pt x="224" y="224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87" y="224"/>
                  <a:pt x="187" y="224"/>
                  <a:pt x="187" y="224"/>
                </a:cubicBezTo>
                <a:close/>
                <a:moveTo>
                  <a:pt x="224" y="29"/>
                </a:moveTo>
                <a:cubicBezTo>
                  <a:pt x="224" y="179"/>
                  <a:pt x="224" y="179"/>
                  <a:pt x="224" y="179"/>
                </a:cubicBezTo>
                <a:cubicBezTo>
                  <a:pt x="200" y="179"/>
                  <a:pt x="200" y="179"/>
                  <a:pt x="200" y="179"/>
                </a:cubicBezTo>
                <a:cubicBezTo>
                  <a:pt x="200" y="188"/>
                  <a:pt x="200" y="188"/>
                  <a:pt x="200" y="188"/>
                </a:cubicBezTo>
                <a:cubicBezTo>
                  <a:pt x="224" y="188"/>
                  <a:pt x="224" y="188"/>
                  <a:pt x="224" y="188"/>
                </a:cubicBezTo>
                <a:cubicBezTo>
                  <a:pt x="224" y="194"/>
                  <a:pt x="224" y="194"/>
                  <a:pt x="224" y="194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87" y="135"/>
                  <a:pt x="187" y="135"/>
                  <a:pt x="187" y="135"/>
                </a:cubicBezTo>
                <a:cubicBezTo>
                  <a:pt x="188" y="135"/>
                  <a:pt x="189" y="134"/>
                  <a:pt x="189" y="134"/>
                </a:cubicBezTo>
                <a:cubicBezTo>
                  <a:pt x="194" y="133"/>
                  <a:pt x="197" y="131"/>
                  <a:pt x="201" y="128"/>
                </a:cubicBezTo>
                <a:cubicBezTo>
                  <a:pt x="204" y="124"/>
                  <a:pt x="206" y="121"/>
                  <a:pt x="207" y="117"/>
                </a:cubicBezTo>
                <a:cubicBezTo>
                  <a:pt x="208" y="115"/>
                  <a:pt x="208" y="113"/>
                  <a:pt x="208" y="111"/>
                </a:cubicBezTo>
                <a:cubicBezTo>
                  <a:pt x="208" y="109"/>
                  <a:pt x="208" y="107"/>
                  <a:pt x="207" y="104"/>
                </a:cubicBezTo>
                <a:cubicBezTo>
                  <a:pt x="207" y="102"/>
                  <a:pt x="205" y="100"/>
                  <a:pt x="203" y="98"/>
                </a:cubicBezTo>
                <a:cubicBezTo>
                  <a:pt x="200" y="96"/>
                  <a:pt x="197" y="94"/>
                  <a:pt x="193" y="94"/>
                </a:cubicBezTo>
                <a:cubicBezTo>
                  <a:pt x="197" y="91"/>
                  <a:pt x="199" y="88"/>
                  <a:pt x="201" y="85"/>
                </a:cubicBezTo>
                <a:cubicBezTo>
                  <a:pt x="202" y="81"/>
                  <a:pt x="202" y="78"/>
                  <a:pt x="201" y="74"/>
                </a:cubicBezTo>
                <a:cubicBezTo>
                  <a:pt x="200" y="71"/>
                  <a:pt x="198" y="69"/>
                  <a:pt x="195" y="67"/>
                </a:cubicBezTo>
                <a:cubicBezTo>
                  <a:pt x="193" y="66"/>
                  <a:pt x="190" y="66"/>
                  <a:pt x="187" y="66"/>
                </a:cubicBezTo>
                <a:cubicBezTo>
                  <a:pt x="187" y="29"/>
                  <a:pt x="187" y="29"/>
                  <a:pt x="187" y="29"/>
                </a:cubicBezTo>
                <a:cubicBezTo>
                  <a:pt x="224" y="29"/>
                  <a:pt x="224" y="29"/>
                  <a:pt x="224" y="29"/>
                </a:cubicBezTo>
                <a:close/>
                <a:moveTo>
                  <a:pt x="187" y="128"/>
                </a:moveTo>
                <a:cubicBezTo>
                  <a:pt x="187" y="128"/>
                  <a:pt x="188" y="128"/>
                  <a:pt x="188" y="128"/>
                </a:cubicBezTo>
                <a:cubicBezTo>
                  <a:pt x="191" y="127"/>
                  <a:pt x="193" y="125"/>
                  <a:pt x="194" y="122"/>
                </a:cubicBezTo>
                <a:cubicBezTo>
                  <a:pt x="195" y="118"/>
                  <a:pt x="195" y="115"/>
                  <a:pt x="194" y="111"/>
                </a:cubicBezTo>
                <a:cubicBezTo>
                  <a:pt x="193" y="106"/>
                  <a:pt x="191" y="103"/>
                  <a:pt x="187" y="100"/>
                </a:cubicBezTo>
                <a:cubicBezTo>
                  <a:pt x="187" y="128"/>
                  <a:pt x="187" y="128"/>
                  <a:pt x="187" y="128"/>
                </a:cubicBezTo>
                <a:close/>
                <a:moveTo>
                  <a:pt x="187" y="91"/>
                </a:moveTo>
                <a:cubicBezTo>
                  <a:pt x="189" y="87"/>
                  <a:pt x="190" y="84"/>
                  <a:pt x="190" y="80"/>
                </a:cubicBezTo>
                <a:cubicBezTo>
                  <a:pt x="190" y="78"/>
                  <a:pt x="190" y="77"/>
                  <a:pt x="190" y="75"/>
                </a:cubicBezTo>
                <a:cubicBezTo>
                  <a:pt x="189" y="74"/>
                  <a:pt x="189" y="72"/>
                  <a:pt x="188" y="71"/>
                </a:cubicBezTo>
                <a:cubicBezTo>
                  <a:pt x="187" y="71"/>
                  <a:pt x="187" y="71"/>
                  <a:pt x="187" y="71"/>
                </a:cubicBezTo>
                <a:lnTo>
                  <a:pt x="187" y="91"/>
                </a:lnTo>
                <a:close/>
                <a:moveTo>
                  <a:pt x="187" y="0"/>
                </a:moveTo>
                <a:cubicBezTo>
                  <a:pt x="147" y="0"/>
                  <a:pt x="147" y="0"/>
                  <a:pt x="147" y="0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187" y="0"/>
                  <a:pt x="187" y="0"/>
                  <a:pt x="187" y="0"/>
                </a:cubicBezTo>
                <a:close/>
                <a:moveTo>
                  <a:pt x="147" y="224"/>
                </a:moveTo>
                <a:cubicBezTo>
                  <a:pt x="187" y="224"/>
                  <a:pt x="187" y="224"/>
                  <a:pt x="187" y="224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147" y="224"/>
                  <a:pt x="147" y="224"/>
                  <a:pt x="147" y="224"/>
                </a:cubicBezTo>
                <a:close/>
                <a:moveTo>
                  <a:pt x="187" y="29"/>
                </a:moveTo>
                <a:cubicBezTo>
                  <a:pt x="187" y="66"/>
                  <a:pt x="187" y="66"/>
                  <a:pt x="187" y="66"/>
                </a:cubicBezTo>
                <a:cubicBezTo>
                  <a:pt x="185" y="66"/>
                  <a:pt x="184" y="66"/>
                  <a:pt x="182" y="67"/>
                </a:cubicBezTo>
                <a:cubicBezTo>
                  <a:pt x="176" y="68"/>
                  <a:pt x="172" y="71"/>
                  <a:pt x="169" y="75"/>
                </a:cubicBezTo>
                <a:cubicBezTo>
                  <a:pt x="167" y="80"/>
                  <a:pt x="166" y="84"/>
                  <a:pt x="167" y="88"/>
                </a:cubicBezTo>
                <a:cubicBezTo>
                  <a:pt x="168" y="93"/>
                  <a:pt x="172" y="97"/>
                  <a:pt x="177" y="98"/>
                </a:cubicBezTo>
                <a:cubicBezTo>
                  <a:pt x="173" y="101"/>
                  <a:pt x="169" y="105"/>
                  <a:pt x="168" y="109"/>
                </a:cubicBezTo>
                <a:cubicBezTo>
                  <a:pt x="166" y="113"/>
                  <a:pt x="165" y="117"/>
                  <a:pt x="167" y="122"/>
                </a:cubicBezTo>
                <a:cubicBezTo>
                  <a:pt x="168" y="126"/>
                  <a:pt x="170" y="130"/>
                  <a:pt x="175" y="133"/>
                </a:cubicBezTo>
                <a:cubicBezTo>
                  <a:pt x="178" y="135"/>
                  <a:pt x="182" y="135"/>
                  <a:pt x="187" y="135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48" y="125"/>
                  <a:pt x="148" y="125"/>
                  <a:pt x="148" y="125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58" y="112"/>
                  <a:pt x="158" y="112"/>
                  <a:pt x="158" y="112"/>
                </a:cubicBezTo>
                <a:cubicBezTo>
                  <a:pt x="147" y="115"/>
                  <a:pt x="147" y="115"/>
                  <a:pt x="147" y="115"/>
                </a:cubicBezTo>
                <a:cubicBezTo>
                  <a:pt x="147" y="106"/>
                  <a:pt x="147" y="106"/>
                  <a:pt x="147" y="106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87" y="29"/>
                  <a:pt x="187" y="29"/>
                  <a:pt x="187" y="29"/>
                </a:cubicBezTo>
                <a:close/>
                <a:moveTo>
                  <a:pt x="187" y="71"/>
                </a:moveTo>
                <a:cubicBezTo>
                  <a:pt x="186" y="70"/>
                  <a:pt x="185" y="70"/>
                  <a:pt x="184" y="70"/>
                </a:cubicBezTo>
                <a:cubicBezTo>
                  <a:pt x="181" y="71"/>
                  <a:pt x="179" y="73"/>
                  <a:pt x="178" y="76"/>
                </a:cubicBezTo>
                <a:cubicBezTo>
                  <a:pt x="177" y="78"/>
                  <a:pt x="177" y="81"/>
                  <a:pt x="178" y="83"/>
                </a:cubicBezTo>
                <a:cubicBezTo>
                  <a:pt x="179" y="88"/>
                  <a:pt x="181" y="91"/>
                  <a:pt x="185" y="93"/>
                </a:cubicBezTo>
                <a:cubicBezTo>
                  <a:pt x="186" y="92"/>
                  <a:pt x="187" y="91"/>
                  <a:pt x="187" y="91"/>
                </a:cubicBezTo>
                <a:cubicBezTo>
                  <a:pt x="187" y="71"/>
                  <a:pt x="187" y="71"/>
                  <a:pt x="187" y="71"/>
                </a:cubicBezTo>
                <a:close/>
                <a:moveTo>
                  <a:pt x="187" y="100"/>
                </a:moveTo>
                <a:cubicBezTo>
                  <a:pt x="187" y="100"/>
                  <a:pt x="186" y="100"/>
                  <a:pt x="186" y="99"/>
                </a:cubicBezTo>
                <a:cubicBezTo>
                  <a:pt x="181" y="104"/>
                  <a:pt x="179" y="110"/>
                  <a:pt x="179" y="116"/>
                </a:cubicBezTo>
                <a:cubicBezTo>
                  <a:pt x="179" y="118"/>
                  <a:pt x="179" y="120"/>
                  <a:pt x="180" y="121"/>
                </a:cubicBezTo>
                <a:cubicBezTo>
                  <a:pt x="180" y="124"/>
                  <a:pt x="182" y="126"/>
                  <a:pt x="183" y="127"/>
                </a:cubicBezTo>
                <a:cubicBezTo>
                  <a:pt x="184" y="128"/>
                  <a:pt x="186" y="128"/>
                  <a:pt x="187" y="128"/>
                </a:cubicBezTo>
                <a:lnTo>
                  <a:pt x="187" y="100"/>
                </a:lnTo>
                <a:close/>
                <a:moveTo>
                  <a:pt x="147" y="0"/>
                </a:moveTo>
                <a:cubicBezTo>
                  <a:pt x="99" y="0"/>
                  <a:pt x="99" y="0"/>
                  <a:pt x="99" y="0"/>
                </a:cubicBezTo>
                <a:cubicBezTo>
                  <a:pt x="99" y="16"/>
                  <a:pt x="99" y="16"/>
                  <a:pt x="99" y="1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0"/>
                  <a:pt x="147" y="0"/>
                  <a:pt x="147" y="0"/>
                </a:cubicBezTo>
                <a:close/>
                <a:moveTo>
                  <a:pt x="99" y="224"/>
                </a:moveTo>
                <a:cubicBezTo>
                  <a:pt x="147" y="224"/>
                  <a:pt x="147" y="224"/>
                  <a:pt x="147" y="224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24"/>
                  <a:pt x="99" y="224"/>
                  <a:pt x="99" y="224"/>
                </a:cubicBezTo>
                <a:close/>
                <a:moveTo>
                  <a:pt x="147" y="29"/>
                </a:moveTo>
                <a:cubicBezTo>
                  <a:pt x="147" y="106"/>
                  <a:pt x="147" y="106"/>
                  <a:pt x="147" y="106"/>
                </a:cubicBezTo>
                <a:cubicBezTo>
                  <a:pt x="147" y="104"/>
                  <a:pt x="147" y="104"/>
                  <a:pt x="147" y="104"/>
                </a:cubicBezTo>
                <a:cubicBezTo>
                  <a:pt x="137" y="107"/>
                  <a:pt x="137" y="107"/>
                  <a:pt x="137" y="107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27" y="121"/>
                  <a:pt x="127" y="121"/>
                  <a:pt x="127" y="121"/>
                </a:cubicBezTo>
                <a:cubicBezTo>
                  <a:pt x="127" y="131"/>
                  <a:pt x="127" y="131"/>
                  <a:pt x="127" y="131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8" y="139"/>
                  <a:pt x="138" y="139"/>
                  <a:pt x="138" y="139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99" y="157"/>
                  <a:pt x="99" y="157"/>
                  <a:pt x="99" y="157"/>
                </a:cubicBezTo>
                <a:cubicBezTo>
                  <a:pt x="100" y="157"/>
                  <a:pt x="101" y="157"/>
                  <a:pt x="102" y="156"/>
                </a:cubicBezTo>
                <a:cubicBezTo>
                  <a:pt x="109" y="155"/>
                  <a:pt x="113" y="151"/>
                  <a:pt x="117" y="145"/>
                </a:cubicBezTo>
                <a:cubicBezTo>
                  <a:pt x="120" y="139"/>
                  <a:pt x="121" y="132"/>
                  <a:pt x="119" y="124"/>
                </a:cubicBezTo>
                <a:cubicBezTo>
                  <a:pt x="118" y="120"/>
                  <a:pt x="116" y="117"/>
                  <a:pt x="114" y="115"/>
                </a:cubicBezTo>
                <a:cubicBezTo>
                  <a:pt x="112" y="114"/>
                  <a:pt x="111" y="113"/>
                  <a:pt x="109" y="113"/>
                </a:cubicBezTo>
                <a:cubicBezTo>
                  <a:pt x="108" y="112"/>
                  <a:pt x="105" y="113"/>
                  <a:pt x="103" y="113"/>
                </a:cubicBezTo>
                <a:cubicBezTo>
                  <a:pt x="101" y="114"/>
                  <a:pt x="100" y="114"/>
                  <a:pt x="99" y="115"/>
                </a:cubicBezTo>
                <a:cubicBezTo>
                  <a:pt x="99" y="93"/>
                  <a:pt x="99" y="93"/>
                  <a:pt x="99" y="93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2" y="93"/>
                  <a:pt x="103" y="93"/>
                  <a:pt x="104" y="94"/>
                </a:cubicBezTo>
                <a:cubicBezTo>
                  <a:pt x="105" y="94"/>
                  <a:pt x="106" y="95"/>
                  <a:pt x="106" y="97"/>
                </a:cubicBezTo>
                <a:cubicBezTo>
                  <a:pt x="106" y="98"/>
                  <a:pt x="106" y="99"/>
                  <a:pt x="105" y="100"/>
                </a:cubicBezTo>
                <a:cubicBezTo>
                  <a:pt x="108" y="99"/>
                  <a:pt x="110" y="98"/>
                  <a:pt x="111" y="97"/>
                </a:cubicBezTo>
                <a:cubicBezTo>
                  <a:pt x="112" y="95"/>
                  <a:pt x="112" y="93"/>
                  <a:pt x="111" y="92"/>
                </a:cubicBezTo>
                <a:cubicBezTo>
                  <a:pt x="111" y="90"/>
                  <a:pt x="110" y="89"/>
                  <a:pt x="107" y="88"/>
                </a:cubicBezTo>
                <a:cubicBezTo>
                  <a:pt x="105" y="87"/>
                  <a:pt x="103" y="87"/>
                  <a:pt x="100" y="88"/>
                </a:cubicBezTo>
                <a:cubicBezTo>
                  <a:pt x="99" y="88"/>
                  <a:pt x="99" y="88"/>
                  <a:pt x="99" y="88"/>
                </a:cubicBezTo>
                <a:cubicBezTo>
                  <a:pt x="99" y="29"/>
                  <a:pt x="99" y="29"/>
                  <a:pt x="99" y="29"/>
                </a:cubicBezTo>
                <a:cubicBezTo>
                  <a:pt x="147" y="29"/>
                  <a:pt x="147" y="29"/>
                  <a:pt x="147" y="29"/>
                </a:cubicBezTo>
                <a:close/>
                <a:moveTo>
                  <a:pt x="99" y="150"/>
                </a:moveTo>
                <a:cubicBezTo>
                  <a:pt x="100" y="150"/>
                  <a:pt x="101" y="150"/>
                  <a:pt x="101" y="150"/>
                </a:cubicBezTo>
                <a:cubicBezTo>
                  <a:pt x="105" y="149"/>
                  <a:pt x="107" y="146"/>
                  <a:pt x="109" y="142"/>
                </a:cubicBezTo>
                <a:cubicBezTo>
                  <a:pt x="110" y="137"/>
                  <a:pt x="111" y="133"/>
                  <a:pt x="110" y="129"/>
                </a:cubicBezTo>
                <a:cubicBezTo>
                  <a:pt x="108" y="123"/>
                  <a:pt x="106" y="120"/>
                  <a:pt x="103" y="121"/>
                </a:cubicBezTo>
                <a:cubicBezTo>
                  <a:pt x="101" y="121"/>
                  <a:pt x="100" y="122"/>
                  <a:pt x="99" y="123"/>
                </a:cubicBezTo>
                <a:lnTo>
                  <a:pt x="99" y="150"/>
                </a:lnTo>
                <a:close/>
                <a:moveTo>
                  <a:pt x="99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3"/>
                  <a:pt x="10" y="224"/>
                  <a:pt x="23" y="224"/>
                </a:cubicBezTo>
                <a:cubicBezTo>
                  <a:pt x="99" y="224"/>
                  <a:pt x="99" y="224"/>
                  <a:pt x="99" y="224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26" y="208"/>
                  <a:pt x="17" y="199"/>
                  <a:pt x="17" y="189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99" y="16"/>
                  <a:pt x="99" y="16"/>
                  <a:pt x="99" y="16"/>
                </a:cubicBezTo>
                <a:cubicBezTo>
                  <a:pt x="99" y="0"/>
                  <a:pt x="99" y="0"/>
                  <a:pt x="99" y="0"/>
                </a:cubicBezTo>
                <a:close/>
                <a:moveTo>
                  <a:pt x="99" y="29"/>
                </a:moveTo>
                <a:cubicBezTo>
                  <a:pt x="99" y="88"/>
                  <a:pt x="99" y="88"/>
                  <a:pt x="99" y="88"/>
                </a:cubicBezTo>
                <a:cubicBezTo>
                  <a:pt x="93" y="89"/>
                  <a:pt x="89" y="93"/>
                  <a:pt x="85" y="97"/>
                </a:cubicBezTo>
                <a:cubicBezTo>
                  <a:pt x="82" y="102"/>
                  <a:pt x="80" y="109"/>
                  <a:pt x="79" y="116"/>
                </a:cubicBezTo>
                <a:cubicBezTo>
                  <a:pt x="78" y="120"/>
                  <a:pt x="78" y="124"/>
                  <a:pt x="79" y="129"/>
                </a:cubicBezTo>
                <a:cubicBezTo>
                  <a:pt x="79" y="134"/>
                  <a:pt x="80" y="138"/>
                  <a:pt x="81" y="142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2" y="146"/>
                  <a:pt x="82" y="148"/>
                  <a:pt x="83" y="150"/>
                </a:cubicBezTo>
                <a:cubicBezTo>
                  <a:pt x="86" y="156"/>
                  <a:pt x="92" y="158"/>
                  <a:pt x="99" y="157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7" y="194"/>
                  <a:pt x="30" y="187"/>
                  <a:pt x="30" y="179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36"/>
                  <a:pt x="37" y="29"/>
                  <a:pt x="46" y="29"/>
                </a:cubicBezTo>
                <a:cubicBezTo>
                  <a:pt x="99" y="29"/>
                  <a:pt x="99" y="29"/>
                  <a:pt x="99" y="29"/>
                </a:cubicBezTo>
                <a:close/>
                <a:moveTo>
                  <a:pt x="99" y="93"/>
                </a:moveTo>
                <a:cubicBezTo>
                  <a:pt x="99" y="115"/>
                  <a:pt x="99" y="115"/>
                  <a:pt x="99" y="115"/>
                </a:cubicBezTo>
                <a:cubicBezTo>
                  <a:pt x="98" y="115"/>
                  <a:pt x="97" y="116"/>
                  <a:pt x="96" y="118"/>
                </a:cubicBezTo>
                <a:cubicBezTo>
                  <a:pt x="94" y="120"/>
                  <a:pt x="93" y="122"/>
                  <a:pt x="94" y="125"/>
                </a:cubicBezTo>
                <a:cubicBezTo>
                  <a:pt x="94" y="127"/>
                  <a:pt x="95" y="128"/>
                  <a:pt x="97" y="129"/>
                </a:cubicBezTo>
                <a:cubicBezTo>
                  <a:pt x="97" y="127"/>
                  <a:pt x="98" y="125"/>
                  <a:pt x="99" y="123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8" y="150"/>
                  <a:pt x="97" y="149"/>
                  <a:pt x="96" y="149"/>
                </a:cubicBezTo>
                <a:cubicBezTo>
                  <a:pt x="95" y="148"/>
                  <a:pt x="94" y="146"/>
                  <a:pt x="93" y="142"/>
                </a:cubicBezTo>
                <a:cubicBezTo>
                  <a:pt x="92" y="140"/>
                  <a:pt x="92" y="137"/>
                  <a:pt x="91" y="133"/>
                </a:cubicBezTo>
                <a:cubicBezTo>
                  <a:pt x="91" y="128"/>
                  <a:pt x="90" y="124"/>
                  <a:pt x="90" y="119"/>
                </a:cubicBezTo>
                <a:cubicBezTo>
                  <a:pt x="90" y="111"/>
                  <a:pt x="91" y="104"/>
                  <a:pt x="93" y="100"/>
                </a:cubicBezTo>
                <a:cubicBezTo>
                  <a:pt x="95" y="97"/>
                  <a:pt x="97" y="94"/>
                  <a:pt x="99" y="93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4" name="出自【趣你的PPT】(微信:qunideppt)：最优质的PPT资源库"/>
          <p:cNvSpPr/>
          <p:nvPr/>
        </p:nvSpPr>
        <p:spPr bwMode="auto">
          <a:xfrm>
            <a:off x="5705764" y="2973779"/>
            <a:ext cx="169668" cy="126937"/>
          </a:xfrm>
          <a:custGeom>
            <a:avLst/>
            <a:gdLst>
              <a:gd name="T0" fmla="*/ 69 w 98"/>
              <a:gd name="T1" fmla="*/ 0 h 74"/>
              <a:gd name="T2" fmla="*/ 49 w 98"/>
              <a:gd name="T3" fmla="*/ 8 h 74"/>
              <a:gd name="T4" fmla="*/ 30 w 98"/>
              <a:gd name="T5" fmla="*/ 0 h 74"/>
              <a:gd name="T6" fmla="*/ 0 w 98"/>
              <a:gd name="T7" fmla="*/ 29 h 74"/>
              <a:gd name="T8" fmla="*/ 51 w 98"/>
              <a:gd name="T9" fmla="*/ 74 h 74"/>
              <a:gd name="T10" fmla="*/ 98 w 98"/>
              <a:gd name="T11" fmla="*/ 29 h 74"/>
              <a:gd name="T12" fmla="*/ 69 w 98"/>
              <a:gd name="T13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" h="74">
                <a:moveTo>
                  <a:pt x="69" y="0"/>
                </a:moveTo>
                <a:cubicBezTo>
                  <a:pt x="61" y="0"/>
                  <a:pt x="54" y="3"/>
                  <a:pt x="49" y="8"/>
                </a:cubicBezTo>
                <a:cubicBezTo>
                  <a:pt x="44" y="3"/>
                  <a:pt x="37" y="0"/>
                  <a:pt x="30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47"/>
                  <a:pt x="15" y="74"/>
                  <a:pt x="51" y="74"/>
                </a:cubicBezTo>
                <a:cubicBezTo>
                  <a:pt x="88" y="74"/>
                  <a:pt x="98" y="45"/>
                  <a:pt x="98" y="29"/>
                </a:cubicBezTo>
                <a:cubicBezTo>
                  <a:pt x="98" y="13"/>
                  <a:pt x="85" y="0"/>
                  <a:pt x="69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5" name="出自【趣你的PPT】(微信:qunideppt)：最优质的PPT资源库"/>
          <p:cNvSpPr/>
          <p:nvPr/>
        </p:nvSpPr>
        <p:spPr bwMode="auto">
          <a:xfrm>
            <a:off x="5781172" y="2941103"/>
            <a:ext cx="46502" cy="57813"/>
          </a:xfrm>
          <a:custGeom>
            <a:avLst/>
            <a:gdLst>
              <a:gd name="T0" fmla="*/ 6 w 27"/>
              <a:gd name="T1" fmla="*/ 34 h 34"/>
              <a:gd name="T2" fmla="*/ 13 w 27"/>
              <a:gd name="T3" fmla="*/ 0 h 34"/>
              <a:gd name="T4" fmla="*/ 27 w 27"/>
              <a:gd name="T5" fmla="*/ 3 h 34"/>
              <a:gd name="T6" fmla="*/ 6 w 27"/>
              <a:gd name="T7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34">
                <a:moveTo>
                  <a:pt x="6" y="34"/>
                </a:moveTo>
                <a:cubicBezTo>
                  <a:pt x="0" y="22"/>
                  <a:pt x="4" y="9"/>
                  <a:pt x="13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4" y="10"/>
                  <a:pt x="6" y="18"/>
                  <a:pt x="6" y="34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517245" y="3999324"/>
            <a:ext cx="178465" cy="247589"/>
          </a:xfrm>
          <a:custGeom>
            <a:avLst/>
            <a:gdLst>
              <a:gd name="T0" fmla="*/ 87 w 103"/>
              <a:gd name="T1" fmla="*/ 88 h 143"/>
              <a:gd name="T2" fmla="*/ 103 w 103"/>
              <a:gd name="T3" fmla="*/ 112 h 143"/>
              <a:gd name="T4" fmla="*/ 102 w 103"/>
              <a:gd name="T5" fmla="*/ 143 h 143"/>
              <a:gd name="T6" fmla="*/ 87 w 103"/>
              <a:gd name="T7" fmla="*/ 137 h 143"/>
              <a:gd name="T8" fmla="*/ 87 w 103"/>
              <a:gd name="T9" fmla="*/ 134 h 143"/>
              <a:gd name="T10" fmla="*/ 91 w 103"/>
              <a:gd name="T11" fmla="*/ 136 h 143"/>
              <a:gd name="T12" fmla="*/ 100 w 103"/>
              <a:gd name="T13" fmla="*/ 130 h 143"/>
              <a:gd name="T14" fmla="*/ 100 w 103"/>
              <a:gd name="T15" fmla="*/ 113 h 143"/>
              <a:gd name="T16" fmla="*/ 100 w 103"/>
              <a:gd name="T17" fmla="*/ 113 h 143"/>
              <a:gd name="T18" fmla="*/ 99 w 103"/>
              <a:gd name="T19" fmla="*/ 111 h 143"/>
              <a:gd name="T20" fmla="*/ 92 w 103"/>
              <a:gd name="T21" fmla="*/ 110 h 143"/>
              <a:gd name="T22" fmla="*/ 90 w 103"/>
              <a:gd name="T23" fmla="*/ 116 h 143"/>
              <a:gd name="T24" fmla="*/ 87 w 103"/>
              <a:gd name="T25" fmla="*/ 115 h 143"/>
              <a:gd name="T26" fmla="*/ 87 w 103"/>
              <a:gd name="T27" fmla="*/ 88 h 143"/>
              <a:gd name="T28" fmla="*/ 73 w 103"/>
              <a:gd name="T29" fmla="*/ 132 h 143"/>
              <a:gd name="T30" fmla="*/ 32 w 103"/>
              <a:gd name="T31" fmla="*/ 70 h 143"/>
              <a:gd name="T32" fmla="*/ 28 w 103"/>
              <a:gd name="T33" fmla="*/ 68 h 143"/>
              <a:gd name="T34" fmla="*/ 28 w 103"/>
              <a:gd name="T35" fmla="*/ 67 h 143"/>
              <a:gd name="T36" fmla="*/ 28 w 103"/>
              <a:gd name="T37" fmla="*/ 63 h 143"/>
              <a:gd name="T38" fmla="*/ 29 w 103"/>
              <a:gd name="T39" fmla="*/ 65 h 143"/>
              <a:gd name="T40" fmla="*/ 34 w 103"/>
              <a:gd name="T41" fmla="*/ 66 h 143"/>
              <a:gd name="T42" fmla="*/ 41 w 103"/>
              <a:gd name="T43" fmla="*/ 61 h 143"/>
              <a:gd name="T44" fmla="*/ 41 w 103"/>
              <a:gd name="T45" fmla="*/ 61 h 143"/>
              <a:gd name="T46" fmla="*/ 37 w 103"/>
              <a:gd name="T47" fmla="*/ 59 h 143"/>
              <a:gd name="T48" fmla="*/ 28 w 103"/>
              <a:gd name="T49" fmla="*/ 45 h 143"/>
              <a:gd name="T50" fmla="*/ 28 w 103"/>
              <a:gd name="T51" fmla="*/ 26 h 143"/>
              <a:gd name="T52" fmla="*/ 39 w 103"/>
              <a:gd name="T53" fmla="*/ 19 h 143"/>
              <a:gd name="T54" fmla="*/ 44 w 103"/>
              <a:gd name="T55" fmla="*/ 21 h 143"/>
              <a:gd name="T56" fmla="*/ 61 w 103"/>
              <a:gd name="T57" fmla="*/ 46 h 143"/>
              <a:gd name="T58" fmla="*/ 61 w 103"/>
              <a:gd name="T59" fmla="*/ 50 h 143"/>
              <a:gd name="T60" fmla="*/ 87 w 103"/>
              <a:gd name="T61" fmla="*/ 88 h 143"/>
              <a:gd name="T62" fmla="*/ 87 w 103"/>
              <a:gd name="T63" fmla="*/ 115 h 143"/>
              <a:gd name="T64" fmla="*/ 84 w 103"/>
              <a:gd name="T65" fmla="*/ 116 h 143"/>
              <a:gd name="T66" fmla="*/ 82 w 103"/>
              <a:gd name="T67" fmla="*/ 122 h 143"/>
              <a:gd name="T68" fmla="*/ 75 w 103"/>
              <a:gd name="T69" fmla="*/ 121 h 143"/>
              <a:gd name="T70" fmla="*/ 74 w 103"/>
              <a:gd name="T71" fmla="*/ 128 h 143"/>
              <a:gd name="T72" fmla="*/ 75 w 103"/>
              <a:gd name="T73" fmla="*/ 130 h 143"/>
              <a:gd name="T74" fmla="*/ 87 w 103"/>
              <a:gd name="T75" fmla="*/ 134 h 143"/>
              <a:gd name="T76" fmla="*/ 87 w 103"/>
              <a:gd name="T77" fmla="*/ 137 h 143"/>
              <a:gd name="T78" fmla="*/ 73 w 103"/>
              <a:gd name="T79" fmla="*/ 132 h 143"/>
              <a:gd name="T80" fmla="*/ 28 w 103"/>
              <a:gd name="T81" fmla="*/ 4 h 143"/>
              <a:gd name="T82" fmla="*/ 28 w 103"/>
              <a:gd name="T83" fmla="*/ 24 h 143"/>
              <a:gd name="T84" fmla="*/ 36 w 103"/>
              <a:gd name="T85" fmla="*/ 15 h 143"/>
              <a:gd name="T86" fmla="*/ 32 w 103"/>
              <a:gd name="T87" fmla="*/ 8 h 143"/>
              <a:gd name="T88" fmla="*/ 28 w 103"/>
              <a:gd name="T89" fmla="*/ 4 h 143"/>
              <a:gd name="T90" fmla="*/ 28 w 103"/>
              <a:gd name="T91" fmla="*/ 67 h 143"/>
              <a:gd name="T92" fmla="*/ 11 w 103"/>
              <a:gd name="T93" fmla="*/ 43 h 143"/>
              <a:gd name="T94" fmla="*/ 11 w 103"/>
              <a:gd name="T95" fmla="*/ 37 h 143"/>
              <a:gd name="T96" fmla="*/ 5 w 103"/>
              <a:gd name="T97" fmla="*/ 27 h 143"/>
              <a:gd name="T98" fmla="*/ 9 w 103"/>
              <a:gd name="T99" fmla="*/ 4 h 143"/>
              <a:gd name="T100" fmla="*/ 28 w 103"/>
              <a:gd name="T101" fmla="*/ 4 h 143"/>
              <a:gd name="T102" fmla="*/ 28 w 103"/>
              <a:gd name="T103" fmla="*/ 24 h 143"/>
              <a:gd name="T104" fmla="*/ 21 w 103"/>
              <a:gd name="T105" fmla="*/ 31 h 143"/>
              <a:gd name="T106" fmla="*/ 28 w 103"/>
              <a:gd name="T107" fmla="*/ 26 h 143"/>
              <a:gd name="T108" fmla="*/ 28 w 103"/>
              <a:gd name="T109" fmla="*/ 45 h 143"/>
              <a:gd name="T110" fmla="*/ 22 w 103"/>
              <a:gd name="T111" fmla="*/ 37 h 143"/>
              <a:gd name="T112" fmla="*/ 22 w 103"/>
              <a:gd name="T113" fmla="*/ 33 h 143"/>
              <a:gd name="T114" fmla="*/ 15 w 103"/>
              <a:gd name="T115" fmla="*/ 37 h 143"/>
              <a:gd name="T116" fmla="*/ 14 w 103"/>
              <a:gd name="T117" fmla="*/ 43 h 143"/>
              <a:gd name="T118" fmla="*/ 28 w 103"/>
              <a:gd name="T119" fmla="*/ 63 h 143"/>
              <a:gd name="T120" fmla="*/ 28 w 103"/>
              <a:gd name="T121" fmla="*/ 6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3" h="143">
                <a:moveTo>
                  <a:pt x="87" y="88"/>
                </a:moveTo>
                <a:cubicBezTo>
                  <a:pt x="103" y="112"/>
                  <a:pt x="103" y="112"/>
                  <a:pt x="103" y="112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100" y="130"/>
                  <a:pt x="100" y="130"/>
                  <a:pt x="100" y="130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8" y="109"/>
                  <a:pt x="95" y="108"/>
                  <a:pt x="92" y="110"/>
                </a:cubicBezTo>
                <a:cubicBezTo>
                  <a:pt x="90" y="111"/>
                  <a:pt x="89" y="114"/>
                  <a:pt x="90" y="116"/>
                </a:cubicBezTo>
                <a:cubicBezTo>
                  <a:pt x="89" y="115"/>
                  <a:pt x="88" y="115"/>
                  <a:pt x="87" y="115"/>
                </a:cubicBezTo>
                <a:lnTo>
                  <a:pt x="87" y="88"/>
                </a:lnTo>
                <a:close/>
                <a:moveTo>
                  <a:pt x="73" y="132"/>
                </a:moveTo>
                <a:cubicBezTo>
                  <a:pt x="32" y="70"/>
                  <a:pt x="32" y="70"/>
                  <a:pt x="32" y="70"/>
                </a:cubicBezTo>
                <a:cubicBezTo>
                  <a:pt x="30" y="70"/>
                  <a:pt x="29" y="69"/>
                  <a:pt x="28" y="68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5"/>
                  <a:pt x="29" y="65"/>
                  <a:pt x="29" y="65"/>
                </a:cubicBezTo>
                <a:cubicBezTo>
                  <a:pt x="30" y="67"/>
                  <a:pt x="33" y="67"/>
                  <a:pt x="34" y="66"/>
                </a:cubicBezTo>
                <a:cubicBezTo>
                  <a:pt x="41" y="61"/>
                  <a:pt x="41" y="61"/>
                  <a:pt x="41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0" y="61"/>
                  <a:pt x="38" y="61"/>
                  <a:pt x="37" y="59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26"/>
                  <a:pt x="28" y="26"/>
                  <a:pt x="28" y="26"/>
                </a:cubicBezTo>
                <a:cubicBezTo>
                  <a:pt x="39" y="19"/>
                  <a:pt x="39" y="19"/>
                  <a:pt x="39" y="19"/>
                </a:cubicBezTo>
                <a:cubicBezTo>
                  <a:pt x="41" y="18"/>
                  <a:pt x="43" y="19"/>
                  <a:pt x="44" y="21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7"/>
                  <a:pt x="62" y="49"/>
                  <a:pt x="61" y="50"/>
                </a:cubicBezTo>
                <a:cubicBezTo>
                  <a:pt x="87" y="88"/>
                  <a:pt x="87" y="88"/>
                  <a:pt x="87" y="88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6" y="115"/>
                  <a:pt x="85" y="115"/>
                  <a:pt x="84" y="116"/>
                </a:cubicBezTo>
                <a:cubicBezTo>
                  <a:pt x="82" y="117"/>
                  <a:pt x="81" y="120"/>
                  <a:pt x="82" y="122"/>
                </a:cubicBezTo>
                <a:cubicBezTo>
                  <a:pt x="80" y="120"/>
                  <a:pt x="77" y="120"/>
                  <a:pt x="75" y="121"/>
                </a:cubicBezTo>
                <a:cubicBezTo>
                  <a:pt x="73" y="123"/>
                  <a:pt x="72" y="126"/>
                  <a:pt x="74" y="128"/>
                </a:cubicBezTo>
                <a:cubicBezTo>
                  <a:pt x="75" y="130"/>
                  <a:pt x="75" y="130"/>
                  <a:pt x="75" y="130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73" y="132"/>
                  <a:pt x="73" y="132"/>
                  <a:pt x="73" y="132"/>
                </a:cubicBezTo>
                <a:close/>
                <a:moveTo>
                  <a:pt x="28" y="4"/>
                </a:moveTo>
                <a:cubicBezTo>
                  <a:pt x="28" y="24"/>
                  <a:pt x="28" y="24"/>
                  <a:pt x="28" y="24"/>
                </a:cubicBezTo>
                <a:cubicBezTo>
                  <a:pt x="36" y="15"/>
                  <a:pt x="36" y="15"/>
                  <a:pt x="36" y="15"/>
                </a:cubicBezTo>
                <a:cubicBezTo>
                  <a:pt x="32" y="8"/>
                  <a:pt x="32" y="8"/>
                  <a:pt x="32" y="8"/>
                </a:cubicBezTo>
                <a:cubicBezTo>
                  <a:pt x="31" y="7"/>
                  <a:pt x="29" y="5"/>
                  <a:pt x="28" y="4"/>
                </a:cubicBezTo>
                <a:close/>
                <a:moveTo>
                  <a:pt x="28" y="67"/>
                </a:moveTo>
                <a:cubicBezTo>
                  <a:pt x="11" y="43"/>
                  <a:pt x="11" y="43"/>
                  <a:pt x="11" y="43"/>
                </a:cubicBezTo>
                <a:cubicBezTo>
                  <a:pt x="10" y="41"/>
                  <a:pt x="10" y="38"/>
                  <a:pt x="11" y="37"/>
                </a:cubicBezTo>
                <a:cubicBezTo>
                  <a:pt x="5" y="27"/>
                  <a:pt x="5" y="27"/>
                  <a:pt x="5" y="27"/>
                </a:cubicBezTo>
                <a:cubicBezTo>
                  <a:pt x="0" y="19"/>
                  <a:pt x="2" y="9"/>
                  <a:pt x="9" y="4"/>
                </a:cubicBezTo>
                <a:cubicBezTo>
                  <a:pt x="15" y="0"/>
                  <a:pt x="22" y="0"/>
                  <a:pt x="28" y="4"/>
                </a:cubicBezTo>
                <a:cubicBezTo>
                  <a:pt x="28" y="24"/>
                  <a:pt x="28" y="24"/>
                  <a:pt x="28" y="24"/>
                </a:cubicBezTo>
                <a:cubicBezTo>
                  <a:pt x="21" y="31"/>
                  <a:pt x="21" y="31"/>
                  <a:pt x="21" y="31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45"/>
                  <a:pt x="28" y="45"/>
                  <a:pt x="28" y="45"/>
                </a:cubicBezTo>
                <a:cubicBezTo>
                  <a:pt x="22" y="37"/>
                  <a:pt x="22" y="37"/>
                  <a:pt x="22" y="37"/>
                </a:cubicBezTo>
                <a:cubicBezTo>
                  <a:pt x="21" y="36"/>
                  <a:pt x="21" y="34"/>
                  <a:pt x="22" y="33"/>
                </a:cubicBezTo>
                <a:cubicBezTo>
                  <a:pt x="15" y="37"/>
                  <a:pt x="15" y="37"/>
                  <a:pt x="15" y="37"/>
                </a:cubicBezTo>
                <a:cubicBezTo>
                  <a:pt x="14" y="39"/>
                  <a:pt x="13" y="41"/>
                  <a:pt x="14" y="43"/>
                </a:cubicBezTo>
                <a:cubicBezTo>
                  <a:pt x="28" y="63"/>
                  <a:pt x="28" y="63"/>
                  <a:pt x="28" y="63"/>
                </a:cubicBezTo>
                <a:lnTo>
                  <a:pt x="28" y="67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888408" y="2729961"/>
            <a:ext cx="223710" cy="245075"/>
          </a:xfrm>
          <a:custGeom>
            <a:avLst/>
            <a:gdLst>
              <a:gd name="T0" fmla="*/ 101 w 130"/>
              <a:gd name="T1" fmla="*/ 65 h 142"/>
              <a:gd name="T2" fmla="*/ 97 w 130"/>
              <a:gd name="T3" fmla="*/ 81 h 142"/>
              <a:gd name="T4" fmla="*/ 97 w 130"/>
              <a:gd name="T5" fmla="*/ 94 h 142"/>
              <a:gd name="T6" fmla="*/ 100 w 130"/>
              <a:gd name="T7" fmla="*/ 95 h 142"/>
              <a:gd name="T8" fmla="*/ 111 w 130"/>
              <a:gd name="T9" fmla="*/ 112 h 142"/>
              <a:gd name="T10" fmla="*/ 97 w 130"/>
              <a:gd name="T11" fmla="*/ 103 h 142"/>
              <a:gd name="T12" fmla="*/ 97 w 130"/>
              <a:gd name="T13" fmla="*/ 28 h 142"/>
              <a:gd name="T14" fmla="*/ 111 w 130"/>
              <a:gd name="T15" fmla="*/ 19 h 142"/>
              <a:gd name="T16" fmla="*/ 100 w 130"/>
              <a:gd name="T17" fmla="*/ 35 h 142"/>
              <a:gd name="T18" fmla="*/ 97 w 130"/>
              <a:gd name="T19" fmla="*/ 36 h 142"/>
              <a:gd name="T20" fmla="*/ 127 w 130"/>
              <a:gd name="T21" fmla="*/ 62 h 142"/>
              <a:gd name="T22" fmla="*/ 108 w 130"/>
              <a:gd name="T23" fmla="*/ 65 h 142"/>
              <a:gd name="T24" fmla="*/ 127 w 130"/>
              <a:gd name="T25" fmla="*/ 69 h 142"/>
              <a:gd name="T26" fmla="*/ 127 w 130"/>
              <a:gd name="T27" fmla="*/ 62 h 142"/>
              <a:gd name="T28" fmla="*/ 67 w 130"/>
              <a:gd name="T29" fmla="*/ 142 h 142"/>
              <a:gd name="T30" fmla="*/ 85 w 130"/>
              <a:gd name="T31" fmla="*/ 95 h 142"/>
              <a:gd name="T32" fmla="*/ 97 w 130"/>
              <a:gd name="T33" fmla="*/ 50 h 142"/>
              <a:gd name="T34" fmla="*/ 65 w 130"/>
              <a:gd name="T35" fmla="*/ 37 h 142"/>
              <a:gd name="T36" fmla="*/ 93 w 130"/>
              <a:gd name="T37" fmla="*/ 65 h 142"/>
              <a:gd name="T38" fmla="*/ 79 w 130"/>
              <a:gd name="T39" fmla="*/ 90 h 142"/>
              <a:gd name="T40" fmla="*/ 78 w 130"/>
              <a:gd name="T41" fmla="*/ 110 h 142"/>
              <a:gd name="T42" fmla="*/ 65 w 130"/>
              <a:gd name="T43" fmla="*/ 142 h 142"/>
              <a:gd name="T44" fmla="*/ 97 w 130"/>
              <a:gd name="T45" fmla="*/ 36 h 142"/>
              <a:gd name="T46" fmla="*/ 95 w 130"/>
              <a:gd name="T47" fmla="*/ 31 h 142"/>
              <a:gd name="T48" fmla="*/ 97 w 130"/>
              <a:gd name="T49" fmla="*/ 94 h 142"/>
              <a:gd name="T50" fmla="*/ 95 w 130"/>
              <a:gd name="T51" fmla="*/ 100 h 142"/>
              <a:gd name="T52" fmla="*/ 97 w 130"/>
              <a:gd name="T53" fmla="*/ 94 h 142"/>
              <a:gd name="T54" fmla="*/ 65 w 130"/>
              <a:gd name="T55" fmla="*/ 0 h 142"/>
              <a:gd name="T56" fmla="*/ 68 w 130"/>
              <a:gd name="T57" fmla="*/ 3 h 142"/>
              <a:gd name="T58" fmla="*/ 65 w 130"/>
              <a:gd name="T59" fmla="*/ 23 h 142"/>
              <a:gd name="T60" fmla="*/ 65 w 130"/>
              <a:gd name="T61" fmla="*/ 23 h 142"/>
              <a:gd name="T62" fmla="*/ 32 w 130"/>
              <a:gd name="T63" fmla="*/ 50 h 142"/>
              <a:gd name="T64" fmla="*/ 45 w 130"/>
              <a:gd name="T65" fmla="*/ 96 h 142"/>
              <a:gd name="T66" fmla="*/ 63 w 130"/>
              <a:gd name="T67" fmla="*/ 142 h 142"/>
              <a:gd name="T68" fmla="*/ 65 w 130"/>
              <a:gd name="T69" fmla="*/ 110 h 142"/>
              <a:gd name="T70" fmla="*/ 52 w 130"/>
              <a:gd name="T71" fmla="*/ 93 h 142"/>
              <a:gd name="T72" fmla="*/ 36 w 130"/>
              <a:gd name="T73" fmla="*/ 65 h 142"/>
              <a:gd name="T74" fmla="*/ 65 w 130"/>
              <a:gd name="T75" fmla="*/ 37 h 142"/>
              <a:gd name="T76" fmla="*/ 65 w 130"/>
              <a:gd name="T77" fmla="*/ 29 h 142"/>
              <a:gd name="T78" fmla="*/ 65 w 130"/>
              <a:gd name="T79" fmla="*/ 0 h 142"/>
              <a:gd name="T80" fmla="*/ 62 w 130"/>
              <a:gd name="T81" fmla="*/ 20 h 142"/>
              <a:gd name="T82" fmla="*/ 65 w 130"/>
              <a:gd name="T83" fmla="*/ 0 h 142"/>
              <a:gd name="T84" fmla="*/ 32 w 130"/>
              <a:gd name="T85" fmla="*/ 94 h 142"/>
              <a:gd name="T86" fmla="*/ 35 w 130"/>
              <a:gd name="T87" fmla="*/ 100 h 142"/>
              <a:gd name="T88" fmla="*/ 32 w 130"/>
              <a:gd name="T89" fmla="*/ 36 h 142"/>
              <a:gd name="T90" fmla="*/ 35 w 130"/>
              <a:gd name="T91" fmla="*/ 31 h 142"/>
              <a:gd name="T92" fmla="*/ 32 w 130"/>
              <a:gd name="T93" fmla="*/ 36 h 142"/>
              <a:gd name="T94" fmla="*/ 29 w 130"/>
              <a:gd name="T95" fmla="*/ 65 h 142"/>
              <a:gd name="T96" fmla="*/ 32 w 130"/>
              <a:gd name="T97" fmla="*/ 50 h 142"/>
              <a:gd name="T98" fmla="*/ 32 w 130"/>
              <a:gd name="T99" fmla="*/ 36 h 142"/>
              <a:gd name="T100" fmla="*/ 30 w 130"/>
              <a:gd name="T101" fmla="*/ 35 h 142"/>
              <a:gd name="T102" fmla="*/ 19 w 130"/>
              <a:gd name="T103" fmla="*/ 19 h 142"/>
              <a:gd name="T104" fmla="*/ 32 w 130"/>
              <a:gd name="T105" fmla="*/ 28 h 142"/>
              <a:gd name="T106" fmla="*/ 32 w 130"/>
              <a:gd name="T107" fmla="*/ 103 h 142"/>
              <a:gd name="T108" fmla="*/ 19 w 130"/>
              <a:gd name="T109" fmla="*/ 112 h 142"/>
              <a:gd name="T110" fmla="*/ 30 w 130"/>
              <a:gd name="T111" fmla="*/ 95 h 142"/>
              <a:gd name="T112" fmla="*/ 32 w 130"/>
              <a:gd name="T113" fmla="*/ 94 h 142"/>
              <a:gd name="T114" fmla="*/ 22 w 130"/>
              <a:gd name="T115" fmla="*/ 65 h 142"/>
              <a:gd name="T116" fmla="*/ 3 w 130"/>
              <a:gd name="T117" fmla="*/ 62 h 142"/>
              <a:gd name="T118" fmla="*/ 3 w 130"/>
              <a:gd name="T119" fmla="*/ 69 h 142"/>
              <a:gd name="T120" fmla="*/ 22 w 130"/>
              <a:gd name="T121" fmla="*/ 65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" h="142">
                <a:moveTo>
                  <a:pt x="97" y="81"/>
                </a:moveTo>
                <a:cubicBezTo>
                  <a:pt x="100" y="76"/>
                  <a:pt x="101" y="71"/>
                  <a:pt x="101" y="65"/>
                </a:cubicBezTo>
                <a:cubicBezTo>
                  <a:pt x="101" y="60"/>
                  <a:pt x="100" y="55"/>
                  <a:pt x="97" y="50"/>
                </a:cubicBezTo>
                <a:cubicBezTo>
                  <a:pt x="97" y="81"/>
                  <a:pt x="97" y="81"/>
                  <a:pt x="97" y="81"/>
                </a:cubicBezTo>
                <a:close/>
                <a:moveTo>
                  <a:pt x="97" y="103"/>
                </a:moveTo>
                <a:cubicBezTo>
                  <a:pt x="97" y="94"/>
                  <a:pt x="97" y="94"/>
                  <a:pt x="97" y="94"/>
                </a:cubicBezTo>
                <a:cubicBezTo>
                  <a:pt x="98" y="94"/>
                  <a:pt x="99" y="95"/>
                  <a:pt x="100" y="95"/>
                </a:cubicBezTo>
                <a:cubicBezTo>
                  <a:pt x="100" y="95"/>
                  <a:pt x="100" y="95"/>
                  <a:pt x="100" y="95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13" y="108"/>
                  <a:pt x="113" y="110"/>
                  <a:pt x="111" y="112"/>
                </a:cubicBezTo>
                <a:cubicBezTo>
                  <a:pt x="110" y="113"/>
                  <a:pt x="108" y="113"/>
                  <a:pt x="106" y="112"/>
                </a:cubicBezTo>
                <a:cubicBezTo>
                  <a:pt x="97" y="103"/>
                  <a:pt x="97" y="103"/>
                  <a:pt x="97" y="103"/>
                </a:cubicBezTo>
                <a:close/>
                <a:moveTo>
                  <a:pt x="97" y="36"/>
                </a:moveTo>
                <a:cubicBezTo>
                  <a:pt x="97" y="28"/>
                  <a:pt x="97" y="28"/>
                  <a:pt x="97" y="28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108" y="18"/>
                  <a:pt x="110" y="18"/>
                  <a:pt x="111" y="19"/>
                </a:cubicBezTo>
                <a:cubicBezTo>
                  <a:pt x="113" y="20"/>
                  <a:pt x="113" y="23"/>
                  <a:pt x="111" y="24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99" y="36"/>
                  <a:pt x="98" y="36"/>
                  <a:pt x="97" y="36"/>
                </a:cubicBezTo>
                <a:close/>
                <a:moveTo>
                  <a:pt x="127" y="62"/>
                </a:moveTo>
                <a:cubicBezTo>
                  <a:pt x="127" y="62"/>
                  <a:pt x="127" y="62"/>
                  <a:pt x="127" y="62"/>
                </a:cubicBezTo>
                <a:cubicBezTo>
                  <a:pt x="111" y="62"/>
                  <a:pt x="111" y="62"/>
                  <a:pt x="111" y="62"/>
                </a:cubicBezTo>
                <a:cubicBezTo>
                  <a:pt x="109" y="62"/>
                  <a:pt x="108" y="64"/>
                  <a:pt x="108" y="65"/>
                </a:cubicBezTo>
                <a:cubicBezTo>
                  <a:pt x="108" y="67"/>
                  <a:pt x="109" y="69"/>
                  <a:pt x="111" y="69"/>
                </a:cubicBezTo>
                <a:cubicBezTo>
                  <a:pt x="127" y="69"/>
                  <a:pt x="127" y="69"/>
                  <a:pt x="127" y="69"/>
                </a:cubicBezTo>
                <a:cubicBezTo>
                  <a:pt x="129" y="69"/>
                  <a:pt x="130" y="67"/>
                  <a:pt x="130" y="65"/>
                </a:cubicBezTo>
                <a:cubicBezTo>
                  <a:pt x="130" y="64"/>
                  <a:pt x="129" y="62"/>
                  <a:pt x="127" y="62"/>
                </a:cubicBezTo>
                <a:close/>
                <a:moveTo>
                  <a:pt x="65" y="142"/>
                </a:moveTo>
                <a:cubicBezTo>
                  <a:pt x="67" y="142"/>
                  <a:pt x="67" y="142"/>
                  <a:pt x="67" y="142"/>
                </a:cubicBezTo>
                <a:cubicBezTo>
                  <a:pt x="77" y="142"/>
                  <a:pt x="85" y="134"/>
                  <a:pt x="85" y="124"/>
                </a:cubicBezTo>
                <a:cubicBezTo>
                  <a:pt x="85" y="95"/>
                  <a:pt x="85" y="95"/>
                  <a:pt x="85" y="95"/>
                </a:cubicBezTo>
                <a:cubicBezTo>
                  <a:pt x="90" y="92"/>
                  <a:pt x="95" y="87"/>
                  <a:pt x="97" y="81"/>
                </a:cubicBezTo>
                <a:cubicBezTo>
                  <a:pt x="97" y="50"/>
                  <a:pt x="97" y="50"/>
                  <a:pt x="97" y="50"/>
                </a:cubicBezTo>
                <a:cubicBezTo>
                  <a:pt x="92" y="38"/>
                  <a:pt x="79" y="29"/>
                  <a:pt x="65" y="29"/>
                </a:cubicBezTo>
                <a:cubicBezTo>
                  <a:pt x="65" y="37"/>
                  <a:pt x="65" y="37"/>
                  <a:pt x="65" y="37"/>
                </a:cubicBezTo>
                <a:cubicBezTo>
                  <a:pt x="73" y="37"/>
                  <a:pt x="80" y="40"/>
                  <a:pt x="85" y="45"/>
                </a:cubicBezTo>
                <a:cubicBezTo>
                  <a:pt x="90" y="50"/>
                  <a:pt x="93" y="57"/>
                  <a:pt x="93" y="65"/>
                </a:cubicBezTo>
                <a:cubicBezTo>
                  <a:pt x="93" y="76"/>
                  <a:pt x="88" y="85"/>
                  <a:pt x="79" y="90"/>
                </a:cubicBezTo>
                <a:cubicBezTo>
                  <a:pt x="79" y="90"/>
                  <a:pt x="79" y="90"/>
                  <a:pt x="79" y="90"/>
                </a:cubicBezTo>
                <a:cubicBezTo>
                  <a:pt x="78" y="91"/>
                  <a:pt x="78" y="92"/>
                  <a:pt x="78" y="93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5" y="142"/>
                  <a:pt x="65" y="142"/>
                  <a:pt x="65" y="142"/>
                </a:cubicBezTo>
                <a:close/>
                <a:moveTo>
                  <a:pt x="97" y="28"/>
                </a:moveTo>
                <a:cubicBezTo>
                  <a:pt x="97" y="36"/>
                  <a:pt x="97" y="36"/>
                  <a:pt x="97" y="36"/>
                </a:cubicBezTo>
                <a:cubicBezTo>
                  <a:pt x="97" y="36"/>
                  <a:pt x="96" y="36"/>
                  <a:pt x="95" y="35"/>
                </a:cubicBezTo>
                <a:cubicBezTo>
                  <a:pt x="94" y="34"/>
                  <a:pt x="94" y="32"/>
                  <a:pt x="95" y="31"/>
                </a:cubicBezTo>
                <a:cubicBezTo>
                  <a:pt x="97" y="28"/>
                  <a:pt x="97" y="28"/>
                  <a:pt x="97" y="28"/>
                </a:cubicBezTo>
                <a:close/>
                <a:moveTo>
                  <a:pt x="97" y="94"/>
                </a:moveTo>
                <a:cubicBezTo>
                  <a:pt x="97" y="103"/>
                  <a:pt x="97" y="103"/>
                  <a:pt x="97" y="103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4" y="99"/>
                  <a:pt x="94" y="97"/>
                  <a:pt x="95" y="95"/>
                </a:cubicBezTo>
                <a:cubicBezTo>
                  <a:pt x="96" y="95"/>
                  <a:pt x="97" y="94"/>
                  <a:pt x="97" y="94"/>
                </a:cubicBezTo>
                <a:close/>
                <a:moveTo>
                  <a:pt x="65" y="23"/>
                </a:move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7" y="0"/>
                  <a:pt x="68" y="2"/>
                  <a:pt x="68" y="3"/>
                </a:cubicBezTo>
                <a:cubicBezTo>
                  <a:pt x="68" y="20"/>
                  <a:pt x="68" y="20"/>
                  <a:pt x="68" y="20"/>
                </a:cubicBezTo>
                <a:cubicBezTo>
                  <a:pt x="68" y="21"/>
                  <a:pt x="67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lose/>
                <a:moveTo>
                  <a:pt x="65" y="29"/>
                </a:moveTo>
                <a:cubicBezTo>
                  <a:pt x="50" y="29"/>
                  <a:pt x="38" y="37"/>
                  <a:pt x="32" y="50"/>
                </a:cubicBezTo>
                <a:cubicBezTo>
                  <a:pt x="32" y="81"/>
                  <a:pt x="32" y="81"/>
                  <a:pt x="32" y="81"/>
                </a:cubicBezTo>
                <a:cubicBezTo>
                  <a:pt x="35" y="87"/>
                  <a:pt x="40" y="92"/>
                  <a:pt x="45" y="96"/>
                </a:cubicBezTo>
                <a:cubicBezTo>
                  <a:pt x="45" y="124"/>
                  <a:pt x="45" y="124"/>
                  <a:pt x="45" y="124"/>
                </a:cubicBezTo>
                <a:cubicBezTo>
                  <a:pt x="45" y="134"/>
                  <a:pt x="53" y="142"/>
                  <a:pt x="63" y="142"/>
                </a:cubicBezTo>
                <a:cubicBezTo>
                  <a:pt x="65" y="142"/>
                  <a:pt x="65" y="142"/>
                  <a:pt x="65" y="142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2"/>
                  <a:pt x="52" y="91"/>
                  <a:pt x="51" y="90"/>
                </a:cubicBezTo>
                <a:cubicBezTo>
                  <a:pt x="42" y="85"/>
                  <a:pt x="36" y="76"/>
                  <a:pt x="36" y="65"/>
                </a:cubicBezTo>
                <a:cubicBezTo>
                  <a:pt x="36" y="57"/>
                  <a:pt x="39" y="50"/>
                  <a:pt x="44" y="45"/>
                </a:cubicBezTo>
                <a:cubicBezTo>
                  <a:pt x="50" y="40"/>
                  <a:pt x="57" y="37"/>
                  <a:pt x="65" y="37"/>
                </a:cubicBezTo>
                <a:cubicBezTo>
                  <a:pt x="65" y="37"/>
                  <a:pt x="65" y="37"/>
                  <a:pt x="65" y="37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lose/>
                <a:moveTo>
                  <a:pt x="65" y="0"/>
                </a:moveTo>
                <a:cubicBezTo>
                  <a:pt x="65" y="23"/>
                  <a:pt x="65" y="23"/>
                  <a:pt x="65" y="23"/>
                </a:cubicBezTo>
                <a:cubicBezTo>
                  <a:pt x="63" y="23"/>
                  <a:pt x="62" y="21"/>
                  <a:pt x="62" y="20"/>
                </a:cubicBezTo>
                <a:cubicBezTo>
                  <a:pt x="62" y="3"/>
                  <a:pt x="62" y="3"/>
                  <a:pt x="62" y="3"/>
                </a:cubicBezTo>
                <a:cubicBezTo>
                  <a:pt x="62" y="2"/>
                  <a:pt x="63" y="0"/>
                  <a:pt x="65" y="0"/>
                </a:cubicBezTo>
                <a:close/>
                <a:moveTo>
                  <a:pt x="32" y="103"/>
                </a:moveTo>
                <a:cubicBezTo>
                  <a:pt x="32" y="94"/>
                  <a:pt x="32" y="94"/>
                  <a:pt x="32" y="94"/>
                </a:cubicBezTo>
                <a:cubicBezTo>
                  <a:pt x="33" y="94"/>
                  <a:pt x="34" y="95"/>
                  <a:pt x="35" y="95"/>
                </a:cubicBezTo>
                <a:cubicBezTo>
                  <a:pt x="36" y="97"/>
                  <a:pt x="36" y="99"/>
                  <a:pt x="35" y="100"/>
                </a:cubicBezTo>
                <a:cubicBezTo>
                  <a:pt x="32" y="103"/>
                  <a:pt x="32" y="103"/>
                  <a:pt x="32" y="103"/>
                </a:cubicBezTo>
                <a:close/>
                <a:moveTo>
                  <a:pt x="32" y="36"/>
                </a:moveTo>
                <a:cubicBezTo>
                  <a:pt x="32" y="28"/>
                  <a:pt x="32" y="28"/>
                  <a:pt x="32" y="28"/>
                </a:cubicBezTo>
                <a:cubicBezTo>
                  <a:pt x="35" y="31"/>
                  <a:pt x="35" y="31"/>
                  <a:pt x="35" y="31"/>
                </a:cubicBezTo>
                <a:cubicBezTo>
                  <a:pt x="36" y="32"/>
                  <a:pt x="36" y="34"/>
                  <a:pt x="35" y="35"/>
                </a:cubicBezTo>
                <a:cubicBezTo>
                  <a:pt x="34" y="36"/>
                  <a:pt x="33" y="36"/>
                  <a:pt x="32" y="36"/>
                </a:cubicBezTo>
                <a:close/>
                <a:moveTo>
                  <a:pt x="32" y="50"/>
                </a:moveTo>
                <a:cubicBezTo>
                  <a:pt x="30" y="54"/>
                  <a:pt x="29" y="60"/>
                  <a:pt x="29" y="65"/>
                </a:cubicBezTo>
                <a:cubicBezTo>
                  <a:pt x="29" y="71"/>
                  <a:pt x="30" y="76"/>
                  <a:pt x="32" y="81"/>
                </a:cubicBezTo>
                <a:cubicBezTo>
                  <a:pt x="32" y="50"/>
                  <a:pt x="32" y="50"/>
                  <a:pt x="32" y="50"/>
                </a:cubicBezTo>
                <a:close/>
                <a:moveTo>
                  <a:pt x="32" y="28"/>
                </a:move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1" y="36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19" y="24"/>
                  <a:pt x="19" y="24"/>
                  <a:pt x="19" y="24"/>
                </a:cubicBezTo>
                <a:cubicBezTo>
                  <a:pt x="17" y="23"/>
                  <a:pt x="17" y="20"/>
                  <a:pt x="19" y="19"/>
                </a:cubicBezTo>
                <a:cubicBezTo>
                  <a:pt x="20" y="18"/>
                  <a:pt x="22" y="18"/>
                  <a:pt x="24" y="19"/>
                </a:cubicBezTo>
                <a:cubicBezTo>
                  <a:pt x="32" y="28"/>
                  <a:pt x="32" y="28"/>
                  <a:pt x="32" y="28"/>
                </a:cubicBezTo>
                <a:close/>
                <a:moveTo>
                  <a:pt x="32" y="94"/>
                </a:moveTo>
                <a:cubicBezTo>
                  <a:pt x="32" y="103"/>
                  <a:pt x="32" y="103"/>
                  <a:pt x="32" y="103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2" y="113"/>
                  <a:pt x="20" y="113"/>
                  <a:pt x="19" y="112"/>
                </a:cubicBezTo>
                <a:cubicBezTo>
                  <a:pt x="17" y="110"/>
                  <a:pt x="17" y="108"/>
                  <a:pt x="19" y="107"/>
                </a:cubicBezTo>
                <a:cubicBezTo>
                  <a:pt x="30" y="95"/>
                  <a:pt x="30" y="95"/>
                  <a:pt x="30" y="95"/>
                </a:cubicBezTo>
                <a:cubicBezTo>
                  <a:pt x="30" y="95"/>
                  <a:pt x="30" y="95"/>
                  <a:pt x="30" y="95"/>
                </a:cubicBezTo>
                <a:cubicBezTo>
                  <a:pt x="31" y="95"/>
                  <a:pt x="32" y="95"/>
                  <a:pt x="32" y="94"/>
                </a:cubicBezTo>
                <a:close/>
                <a:moveTo>
                  <a:pt x="22" y="65"/>
                </a:moveTo>
                <a:cubicBezTo>
                  <a:pt x="22" y="65"/>
                  <a:pt x="22" y="65"/>
                  <a:pt x="22" y="65"/>
                </a:cubicBezTo>
                <a:cubicBezTo>
                  <a:pt x="22" y="64"/>
                  <a:pt x="21" y="62"/>
                  <a:pt x="19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2"/>
                  <a:pt x="0" y="64"/>
                  <a:pt x="0" y="65"/>
                </a:cubicBezTo>
                <a:cubicBezTo>
                  <a:pt x="0" y="67"/>
                  <a:pt x="1" y="69"/>
                  <a:pt x="3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69"/>
                  <a:pt x="22" y="67"/>
                  <a:pt x="22" y="65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769860" y="2400681"/>
            <a:ext cx="338078" cy="486380"/>
          </a:xfrm>
          <a:custGeom>
            <a:avLst/>
            <a:gdLst>
              <a:gd name="T0" fmla="*/ 98 w 196"/>
              <a:gd name="T1" fmla="*/ 5 h 282"/>
              <a:gd name="T2" fmla="*/ 113 w 196"/>
              <a:gd name="T3" fmla="*/ 0 h 282"/>
              <a:gd name="T4" fmla="*/ 155 w 196"/>
              <a:gd name="T5" fmla="*/ 128 h 282"/>
              <a:gd name="T6" fmla="*/ 108 w 196"/>
              <a:gd name="T7" fmla="*/ 143 h 282"/>
              <a:gd name="T8" fmla="*/ 98 w 196"/>
              <a:gd name="T9" fmla="*/ 111 h 282"/>
              <a:gd name="T10" fmla="*/ 98 w 196"/>
              <a:gd name="T11" fmla="*/ 5 h 282"/>
              <a:gd name="T12" fmla="*/ 98 w 196"/>
              <a:gd name="T13" fmla="*/ 222 h 282"/>
              <a:gd name="T14" fmla="*/ 136 w 196"/>
              <a:gd name="T15" fmla="*/ 209 h 282"/>
              <a:gd name="T16" fmla="*/ 107 w 196"/>
              <a:gd name="T17" fmla="*/ 209 h 282"/>
              <a:gd name="T18" fmla="*/ 107 w 196"/>
              <a:gd name="T19" fmla="*/ 192 h 282"/>
              <a:gd name="T20" fmla="*/ 152 w 196"/>
              <a:gd name="T21" fmla="*/ 192 h 282"/>
              <a:gd name="T22" fmla="*/ 189 w 196"/>
              <a:gd name="T23" fmla="*/ 192 h 282"/>
              <a:gd name="T24" fmla="*/ 196 w 196"/>
              <a:gd name="T25" fmla="*/ 192 h 282"/>
              <a:gd name="T26" fmla="*/ 196 w 196"/>
              <a:gd name="T27" fmla="*/ 209 h 282"/>
              <a:gd name="T28" fmla="*/ 180 w 196"/>
              <a:gd name="T29" fmla="*/ 209 h 282"/>
              <a:gd name="T30" fmla="*/ 134 w 196"/>
              <a:gd name="T31" fmla="*/ 247 h 282"/>
              <a:gd name="T32" fmla="*/ 169 w 196"/>
              <a:gd name="T33" fmla="*/ 267 h 282"/>
              <a:gd name="T34" fmla="*/ 169 w 196"/>
              <a:gd name="T35" fmla="*/ 282 h 282"/>
              <a:gd name="T36" fmla="*/ 98 w 196"/>
              <a:gd name="T37" fmla="*/ 282 h 282"/>
              <a:gd name="T38" fmla="*/ 98 w 196"/>
              <a:gd name="T39" fmla="*/ 268 h 282"/>
              <a:gd name="T40" fmla="*/ 111 w 196"/>
              <a:gd name="T41" fmla="*/ 255 h 282"/>
              <a:gd name="T42" fmla="*/ 98 w 196"/>
              <a:gd name="T43" fmla="*/ 242 h 282"/>
              <a:gd name="T44" fmla="*/ 98 w 196"/>
              <a:gd name="T45" fmla="*/ 222 h 282"/>
              <a:gd name="T46" fmla="*/ 67 w 196"/>
              <a:gd name="T47" fmla="*/ 15 h 282"/>
              <a:gd name="T48" fmla="*/ 98 w 196"/>
              <a:gd name="T49" fmla="*/ 5 h 282"/>
              <a:gd name="T50" fmla="*/ 98 w 196"/>
              <a:gd name="T51" fmla="*/ 111 h 282"/>
              <a:gd name="T52" fmla="*/ 92 w 196"/>
              <a:gd name="T53" fmla="*/ 92 h 282"/>
              <a:gd name="T54" fmla="*/ 33 w 196"/>
              <a:gd name="T55" fmla="*/ 157 h 282"/>
              <a:gd name="T56" fmla="*/ 98 w 196"/>
              <a:gd name="T57" fmla="*/ 222 h 282"/>
              <a:gd name="T58" fmla="*/ 98 w 196"/>
              <a:gd name="T59" fmla="*/ 222 h 282"/>
              <a:gd name="T60" fmla="*/ 98 w 196"/>
              <a:gd name="T61" fmla="*/ 242 h 282"/>
              <a:gd name="T62" fmla="*/ 85 w 196"/>
              <a:gd name="T63" fmla="*/ 255 h 282"/>
              <a:gd name="T64" fmla="*/ 98 w 196"/>
              <a:gd name="T65" fmla="*/ 268 h 282"/>
              <a:gd name="T66" fmla="*/ 98 w 196"/>
              <a:gd name="T67" fmla="*/ 282 h 282"/>
              <a:gd name="T68" fmla="*/ 27 w 196"/>
              <a:gd name="T69" fmla="*/ 282 h 282"/>
              <a:gd name="T70" fmla="*/ 27 w 196"/>
              <a:gd name="T71" fmla="*/ 267 h 282"/>
              <a:gd name="T72" fmla="*/ 61 w 196"/>
              <a:gd name="T73" fmla="*/ 247 h 282"/>
              <a:gd name="T74" fmla="*/ 0 w 196"/>
              <a:gd name="T75" fmla="*/ 157 h 282"/>
              <a:gd name="T76" fmla="*/ 82 w 196"/>
              <a:gd name="T77" fmla="*/ 61 h 282"/>
              <a:gd name="T78" fmla="*/ 67 w 196"/>
              <a:gd name="T79" fmla="*/ 15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6" h="282">
                <a:moveTo>
                  <a:pt x="98" y="5"/>
                </a:moveTo>
                <a:cubicBezTo>
                  <a:pt x="113" y="0"/>
                  <a:pt x="113" y="0"/>
                  <a:pt x="113" y="0"/>
                </a:cubicBezTo>
                <a:cubicBezTo>
                  <a:pt x="155" y="128"/>
                  <a:pt x="155" y="128"/>
                  <a:pt x="155" y="128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8" y="5"/>
                  <a:pt x="98" y="5"/>
                  <a:pt x="98" y="5"/>
                </a:cubicBezTo>
                <a:close/>
                <a:moveTo>
                  <a:pt x="98" y="222"/>
                </a:moveTo>
                <a:cubicBezTo>
                  <a:pt x="112" y="222"/>
                  <a:pt x="125" y="217"/>
                  <a:pt x="136" y="209"/>
                </a:cubicBezTo>
                <a:cubicBezTo>
                  <a:pt x="107" y="209"/>
                  <a:pt x="107" y="209"/>
                  <a:pt x="107" y="209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52" y="192"/>
                  <a:pt x="152" y="192"/>
                  <a:pt x="152" y="192"/>
                </a:cubicBezTo>
                <a:cubicBezTo>
                  <a:pt x="189" y="192"/>
                  <a:pt x="189" y="192"/>
                  <a:pt x="189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6" y="209"/>
                  <a:pt x="196" y="209"/>
                  <a:pt x="196" y="209"/>
                </a:cubicBezTo>
                <a:cubicBezTo>
                  <a:pt x="180" y="209"/>
                  <a:pt x="180" y="209"/>
                  <a:pt x="180" y="209"/>
                </a:cubicBezTo>
                <a:cubicBezTo>
                  <a:pt x="169" y="226"/>
                  <a:pt x="153" y="239"/>
                  <a:pt x="134" y="247"/>
                </a:cubicBezTo>
                <a:cubicBezTo>
                  <a:pt x="154" y="251"/>
                  <a:pt x="169" y="257"/>
                  <a:pt x="169" y="267"/>
                </a:cubicBezTo>
                <a:cubicBezTo>
                  <a:pt x="169" y="282"/>
                  <a:pt x="169" y="282"/>
                  <a:pt x="169" y="282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98" y="268"/>
                  <a:pt x="98" y="268"/>
                  <a:pt x="98" y="268"/>
                </a:cubicBezTo>
                <a:cubicBezTo>
                  <a:pt x="105" y="268"/>
                  <a:pt x="111" y="262"/>
                  <a:pt x="111" y="255"/>
                </a:cubicBezTo>
                <a:cubicBezTo>
                  <a:pt x="111" y="248"/>
                  <a:pt x="105" y="242"/>
                  <a:pt x="98" y="242"/>
                </a:cubicBezTo>
                <a:lnTo>
                  <a:pt x="98" y="222"/>
                </a:lnTo>
                <a:close/>
                <a:moveTo>
                  <a:pt x="67" y="15"/>
                </a:moveTo>
                <a:cubicBezTo>
                  <a:pt x="98" y="5"/>
                  <a:pt x="98" y="5"/>
                  <a:pt x="98" y="5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2" y="92"/>
                  <a:pt x="92" y="92"/>
                  <a:pt x="92" y="92"/>
                </a:cubicBezTo>
                <a:cubicBezTo>
                  <a:pt x="59" y="95"/>
                  <a:pt x="33" y="123"/>
                  <a:pt x="33" y="157"/>
                </a:cubicBezTo>
                <a:cubicBezTo>
                  <a:pt x="33" y="193"/>
                  <a:pt x="62" y="222"/>
                  <a:pt x="98" y="22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98" y="242"/>
                  <a:pt x="98" y="242"/>
                  <a:pt x="98" y="242"/>
                </a:cubicBezTo>
                <a:cubicBezTo>
                  <a:pt x="91" y="242"/>
                  <a:pt x="85" y="248"/>
                  <a:pt x="85" y="255"/>
                </a:cubicBezTo>
                <a:cubicBezTo>
                  <a:pt x="85" y="262"/>
                  <a:pt x="91" y="268"/>
                  <a:pt x="98" y="268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27" y="282"/>
                  <a:pt x="27" y="282"/>
                  <a:pt x="27" y="282"/>
                </a:cubicBezTo>
                <a:cubicBezTo>
                  <a:pt x="27" y="267"/>
                  <a:pt x="27" y="267"/>
                  <a:pt x="27" y="267"/>
                </a:cubicBezTo>
                <a:cubicBezTo>
                  <a:pt x="27" y="257"/>
                  <a:pt x="41" y="251"/>
                  <a:pt x="61" y="247"/>
                </a:cubicBezTo>
                <a:cubicBezTo>
                  <a:pt x="26" y="233"/>
                  <a:pt x="0" y="198"/>
                  <a:pt x="0" y="157"/>
                </a:cubicBezTo>
                <a:cubicBezTo>
                  <a:pt x="0" y="108"/>
                  <a:pt x="36" y="68"/>
                  <a:pt x="82" y="61"/>
                </a:cubicBezTo>
                <a:lnTo>
                  <a:pt x="67" y="15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649208" y="2331558"/>
            <a:ext cx="194804" cy="172181"/>
          </a:xfrm>
          <a:custGeom>
            <a:avLst/>
            <a:gdLst>
              <a:gd name="T0" fmla="*/ 103 w 113"/>
              <a:gd name="T1" fmla="*/ 31 h 100"/>
              <a:gd name="T2" fmla="*/ 57 w 113"/>
              <a:gd name="T3" fmla="*/ 0 h 100"/>
              <a:gd name="T4" fmla="*/ 57 w 113"/>
              <a:gd name="T5" fmla="*/ 9 h 100"/>
              <a:gd name="T6" fmla="*/ 95 w 113"/>
              <a:gd name="T7" fmla="*/ 35 h 100"/>
              <a:gd name="T8" fmla="*/ 72 w 113"/>
              <a:gd name="T9" fmla="*/ 88 h 100"/>
              <a:gd name="T10" fmla="*/ 57 w 113"/>
              <a:gd name="T11" fmla="*/ 91 h 100"/>
              <a:gd name="T12" fmla="*/ 57 w 113"/>
              <a:gd name="T13" fmla="*/ 100 h 100"/>
              <a:gd name="T14" fmla="*/ 75 w 113"/>
              <a:gd name="T15" fmla="*/ 96 h 100"/>
              <a:gd name="T16" fmla="*/ 103 w 113"/>
              <a:gd name="T17" fmla="*/ 31 h 100"/>
              <a:gd name="T18" fmla="*/ 57 w 113"/>
              <a:gd name="T19" fmla="*/ 0 h 100"/>
              <a:gd name="T20" fmla="*/ 38 w 113"/>
              <a:gd name="T21" fmla="*/ 4 h 100"/>
              <a:gd name="T22" fmla="*/ 11 w 113"/>
              <a:gd name="T23" fmla="*/ 68 h 100"/>
              <a:gd name="T24" fmla="*/ 57 w 113"/>
              <a:gd name="T25" fmla="*/ 100 h 100"/>
              <a:gd name="T26" fmla="*/ 57 w 113"/>
              <a:gd name="T27" fmla="*/ 91 h 100"/>
              <a:gd name="T28" fmla="*/ 19 w 113"/>
              <a:gd name="T29" fmla="*/ 65 h 100"/>
              <a:gd name="T30" fmla="*/ 19 w 113"/>
              <a:gd name="T31" fmla="*/ 65 h 100"/>
              <a:gd name="T32" fmla="*/ 42 w 113"/>
              <a:gd name="T33" fmla="*/ 12 h 100"/>
              <a:gd name="T34" fmla="*/ 57 w 113"/>
              <a:gd name="T35" fmla="*/ 9 h 100"/>
              <a:gd name="T36" fmla="*/ 57 w 113"/>
              <a:gd name="T3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3" h="100">
                <a:moveTo>
                  <a:pt x="103" y="31"/>
                </a:moveTo>
                <a:cubicBezTo>
                  <a:pt x="95" y="12"/>
                  <a:pt x="77" y="0"/>
                  <a:pt x="57" y="0"/>
                </a:cubicBezTo>
                <a:cubicBezTo>
                  <a:pt x="57" y="9"/>
                  <a:pt x="57" y="9"/>
                  <a:pt x="57" y="9"/>
                </a:cubicBezTo>
                <a:cubicBezTo>
                  <a:pt x="73" y="9"/>
                  <a:pt x="88" y="19"/>
                  <a:pt x="95" y="35"/>
                </a:cubicBezTo>
                <a:cubicBezTo>
                  <a:pt x="103" y="56"/>
                  <a:pt x="93" y="79"/>
                  <a:pt x="72" y="88"/>
                </a:cubicBezTo>
                <a:cubicBezTo>
                  <a:pt x="67" y="90"/>
                  <a:pt x="62" y="91"/>
                  <a:pt x="57" y="91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63" y="100"/>
                  <a:pt x="69" y="99"/>
                  <a:pt x="75" y="96"/>
                </a:cubicBezTo>
                <a:cubicBezTo>
                  <a:pt x="101" y="86"/>
                  <a:pt x="113" y="57"/>
                  <a:pt x="103" y="31"/>
                </a:cubicBezTo>
                <a:close/>
                <a:moveTo>
                  <a:pt x="57" y="0"/>
                </a:moveTo>
                <a:cubicBezTo>
                  <a:pt x="51" y="0"/>
                  <a:pt x="44" y="1"/>
                  <a:pt x="38" y="4"/>
                </a:cubicBezTo>
                <a:cubicBezTo>
                  <a:pt x="13" y="14"/>
                  <a:pt x="0" y="43"/>
                  <a:pt x="11" y="68"/>
                </a:cubicBezTo>
                <a:cubicBezTo>
                  <a:pt x="18" y="88"/>
                  <a:pt x="37" y="100"/>
                  <a:pt x="57" y="100"/>
                </a:cubicBezTo>
                <a:cubicBezTo>
                  <a:pt x="57" y="91"/>
                  <a:pt x="57" y="91"/>
                  <a:pt x="57" y="91"/>
                </a:cubicBezTo>
                <a:cubicBezTo>
                  <a:pt x="41" y="90"/>
                  <a:pt x="26" y="81"/>
                  <a:pt x="19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1" y="44"/>
                  <a:pt x="21" y="21"/>
                  <a:pt x="42" y="12"/>
                </a:cubicBezTo>
                <a:cubicBezTo>
                  <a:pt x="47" y="10"/>
                  <a:pt x="52" y="9"/>
                  <a:pt x="57" y="9"/>
                </a:cubicBezTo>
                <a:lnTo>
                  <a:pt x="57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0" name="出自【趣你的PPT】(微信:qunideppt)：最优质的PPT资源库"/>
          <p:cNvSpPr/>
          <p:nvPr/>
        </p:nvSpPr>
        <p:spPr bwMode="auto">
          <a:xfrm>
            <a:off x="5593909" y="2434615"/>
            <a:ext cx="85462" cy="54043"/>
          </a:xfrm>
          <a:custGeom>
            <a:avLst/>
            <a:gdLst>
              <a:gd name="T0" fmla="*/ 7 w 68"/>
              <a:gd name="T1" fmla="*/ 43 h 43"/>
              <a:gd name="T2" fmla="*/ 0 w 68"/>
              <a:gd name="T3" fmla="*/ 25 h 43"/>
              <a:gd name="T4" fmla="*/ 62 w 68"/>
              <a:gd name="T5" fmla="*/ 0 h 43"/>
              <a:gd name="T6" fmla="*/ 68 w 68"/>
              <a:gd name="T7" fmla="*/ 18 h 43"/>
              <a:gd name="T8" fmla="*/ 7 w 68"/>
              <a:gd name="T9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43">
                <a:moveTo>
                  <a:pt x="7" y="43"/>
                </a:moveTo>
                <a:lnTo>
                  <a:pt x="0" y="25"/>
                </a:lnTo>
                <a:lnTo>
                  <a:pt x="62" y="0"/>
                </a:lnTo>
                <a:lnTo>
                  <a:pt x="68" y="18"/>
                </a:lnTo>
                <a:lnTo>
                  <a:pt x="7" y="43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1" name="出自【趣你的PPT】(微信:qunideppt)：最优质的PPT资源库"/>
          <p:cNvSpPr/>
          <p:nvPr/>
        </p:nvSpPr>
        <p:spPr bwMode="auto">
          <a:xfrm>
            <a:off x="5539867" y="2442156"/>
            <a:ext cx="115625" cy="70381"/>
          </a:xfrm>
          <a:custGeom>
            <a:avLst/>
            <a:gdLst>
              <a:gd name="T0" fmla="*/ 16 w 67"/>
              <a:gd name="T1" fmla="*/ 39 h 41"/>
              <a:gd name="T2" fmla="*/ 2 w 67"/>
              <a:gd name="T3" fmla="*/ 33 h 41"/>
              <a:gd name="T4" fmla="*/ 8 w 67"/>
              <a:gd name="T5" fmla="*/ 19 h 41"/>
              <a:gd name="T6" fmla="*/ 50 w 67"/>
              <a:gd name="T7" fmla="*/ 2 h 41"/>
              <a:gd name="T8" fmla="*/ 64 w 67"/>
              <a:gd name="T9" fmla="*/ 8 h 41"/>
              <a:gd name="T10" fmla="*/ 58 w 67"/>
              <a:gd name="T11" fmla="*/ 22 h 41"/>
              <a:gd name="T12" fmla="*/ 16 w 67"/>
              <a:gd name="T13" fmla="*/ 39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" h="41">
                <a:moveTo>
                  <a:pt x="16" y="39"/>
                </a:moveTo>
                <a:cubicBezTo>
                  <a:pt x="10" y="41"/>
                  <a:pt x="4" y="39"/>
                  <a:pt x="2" y="33"/>
                </a:cubicBezTo>
                <a:cubicBezTo>
                  <a:pt x="0" y="28"/>
                  <a:pt x="2" y="21"/>
                  <a:pt x="8" y="19"/>
                </a:cubicBezTo>
                <a:cubicBezTo>
                  <a:pt x="50" y="2"/>
                  <a:pt x="50" y="2"/>
                  <a:pt x="50" y="2"/>
                </a:cubicBezTo>
                <a:cubicBezTo>
                  <a:pt x="56" y="0"/>
                  <a:pt x="62" y="3"/>
                  <a:pt x="64" y="8"/>
                </a:cubicBezTo>
                <a:cubicBezTo>
                  <a:pt x="67" y="14"/>
                  <a:pt x="64" y="20"/>
                  <a:pt x="58" y="22"/>
                </a:cubicBezTo>
                <a:lnTo>
                  <a:pt x="16" y="39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2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473257" y="3359616"/>
            <a:ext cx="353160" cy="125679"/>
          </a:xfrm>
          <a:custGeom>
            <a:avLst/>
            <a:gdLst>
              <a:gd name="T0" fmla="*/ 142 w 205"/>
              <a:gd name="T1" fmla="*/ 5 h 73"/>
              <a:gd name="T2" fmla="*/ 157 w 205"/>
              <a:gd name="T3" fmla="*/ 2 h 73"/>
              <a:gd name="T4" fmla="*/ 164 w 205"/>
              <a:gd name="T5" fmla="*/ 5 h 73"/>
              <a:gd name="T6" fmla="*/ 179 w 205"/>
              <a:gd name="T7" fmla="*/ 2 h 73"/>
              <a:gd name="T8" fmla="*/ 202 w 205"/>
              <a:gd name="T9" fmla="*/ 18 h 73"/>
              <a:gd name="T10" fmla="*/ 187 w 205"/>
              <a:gd name="T11" fmla="*/ 42 h 73"/>
              <a:gd name="T12" fmla="*/ 177 w 205"/>
              <a:gd name="T13" fmla="*/ 43 h 73"/>
              <a:gd name="T14" fmla="*/ 166 w 205"/>
              <a:gd name="T15" fmla="*/ 18 h 73"/>
              <a:gd name="T16" fmla="*/ 172 w 205"/>
              <a:gd name="T17" fmla="*/ 45 h 73"/>
              <a:gd name="T18" fmla="*/ 167 w 205"/>
              <a:gd name="T19" fmla="*/ 50 h 73"/>
              <a:gd name="T20" fmla="*/ 142 w 205"/>
              <a:gd name="T21" fmla="*/ 55 h 73"/>
              <a:gd name="T22" fmla="*/ 142 w 205"/>
              <a:gd name="T23" fmla="*/ 20 h 73"/>
              <a:gd name="T24" fmla="*/ 158 w 205"/>
              <a:gd name="T25" fmla="*/ 17 h 73"/>
              <a:gd name="T26" fmla="*/ 163 w 205"/>
              <a:gd name="T27" fmla="*/ 19 h 73"/>
              <a:gd name="T28" fmla="*/ 161 w 205"/>
              <a:gd name="T29" fmla="*/ 9 h 73"/>
              <a:gd name="T30" fmla="*/ 155 w 205"/>
              <a:gd name="T31" fmla="*/ 5 h 73"/>
              <a:gd name="T32" fmla="*/ 142 w 205"/>
              <a:gd name="T33" fmla="*/ 8 h 73"/>
              <a:gd name="T34" fmla="*/ 142 w 205"/>
              <a:gd name="T35" fmla="*/ 5 h 73"/>
              <a:gd name="T36" fmla="*/ 28 w 205"/>
              <a:gd name="T37" fmla="*/ 30 h 73"/>
              <a:gd name="T38" fmla="*/ 116 w 205"/>
              <a:gd name="T39" fmla="*/ 13 h 73"/>
              <a:gd name="T40" fmla="*/ 121 w 205"/>
              <a:gd name="T41" fmla="*/ 9 h 73"/>
              <a:gd name="T42" fmla="*/ 142 w 205"/>
              <a:gd name="T43" fmla="*/ 5 h 73"/>
              <a:gd name="T44" fmla="*/ 142 w 205"/>
              <a:gd name="T45" fmla="*/ 8 h 73"/>
              <a:gd name="T46" fmla="*/ 124 w 205"/>
              <a:gd name="T47" fmla="*/ 11 h 73"/>
              <a:gd name="T48" fmla="*/ 120 w 205"/>
              <a:gd name="T49" fmla="*/ 17 h 73"/>
              <a:gd name="T50" fmla="*/ 122 w 205"/>
              <a:gd name="T51" fmla="*/ 28 h 73"/>
              <a:gd name="T52" fmla="*/ 122 w 205"/>
              <a:gd name="T53" fmla="*/ 28 h 73"/>
              <a:gd name="T54" fmla="*/ 126 w 205"/>
              <a:gd name="T55" fmla="*/ 24 h 73"/>
              <a:gd name="T56" fmla="*/ 142 w 205"/>
              <a:gd name="T57" fmla="*/ 20 h 73"/>
              <a:gd name="T58" fmla="*/ 142 w 205"/>
              <a:gd name="T59" fmla="*/ 55 h 73"/>
              <a:gd name="T60" fmla="*/ 130 w 205"/>
              <a:gd name="T61" fmla="*/ 57 h 73"/>
              <a:gd name="T62" fmla="*/ 125 w 205"/>
              <a:gd name="T63" fmla="*/ 56 h 73"/>
              <a:gd name="T64" fmla="*/ 35 w 205"/>
              <a:gd name="T65" fmla="*/ 73 h 73"/>
              <a:gd name="T66" fmla="*/ 28 w 205"/>
              <a:gd name="T67" fmla="*/ 70 h 73"/>
              <a:gd name="T68" fmla="*/ 28 w 205"/>
              <a:gd name="T69" fmla="*/ 67 h 73"/>
              <a:gd name="T70" fmla="*/ 35 w 205"/>
              <a:gd name="T71" fmla="*/ 70 h 73"/>
              <a:gd name="T72" fmla="*/ 35 w 205"/>
              <a:gd name="T73" fmla="*/ 70 h 73"/>
              <a:gd name="T74" fmla="*/ 37 w 205"/>
              <a:gd name="T75" fmla="*/ 70 h 73"/>
              <a:gd name="T76" fmla="*/ 42 w 205"/>
              <a:gd name="T77" fmla="*/ 62 h 73"/>
              <a:gd name="T78" fmla="*/ 36 w 205"/>
              <a:gd name="T79" fmla="*/ 57 h 73"/>
              <a:gd name="T80" fmla="*/ 40 w 205"/>
              <a:gd name="T81" fmla="*/ 50 h 73"/>
              <a:gd name="T82" fmla="*/ 34 w 205"/>
              <a:gd name="T83" fmla="*/ 45 h 73"/>
              <a:gd name="T84" fmla="*/ 37 w 205"/>
              <a:gd name="T85" fmla="*/ 38 h 73"/>
              <a:gd name="T86" fmla="*/ 30 w 205"/>
              <a:gd name="T87" fmla="*/ 33 h 73"/>
              <a:gd name="T88" fmla="*/ 28 w 205"/>
              <a:gd name="T89" fmla="*/ 33 h 73"/>
              <a:gd name="T90" fmla="*/ 28 w 205"/>
              <a:gd name="T91" fmla="*/ 34 h 73"/>
              <a:gd name="T92" fmla="*/ 28 w 205"/>
              <a:gd name="T93" fmla="*/ 30 h 73"/>
              <a:gd name="T94" fmla="*/ 26 w 205"/>
              <a:gd name="T95" fmla="*/ 31 h 73"/>
              <a:gd name="T96" fmla="*/ 28 w 205"/>
              <a:gd name="T97" fmla="*/ 30 h 73"/>
              <a:gd name="T98" fmla="*/ 28 w 205"/>
              <a:gd name="T99" fmla="*/ 34 h 73"/>
              <a:gd name="T100" fmla="*/ 13 w 205"/>
              <a:gd name="T101" fmla="*/ 49 h 73"/>
              <a:gd name="T102" fmla="*/ 15 w 205"/>
              <a:gd name="T103" fmla="*/ 62 h 73"/>
              <a:gd name="T104" fmla="*/ 28 w 205"/>
              <a:gd name="T105" fmla="*/ 67 h 73"/>
              <a:gd name="T106" fmla="*/ 28 w 205"/>
              <a:gd name="T107" fmla="*/ 70 h 73"/>
              <a:gd name="T108" fmla="*/ 0 w 205"/>
              <a:gd name="T109" fmla="*/ 58 h 73"/>
              <a:gd name="T110" fmla="*/ 26 w 205"/>
              <a:gd name="T111" fmla="*/ 3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5" h="73">
                <a:moveTo>
                  <a:pt x="142" y="5"/>
                </a:moveTo>
                <a:cubicBezTo>
                  <a:pt x="157" y="2"/>
                  <a:pt x="157" y="2"/>
                  <a:pt x="157" y="2"/>
                </a:cubicBezTo>
                <a:cubicBezTo>
                  <a:pt x="160" y="1"/>
                  <a:pt x="163" y="3"/>
                  <a:pt x="164" y="5"/>
                </a:cubicBezTo>
                <a:cubicBezTo>
                  <a:pt x="179" y="2"/>
                  <a:pt x="179" y="2"/>
                  <a:pt x="179" y="2"/>
                </a:cubicBezTo>
                <a:cubicBezTo>
                  <a:pt x="190" y="0"/>
                  <a:pt x="200" y="7"/>
                  <a:pt x="202" y="18"/>
                </a:cubicBezTo>
                <a:cubicBezTo>
                  <a:pt x="205" y="29"/>
                  <a:pt x="197" y="39"/>
                  <a:pt x="187" y="42"/>
                </a:cubicBezTo>
                <a:cubicBezTo>
                  <a:pt x="177" y="43"/>
                  <a:pt x="177" y="43"/>
                  <a:pt x="177" y="43"/>
                </a:cubicBezTo>
                <a:cubicBezTo>
                  <a:pt x="166" y="18"/>
                  <a:pt x="166" y="18"/>
                  <a:pt x="166" y="18"/>
                </a:cubicBezTo>
                <a:cubicBezTo>
                  <a:pt x="172" y="45"/>
                  <a:pt x="172" y="45"/>
                  <a:pt x="172" y="45"/>
                </a:cubicBezTo>
                <a:cubicBezTo>
                  <a:pt x="172" y="47"/>
                  <a:pt x="170" y="50"/>
                  <a:pt x="167" y="5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58" y="17"/>
                  <a:pt x="158" y="17"/>
                  <a:pt x="158" y="17"/>
                </a:cubicBezTo>
                <a:cubicBezTo>
                  <a:pt x="160" y="17"/>
                  <a:pt x="162" y="18"/>
                  <a:pt x="163" y="19"/>
                </a:cubicBezTo>
                <a:cubicBezTo>
                  <a:pt x="161" y="9"/>
                  <a:pt x="161" y="9"/>
                  <a:pt x="161" y="9"/>
                </a:cubicBezTo>
                <a:cubicBezTo>
                  <a:pt x="161" y="6"/>
                  <a:pt x="158" y="5"/>
                  <a:pt x="155" y="5"/>
                </a:cubicBezTo>
                <a:cubicBezTo>
                  <a:pt x="142" y="8"/>
                  <a:pt x="142" y="8"/>
                  <a:pt x="142" y="8"/>
                </a:cubicBezTo>
                <a:lnTo>
                  <a:pt x="142" y="5"/>
                </a:lnTo>
                <a:close/>
                <a:moveTo>
                  <a:pt x="28" y="30"/>
                </a:moveTo>
                <a:cubicBezTo>
                  <a:pt x="116" y="13"/>
                  <a:pt x="116" y="13"/>
                  <a:pt x="116" y="13"/>
                </a:cubicBezTo>
                <a:cubicBezTo>
                  <a:pt x="117" y="11"/>
                  <a:pt x="119" y="9"/>
                  <a:pt x="121" y="9"/>
                </a:cubicBezTo>
                <a:cubicBezTo>
                  <a:pt x="142" y="5"/>
                  <a:pt x="142" y="5"/>
                  <a:pt x="142" y="5"/>
                </a:cubicBezTo>
                <a:cubicBezTo>
                  <a:pt x="142" y="8"/>
                  <a:pt x="142" y="8"/>
                  <a:pt x="142" y="8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1" y="12"/>
                  <a:pt x="119" y="15"/>
                  <a:pt x="120" y="17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6"/>
                  <a:pt x="124" y="24"/>
                  <a:pt x="126" y="24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28" y="58"/>
                  <a:pt x="126" y="57"/>
                  <a:pt x="125" y="56"/>
                </a:cubicBezTo>
                <a:cubicBezTo>
                  <a:pt x="35" y="73"/>
                  <a:pt x="35" y="73"/>
                  <a:pt x="35" y="73"/>
                </a:cubicBezTo>
                <a:cubicBezTo>
                  <a:pt x="28" y="70"/>
                  <a:pt x="28" y="70"/>
                  <a:pt x="28" y="70"/>
                </a:cubicBezTo>
                <a:cubicBezTo>
                  <a:pt x="28" y="67"/>
                  <a:pt x="28" y="67"/>
                  <a:pt x="28" y="67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7" y="70"/>
                  <a:pt x="37" y="70"/>
                  <a:pt x="37" y="70"/>
                </a:cubicBezTo>
                <a:cubicBezTo>
                  <a:pt x="41" y="69"/>
                  <a:pt x="43" y="66"/>
                  <a:pt x="42" y="62"/>
                </a:cubicBezTo>
                <a:cubicBezTo>
                  <a:pt x="42" y="59"/>
                  <a:pt x="39" y="57"/>
                  <a:pt x="36" y="57"/>
                </a:cubicBezTo>
                <a:cubicBezTo>
                  <a:pt x="39" y="56"/>
                  <a:pt x="40" y="53"/>
                  <a:pt x="40" y="50"/>
                </a:cubicBezTo>
                <a:cubicBezTo>
                  <a:pt x="39" y="47"/>
                  <a:pt x="37" y="45"/>
                  <a:pt x="34" y="45"/>
                </a:cubicBezTo>
                <a:cubicBezTo>
                  <a:pt x="36" y="44"/>
                  <a:pt x="38" y="41"/>
                  <a:pt x="37" y="38"/>
                </a:cubicBezTo>
                <a:cubicBezTo>
                  <a:pt x="37" y="34"/>
                  <a:pt x="33" y="32"/>
                  <a:pt x="30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4"/>
                  <a:pt x="28" y="34"/>
                  <a:pt x="28" y="34"/>
                </a:cubicBezTo>
                <a:lnTo>
                  <a:pt x="28" y="30"/>
                </a:lnTo>
                <a:close/>
                <a:moveTo>
                  <a:pt x="26" y="31"/>
                </a:moveTo>
                <a:cubicBezTo>
                  <a:pt x="28" y="30"/>
                  <a:pt x="28" y="30"/>
                  <a:pt x="28" y="30"/>
                </a:cubicBezTo>
                <a:cubicBezTo>
                  <a:pt x="28" y="34"/>
                  <a:pt x="28" y="34"/>
                  <a:pt x="28" y="3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62"/>
                  <a:pt x="15" y="62"/>
                  <a:pt x="15" y="62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70"/>
                  <a:pt x="28" y="70"/>
                  <a:pt x="28" y="70"/>
                </a:cubicBezTo>
                <a:cubicBezTo>
                  <a:pt x="0" y="58"/>
                  <a:pt x="0" y="58"/>
                  <a:pt x="0" y="58"/>
                </a:cubicBezTo>
                <a:lnTo>
                  <a:pt x="26" y="31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3" name="出自【趣你的PPT】(微信:qunideppt)：最优质的PPT资源库"/>
          <p:cNvSpPr/>
          <p:nvPr/>
        </p:nvSpPr>
        <p:spPr bwMode="auto">
          <a:xfrm>
            <a:off x="6936166" y="3683869"/>
            <a:ext cx="194804" cy="250103"/>
          </a:xfrm>
          <a:custGeom>
            <a:avLst/>
            <a:gdLst>
              <a:gd name="T0" fmla="*/ 113 w 113"/>
              <a:gd name="T1" fmla="*/ 25 h 145"/>
              <a:gd name="T2" fmla="*/ 108 w 113"/>
              <a:gd name="T3" fmla="*/ 22 h 145"/>
              <a:gd name="T4" fmla="*/ 42 w 113"/>
              <a:gd name="T5" fmla="*/ 128 h 145"/>
              <a:gd name="T6" fmla="*/ 19 w 113"/>
              <a:gd name="T7" fmla="*/ 132 h 145"/>
              <a:gd name="T8" fmla="*/ 12 w 113"/>
              <a:gd name="T9" fmla="*/ 109 h 145"/>
              <a:gd name="T10" fmla="*/ 78 w 113"/>
              <a:gd name="T11" fmla="*/ 3 h 145"/>
              <a:gd name="T12" fmla="*/ 73 w 113"/>
              <a:gd name="T13" fmla="*/ 0 h 145"/>
              <a:gd name="T14" fmla="*/ 6 w 113"/>
              <a:gd name="T15" fmla="*/ 107 h 145"/>
              <a:gd name="T16" fmla="*/ 15 w 113"/>
              <a:gd name="T17" fmla="*/ 138 h 145"/>
              <a:gd name="T18" fmla="*/ 47 w 113"/>
              <a:gd name="T19" fmla="*/ 132 h 145"/>
              <a:gd name="T20" fmla="*/ 113 w 113"/>
              <a:gd name="T21" fmla="*/ 2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" h="145">
                <a:moveTo>
                  <a:pt x="113" y="25"/>
                </a:moveTo>
                <a:cubicBezTo>
                  <a:pt x="108" y="22"/>
                  <a:pt x="108" y="22"/>
                  <a:pt x="108" y="22"/>
                </a:cubicBezTo>
                <a:cubicBezTo>
                  <a:pt x="42" y="128"/>
                  <a:pt x="42" y="128"/>
                  <a:pt x="42" y="128"/>
                </a:cubicBezTo>
                <a:cubicBezTo>
                  <a:pt x="38" y="135"/>
                  <a:pt x="27" y="137"/>
                  <a:pt x="19" y="132"/>
                </a:cubicBezTo>
                <a:cubicBezTo>
                  <a:pt x="11" y="127"/>
                  <a:pt x="8" y="117"/>
                  <a:pt x="12" y="109"/>
                </a:cubicBezTo>
                <a:cubicBezTo>
                  <a:pt x="78" y="3"/>
                  <a:pt x="78" y="3"/>
                  <a:pt x="78" y="3"/>
                </a:cubicBezTo>
                <a:cubicBezTo>
                  <a:pt x="73" y="0"/>
                  <a:pt x="73" y="0"/>
                  <a:pt x="73" y="0"/>
                </a:cubicBezTo>
                <a:cubicBezTo>
                  <a:pt x="6" y="107"/>
                  <a:pt x="6" y="107"/>
                  <a:pt x="6" y="107"/>
                </a:cubicBezTo>
                <a:cubicBezTo>
                  <a:pt x="0" y="117"/>
                  <a:pt x="4" y="131"/>
                  <a:pt x="15" y="138"/>
                </a:cubicBezTo>
                <a:cubicBezTo>
                  <a:pt x="26" y="145"/>
                  <a:pt x="40" y="142"/>
                  <a:pt x="47" y="132"/>
                </a:cubicBezTo>
                <a:lnTo>
                  <a:pt x="113" y="25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4" name="出自【趣你的PPT】(微信:qunideppt)：最优质的PPT资源库"/>
          <p:cNvSpPr/>
          <p:nvPr/>
        </p:nvSpPr>
        <p:spPr bwMode="auto">
          <a:xfrm>
            <a:off x="7046764" y="3675071"/>
            <a:ext cx="94260" cy="65353"/>
          </a:xfrm>
          <a:custGeom>
            <a:avLst/>
            <a:gdLst>
              <a:gd name="T0" fmla="*/ 54 w 55"/>
              <a:gd name="T1" fmla="*/ 35 h 38"/>
              <a:gd name="T2" fmla="*/ 48 w 55"/>
              <a:gd name="T3" fmla="*/ 37 h 38"/>
              <a:gd name="T4" fmla="*/ 3 w 55"/>
              <a:gd name="T5" fmla="*/ 9 h 38"/>
              <a:gd name="T6" fmla="*/ 2 w 55"/>
              <a:gd name="T7" fmla="*/ 3 h 38"/>
              <a:gd name="T8" fmla="*/ 8 w 55"/>
              <a:gd name="T9" fmla="*/ 1 h 38"/>
              <a:gd name="T10" fmla="*/ 53 w 55"/>
              <a:gd name="T11" fmla="*/ 29 h 38"/>
              <a:gd name="T12" fmla="*/ 54 w 55"/>
              <a:gd name="T13" fmla="*/ 35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" h="38">
                <a:moveTo>
                  <a:pt x="54" y="35"/>
                </a:moveTo>
                <a:cubicBezTo>
                  <a:pt x="53" y="37"/>
                  <a:pt x="50" y="38"/>
                  <a:pt x="48" y="37"/>
                </a:cubicBezTo>
                <a:cubicBezTo>
                  <a:pt x="3" y="9"/>
                  <a:pt x="3" y="9"/>
                  <a:pt x="3" y="9"/>
                </a:cubicBezTo>
                <a:cubicBezTo>
                  <a:pt x="1" y="7"/>
                  <a:pt x="0" y="5"/>
                  <a:pt x="2" y="3"/>
                </a:cubicBezTo>
                <a:cubicBezTo>
                  <a:pt x="3" y="1"/>
                  <a:pt x="6" y="0"/>
                  <a:pt x="8" y="1"/>
                </a:cubicBezTo>
                <a:cubicBezTo>
                  <a:pt x="53" y="29"/>
                  <a:pt x="53" y="29"/>
                  <a:pt x="53" y="29"/>
                </a:cubicBezTo>
                <a:cubicBezTo>
                  <a:pt x="55" y="31"/>
                  <a:pt x="55" y="33"/>
                  <a:pt x="54" y="35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5" name="出自【趣你的PPT】(微信:qunideppt)：最优质的PPT资源库"/>
          <p:cNvSpPr/>
          <p:nvPr/>
        </p:nvSpPr>
        <p:spPr bwMode="auto">
          <a:xfrm>
            <a:off x="6973870" y="3726600"/>
            <a:ext cx="129450" cy="179722"/>
          </a:xfrm>
          <a:custGeom>
            <a:avLst/>
            <a:gdLst>
              <a:gd name="T0" fmla="*/ 75 w 75"/>
              <a:gd name="T1" fmla="*/ 4 h 104"/>
              <a:gd name="T2" fmla="*/ 69 w 75"/>
              <a:gd name="T3" fmla="*/ 0 h 104"/>
              <a:gd name="T4" fmla="*/ 10 w 75"/>
              <a:gd name="T5" fmla="*/ 95 h 104"/>
              <a:gd name="T6" fmla="*/ 0 w 75"/>
              <a:gd name="T7" fmla="*/ 100 h 104"/>
              <a:gd name="T8" fmla="*/ 1 w 75"/>
              <a:gd name="T9" fmla="*/ 101 h 104"/>
              <a:gd name="T10" fmla="*/ 17 w 75"/>
              <a:gd name="T11" fmla="*/ 98 h 104"/>
              <a:gd name="T12" fmla="*/ 75 w 75"/>
              <a:gd name="T13" fmla="*/ 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" h="104">
                <a:moveTo>
                  <a:pt x="75" y="4"/>
                </a:moveTo>
                <a:cubicBezTo>
                  <a:pt x="69" y="0"/>
                  <a:pt x="69" y="0"/>
                  <a:pt x="69" y="0"/>
                </a:cubicBezTo>
                <a:cubicBezTo>
                  <a:pt x="10" y="95"/>
                  <a:pt x="10" y="95"/>
                  <a:pt x="10" y="95"/>
                </a:cubicBezTo>
                <a:cubicBezTo>
                  <a:pt x="8" y="98"/>
                  <a:pt x="4" y="100"/>
                  <a:pt x="0" y="100"/>
                </a:cubicBezTo>
                <a:cubicBezTo>
                  <a:pt x="0" y="100"/>
                  <a:pt x="1" y="100"/>
                  <a:pt x="1" y="101"/>
                </a:cubicBezTo>
                <a:cubicBezTo>
                  <a:pt x="7" y="104"/>
                  <a:pt x="14" y="103"/>
                  <a:pt x="17" y="98"/>
                </a:cubicBezTo>
                <a:lnTo>
                  <a:pt x="75" y="4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672239" y="2703569"/>
            <a:ext cx="175951" cy="128193"/>
          </a:xfrm>
          <a:custGeom>
            <a:avLst/>
            <a:gdLst>
              <a:gd name="T0" fmla="*/ 84 w 102"/>
              <a:gd name="T1" fmla="*/ 71 h 74"/>
              <a:gd name="T2" fmla="*/ 79 w 102"/>
              <a:gd name="T3" fmla="*/ 69 h 74"/>
              <a:gd name="T4" fmla="*/ 79 w 102"/>
              <a:gd name="T5" fmla="*/ 69 h 74"/>
              <a:gd name="T6" fmla="*/ 79 w 102"/>
              <a:gd name="T7" fmla="*/ 52 h 74"/>
              <a:gd name="T8" fmla="*/ 86 w 102"/>
              <a:gd name="T9" fmla="*/ 49 h 74"/>
              <a:gd name="T10" fmla="*/ 90 w 102"/>
              <a:gd name="T11" fmla="*/ 38 h 74"/>
              <a:gd name="T12" fmla="*/ 79 w 102"/>
              <a:gd name="T13" fmla="*/ 31 h 74"/>
              <a:gd name="T14" fmla="*/ 85 w 102"/>
              <a:gd name="T15" fmla="*/ 20 h 74"/>
              <a:gd name="T16" fmla="*/ 79 w 102"/>
              <a:gd name="T17" fmla="*/ 16 h 74"/>
              <a:gd name="T18" fmla="*/ 72 w 102"/>
              <a:gd name="T19" fmla="*/ 3 h 74"/>
              <a:gd name="T20" fmla="*/ 79 w 102"/>
              <a:gd name="T21" fmla="*/ 16 h 74"/>
              <a:gd name="T22" fmla="*/ 72 w 102"/>
              <a:gd name="T23" fmla="*/ 21 h 74"/>
              <a:gd name="T24" fmla="*/ 72 w 102"/>
              <a:gd name="T25" fmla="*/ 9 h 74"/>
              <a:gd name="T26" fmla="*/ 79 w 102"/>
              <a:gd name="T27" fmla="*/ 73 h 74"/>
              <a:gd name="T28" fmla="*/ 72 w 102"/>
              <a:gd name="T29" fmla="*/ 69 h 74"/>
              <a:gd name="T30" fmla="*/ 79 w 102"/>
              <a:gd name="T31" fmla="*/ 73 h 74"/>
              <a:gd name="T32" fmla="*/ 79 w 102"/>
              <a:gd name="T33" fmla="*/ 34 h 74"/>
              <a:gd name="T34" fmla="*/ 75 w 102"/>
              <a:gd name="T35" fmla="*/ 45 h 74"/>
              <a:gd name="T36" fmla="*/ 79 w 102"/>
              <a:gd name="T37" fmla="*/ 52 h 74"/>
              <a:gd name="T38" fmla="*/ 72 w 102"/>
              <a:gd name="T39" fmla="*/ 25 h 74"/>
              <a:gd name="T40" fmla="*/ 79 w 102"/>
              <a:gd name="T41" fmla="*/ 31 h 74"/>
              <a:gd name="T42" fmla="*/ 72 w 102"/>
              <a:gd name="T43" fmla="*/ 3 h 74"/>
              <a:gd name="T44" fmla="*/ 71 w 102"/>
              <a:gd name="T45" fmla="*/ 8 h 74"/>
              <a:gd name="T46" fmla="*/ 66 w 102"/>
              <a:gd name="T47" fmla="*/ 2 h 74"/>
              <a:gd name="T48" fmla="*/ 66 w 102"/>
              <a:gd name="T49" fmla="*/ 73 h 74"/>
              <a:gd name="T50" fmla="*/ 67 w 102"/>
              <a:gd name="T51" fmla="*/ 65 h 74"/>
              <a:gd name="T52" fmla="*/ 72 w 102"/>
              <a:gd name="T53" fmla="*/ 74 h 74"/>
              <a:gd name="T54" fmla="*/ 72 w 102"/>
              <a:gd name="T55" fmla="*/ 21 h 74"/>
              <a:gd name="T56" fmla="*/ 72 w 102"/>
              <a:gd name="T57" fmla="*/ 52 h 74"/>
              <a:gd name="T58" fmla="*/ 66 w 102"/>
              <a:gd name="T59" fmla="*/ 57 h 74"/>
              <a:gd name="T60" fmla="*/ 69 w 102"/>
              <a:gd name="T61" fmla="*/ 16 h 74"/>
              <a:gd name="T62" fmla="*/ 22 w 102"/>
              <a:gd name="T63" fmla="*/ 10 h 74"/>
              <a:gd name="T64" fmla="*/ 66 w 102"/>
              <a:gd name="T65" fmla="*/ 5 h 74"/>
              <a:gd name="T66" fmla="*/ 64 w 102"/>
              <a:gd name="T67" fmla="*/ 6 h 74"/>
              <a:gd name="T68" fmla="*/ 66 w 102"/>
              <a:gd name="T69" fmla="*/ 16 h 74"/>
              <a:gd name="T70" fmla="*/ 66 w 102"/>
              <a:gd name="T71" fmla="*/ 64 h 74"/>
              <a:gd name="T72" fmla="*/ 37 w 102"/>
              <a:gd name="T73" fmla="*/ 57 h 74"/>
              <a:gd name="T74" fmla="*/ 22 w 102"/>
              <a:gd name="T75" fmla="*/ 49 h 74"/>
              <a:gd name="T76" fmla="*/ 27 w 102"/>
              <a:gd name="T77" fmla="*/ 48 h 74"/>
              <a:gd name="T78" fmla="*/ 22 w 102"/>
              <a:gd name="T79" fmla="*/ 27 h 74"/>
              <a:gd name="T80" fmla="*/ 2 w 102"/>
              <a:gd name="T81" fmla="*/ 41 h 74"/>
              <a:gd name="T82" fmla="*/ 22 w 102"/>
              <a:gd name="T83" fmla="*/ 10 h 74"/>
              <a:gd name="T84" fmla="*/ 17 w 102"/>
              <a:gd name="T85" fmla="*/ 28 h 74"/>
              <a:gd name="T86" fmla="*/ 22 w 102"/>
              <a:gd name="T87" fmla="*/ 49 h 74"/>
              <a:gd name="T88" fmla="*/ 2 w 102"/>
              <a:gd name="T89" fmla="*/ 4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2" h="74">
                <a:moveTo>
                  <a:pt x="79" y="7"/>
                </a:moveTo>
                <a:cubicBezTo>
                  <a:pt x="102" y="22"/>
                  <a:pt x="98" y="62"/>
                  <a:pt x="84" y="71"/>
                </a:cubicBezTo>
                <a:cubicBezTo>
                  <a:pt x="82" y="72"/>
                  <a:pt x="80" y="73"/>
                  <a:pt x="79" y="73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3" y="67"/>
                  <a:pt x="85" y="61"/>
                  <a:pt x="83" y="57"/>
                </a:cubicBezTo>
                <a:cubicBezTo>
                  <a:pt x="82" y="55"/>
                  <a:pt x="80" y="53"/>
                  <a:pt x="79" y="52"/>
                </a:cubicBezTo>
                <a:cubicBezTo>
                  <a:pt x="79" y="49"/>
                  <a:pt x="79" y="49"/>
                  <a:pt x="79" y="49"/>
                </a:cubicBezTo>
                <a:cubicBezTo>
                  <a:pt x="81" y="50"/>
                  <a:pt x="84" y="50"/>
                  <a:pt x="86" y="49"/>
                </a:cubicBezTo>
                <a:cubicBezTo>
                  <a:pt x="86" y="49"/>
                  <a:pt x="86" y="49"/>
                  <a:pt x="86" y="49"/>
                </a:cubicBezTo>
                <a:cubicBezTo>
                  <a:pt x="90" y="47"/>
                  <a:pt x="92" y="42"/>
                  <a:pt x="90" y="38"/>
                </a:cubicBezTo>
                <a:cubicBezTo>
                  <a:pt x="88" y="34"/>
                  <a:pt x="83" y="32"/>
                  <a:pt x="79" y="34"/>
                </a:cubicBezTo>
                <a:cubicBezTo>
                  <a:pt x="79" y="31"/>
                  <a:pt x="79" y="31"/>
                  <a:pt x="79" y="31"/>
                </a:cubicBezTo>
                <a:cubicBezTo>
                  <a:pt x="80" y="31"/>
                  <a:pt x="81" y="30"/>
                  <a:pt x="82" y="30"/>
                </a:cubicBezTo>
                <a:cubicBezTo>
                  <a:pt x="86" y="28"/>
                  <a:pt x="87" y="24"/>
                  <a:pt x="85" y="20"/>
                </a:cubicBezTo>
                <a:cubicBezTo>
                  <a:pt x="85" y="20"/>
                  <a:pt x="85" y="20"/>
                  <a:pt x="85" y="20"/>
                </a:cubicBezTo>
                <a:cubicBezTo>
                  <a:pt x="84" y="17"/>
                  <a:pt x="81" y="16"/>
                  <a:pt x="79" y="16"/>
                </a:cubicBezTo>
                <a:lnTo>
                  <a:pt x="79" y="7"/>
                </a:lnTo>
                <a:close/>
                <a:moveTo>
                  <a:pt x="72" y="3"/>
                </a:moveTo>
                <a:cubicBezTo>
                  <a:pt x="74" y="4"/>
                  <a:pt x="76" y="5"/>
                  <a:pt x="79" y="7"/>
                </a:cubicBezTo>
                <a:cubicBezTo>
                  <a:pt x="79" y="16"/>
                  <a:pt x="79" y="16"/>
                  <a:pt x="79" y="16"/>
                </a:cubicBezTo>
                <a:cubicBezTo>
                  <a:pt x="77" y="16"/>
                  <a:pt x="76" y="16"/>
                  <a:pt x="75" y="17"/>
                </a:cubicBezTo>
                <a:cubicBezTo>
                  <a:pt x="73" y="17"/>
                  <a:pt x="72" y="19"/>
                  <a:pt x="72" y="21"/>
                </a:cubicBezTo>
                <a:cubicBezTo>
                  <a:pt x="72" y="13"/>
                  <a:pt x="72" y="13"/>
                  <a:pt x="72" y="13"/>
                </a:cubicBezTo>
                <a:cubicBezTo>
                  <a:pt x="72" y="12"/>
                  <a:pt x="72" y="10"/>
                  <a:pt x="72" y="9"/>
                </a:cubicBezTo>
                <a:cubicBezTo>
                  <a:pt x="72" y="3"/>
                  <a:pt x="72" y="3"/>
                  <a:pt x="72" y="3"/>
                </a:cubicBezTo>
                <a:close/>
                <a:moveTo>
                  <a:pt x="79" y="73"/>
                </a:moveTo>
                <a:cubicBezTo>
                  <a:pt x="76" y="74"/>
                  <a:pt x="74" y="74"/>
                  <a:pt x="72" y="74"/>
                </a:cubicBezTo>
                <a:cubicBezTo>
                  <a:pt x="72" y="69"/>
                  <a:pt x="72" y="69"/>
                  <a:pt x="72" y="69"/>
                </a:cubicBezTo>
                <a:cubicBezTo>
                  <a:pt x="74" y="70"/>
                  <a:pt x="76" y="70"/>
                  <a:pt x="79" y="69"/>
                </a:cubicBezTo>
                <a:cubicBezTo>
                  <a:pt x="79" y="73"/>
                  <a:pt x="79" y="73"/>
                  <a:pt x="79" y="73"/>
                </a:cubicBezTo>
                <a:close/>
                <a:moveTo>
                  <a:pt x="79" y="31"/>
                </a:moveTo>
                <a:cubicBezTo>
                  <a:pt x="79" y="34"/>
                  <a:pt x="79" y="34"/>
                  <a:pt x="79" y="34"/>
                </a:cubicBezTo>
                <a:cubicBezTo>
                  <a:pt x="78" y="34"/>
                  <a:pt x="78" y="34"/>
                  <a:pt x="78" y="34"/>
                </a:cubicBezTo>
                <a:cubicBezTo>
                  <a:pt x="74" y="36"/>
                  <a:pt x="73" y="41"/>
                  <a:pt x="75" y="45"/>
                </a:cubicBezTo>
                <a:cubicBezTo>
                  <a:pt x="76" y="47"/>
                  <a:pt x="77" y="48"/>
                  <a:pt x="79" y="49"/>
                </a:cubicBezTo>
                <a:cubicBezTo>
                  <a:pt x="79" y="52"/>
                  <a:pt x="79" y="52"/>
                  <a:pt x="79" y="52"/>
                </a:cubicBezTo>
                <a:cubicBezTo>
                  <a:pt x="76" y="51"/>
                  <a:pt x="74" y="51"/>
                  <a:pt x="72" y="52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6"/>
                  <a:pt x="72" y="26"/>
                  <a:pt x="72" y="26"/>
                </a:cubicBezTo>
                <a:cubicBezTo>
                  <a:pt x="73" y="29"/>
                  <a:pt x="76" y="31"/>
                  <a:pt x="79" y="31"/>
                </a:cubicBezTo>
                <a:close/>
                <a:moveTo>
                  <a:pt x="66" y="2"/>
                </a:moveTo>
                <a:cubicBezTo>
                  <a:pt x="68" y="2"/>
                  <a:pt x="70" y="3"/>
                  <a:pt x="72" y="3"/>
                </a:cubicBezTo>
                <a:cubicBezTo>
                  <a:pt x="72" y="9"/>
                  <a:pt x="72" y="9"/>
                  <a:pt x="72" y="9"/>
                </a:cubicBezTo>
                <a:cubicBezTo>
                  <a:pt x="71" y="9"/>
                  <a:pt x="71" y="9"/>
                  <a:pt x="71" y="8"/>
                </a:cubicBezTo>
                <a:cubicBezTo>
                  <a:pt x="70" y="7"/>
                  <a:pt x="68" y="5"/>
                  <a:pt x="66" y="5"/>
                </a:cubicBezTo>
                <a:cubicBezTo>
                  <a:pt x="66" y="2"/>
                  <a:pt x="66" y="2"/>
                  <a:pt x="66" y="2"/>
                </a:cubicBezTo>
                <a:close/>
                <a:moveTo>
                  <a:pt x="72" y="74"/>
                </a:moveTo>
                <a:cubicBezTo>
                  <a:pt x="70" y="74"/>
                  <a:pt x="68" y="73"/>
                  <a:pt x="66" y="73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64"/>
                  <a:pt x="67" y="64"/>
                  <a:pt x="67" y="65"/>
                </a:cubicBezTo>
                <a:cubicBezTo>
                  <a:pt x="68" y="67"/>
                  <a:pt x="70" y="68"/>
                  <a:pt x="72" y="69"/>
                </a:cubicBezTo>
                <a:cubicBezTo>
                  <a:pt x="72" y="74"/>
                  <a:pt x="72" y="74"/>
                  <a:pt x="72" y="74"/>
                </a:cubicBezTo>
                <a:close/>
                <a:moveTo>
                  <a:pt x="72" y="13"/>
                </a:moveTo>
                <a:cubicBezTo>
                  <a:pt x="72" y="21"/>
                  <a:pt x="72" y="21"/>
                  <a:pt x="72" y="21"/>
                </a:cubicBezTo>
                <a:cubicBezTo>
                  <a:pt x="71" y="22"/>
                  <a:pt x="71" y="24"/>
                  <a:pt x="72" y="25"/>
                </a:cubicBezTo>
                <a:cubicBezTo>
                  <a:pt x="72" y="52"/>
                  <a:pt x="72" y="52"/>
                  <a:pt x="72" y="52"/>
                </a:cubicBezTo>
                <a:cubicBezTo>
                  <a:pt x="71" y="52"/>
                  <a:pt x="71" y="52"/>
                  <a:pt x="71" y="52"/>
                </a:cubicBezTo>
                <a:cubicBezTo>
                  <a:pt x="69" y="54"/>
                  <a:pt x="67" y="55"/>
                  <a:pt x="66" y="57"/>
                </a:cubicBezTo>
                <a:cubicBezTo>
                  <a:pt x="66" y="16"/>
                  <a:pt x="66" y="16"/>
                  <a:pt x="66" y="16"/>
                </a:cubicBezTo>
                <a:cubicBezTo>
                  <a:pt x="67" y="16"/>
                  <a:pt x="68" y="16"/>
                  <a:pt x="69" y="16"/>
                </a:cubicBezTo>
                <a:cubicBezTo>
                  <a:pt x="70" y="15"/>
                  <a:pt x="71" y="14"/>
                  <a:pt x="72" y="13"/>
                </a:cubicBezTo>
                <a:close/>
                <a:moveTo>
                  <a:pt x="22" y="10"/>
                </a:moveTo>
                <a:cubicBezTo>
                  <a:pt x="41" y="2"/>
                  <a:pt x="55" y="0"/>
                  <a:pt x="66" y="2"/>
                </a:cubicBezTo>
                <a:cubicBezTo>
                  <a:pt x="66" y="5"/>
                  <a:pt x="66" y="5"/>
                  <a:pt x="66" y="5"/>
                </a:cubicBezTo>
                <a:cubicBezTo>
                  <a:pt x="65" y="5"/>
                  <a:pt x="65" y="6"/>
                  <a:pt x="64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61" y="7"/>
                  <a:pt x="60" y="11"/>
                  <a:pt x="61" y="13"/>
                </a:cubicBezTo>
                <a:cubicBezTo>
                  <a:pt x="62" y="15"/>
                  <a:pt x="64" y="16"/>
                  <a:pt x="66" y="16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9"/>
                  <a:pt x="66" y="62"/>
                  <a:pt x="66" y="64"/>
                </a:cubicBezTo>
                <a:cubicBezTo>
                  <a:pt x="66" y="73"/>
                  <a:pt x="66" y="73"/>
                  <a:pt x="66" y="73"/>
                </a:cubicBezTo>
                <a:cubicBezTo>
                  <a:pt x="56" y="68"/>
                  <a:pt x="48" y="56"/>
                  <a:pt x="37" y="57"/>
                </a:cubicBezTo>
                <a:cubicBezTo>
                  <a:pt x="32" y="57"/>
                  <a:pt x="27" y="58"/>
                  <a:pt x="22" y="57"/>
                </a:cubicBezTo>
                <a:cubicBezTo>
                  <a:pt x="22" y="49"/>
                  <a:pt x="22" y="49"/>
                  <a:pt x="22" y="49"/>
                </a:cubicBezTo>
                <a:cubicBezTo>
                  <a:pt x="24" y="49"/>
                  <a:pt x="25" y="48"/>
                  <a:pt x="27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2" y="45"/>
                  <a:pt x="34" y="38"/>
                  <a:pt x="32" y="33"/>
                </a:cubicBezTo>
                <a:cubicBezTo>
                  <a:pt x="30" y="29"/>
                  <a:pt x="26" y="27"/>
                  <a:pt x="22" y="27"/>
                </a:cubicBezTo>
                <a:lnTo>
                  <a:pt x="22" y="10"/>
                </a:lnTo>
                <a:close/>
                <a:moveTo>
                  <a:pt x="2" y="41"/>
                </a:moveTo>
                <a:cubicBezTo>
                  <a:pt x="0" y="23"/>
                  <a:pt x="18" y="12"/>
                  <a:pt x="18" y="12"/>
                </a:cubicBezTo>
                <a:cubicBezTo>
                  <a:pt x="20" y="12"/>
                  <a:pt x="21" y="11"/>
                  <a:pt x="22" y="10"/>
                </a:cubicBezTo>
                <a:cubicBezTo>
                  <a:pt x="22" y="27"/>
                  <a:pt x="22" y="27"/>
                  <a:pt x="22" y="27"/>
                </a:cubicBezTo>
                <a:cubicBezTo>
                  <a:pt x="20" y="27"/>
                  <a:pt x="19" y="27"/>
                  <a:pt x="17" y="28"/>
                </a:cubicBezTo>
                <a:cubicBezTo>
                  <a:pt x="12" y="31"/>
                  <a:pt x="9" y="37"/>
                  <a:pt x="12" y="43"/>
                </a:cubicBezTo>
                <a:cubicBezTo>
                  <a:pt x="14" y="47"/>
                  <a:pt x="18" y="49"/>
                  <a:pt x="22" y="49"/>
                </a:cubicBezTo>
                <a:cubicBezTo>
                  <a:pt x="22" y="57"/>
                  <a:pt x="22" y="57"/>
                  <a:pt x="22" y="57"/>
                </a:cubicBezTo>
                <a:cubicBezTo>
                  <a:pt x="12" y="57"/>
                  <a:pt x="4" y="53"/>
                  <a:pt x="2" y="41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7" name="出自【趣你的PPT】(微信:qunideppt)：最优质的PPT资源库"/>
          <p:cNvSpPr/>
          <p:nvPr/>
        </p:nvSpPr>
        <p:spPr bwMode="auto">
          <a:xfrm>
            <a:off x="5205560" y="3543108"/>
            <a:ext cx="163383" cy="211142"/>
          </a:xfrm>
          <a:custGeom>
            <a:avLst/>
            <a:gdLst>
              <a:gd name="T0" fmla="*/ 0 w 95"/>
              <a:gd name="T1" fmla="*/ 21 h 123"/>
              <a:gd name="T2" fmla="*/ 4 w 95"/>
              <a:gd name="T3" fmla="*/ 19 h 123"/>
              <a:gd name="T4" fmla="*/ 59 w 95"/>
              <a:gd name="T5" fmla="*/ 109 h 123"/>
              <a:gd name="T6" fmla="*/ 79 w 95"/>
              <a:gd name="T7" fmla="*/ 112 h 123"/>
              <a:gd name="T8" fmla="*/ 85 w 95"/>
              <a:gd name="T9" fmla="*/ 93 h 123"/>
              <a:gd name="T10" fmla="*/ 29 w 95"/>
              <a:gd name="T11" fmla="*/ 3 h 123"/>
              <a:gd name="T12" fmla="*/ 34 w 95"/>
              <a:gd name="T13" fmla="*/ 0 h 123"/>
              <a:gd name="T14" fmla="*/ 90 w 95"/>
              <a:gd name="T15" fmla="*/ 91 h 123"/>
              <a:gd name="T16" fmla="*/ 82 w 95"/>
              <a:gd name="T17" fmla="*/ 117 h 123"/>
              <a:gd name="T18" fmla="*/ 56 w 95"/>
              <a:gd name="T19" fmla="*/ 112 h 123"/>
              <a:gd name="T20" fmla="*/ 0 w 95"/>
              <a:gd name="T21" fmla="*/ 2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5" h="123">
                <a:moveTo>
                  <a:pt x="0" y="21"/>
                </a:moveTo>
                <a:cubicBezTo>
                  <a:pt x="4" y="19"/>
                  <a:pt x="4" y="19"/>
                  <a:pt x="4" y="19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63" y="115"/>
                  <a:pt x="72" y="117"/>
                  <a:pt x="79" y="112"/>
                </a:cubicBezTo>
                <a:cubicBezTo>
                  <a:pt x="87" y="108"/>
                  <a:pt x="89" y="99"/>
                  <a:pt x="85" y="93"/>
                </a:cubicBezTo>
                <a:cubicBezTo>
                  <a:pt x="29" y="3"/>
                  <a:pt x="29" y="3"/>
                  <a:pt x="29" y="3"/>
                </a:cubicBezTo>
                <a:cubicBezTo>
                  <a:pt x="34" y="0"/>
                  <a:pt x="34" y="0"/>
                  <a:pt x="34" y="0"/>
                </a:cubicBezTo>
                <a:cubicBezTo>
                  <a:pt x="90" y="91"/>
                  <a:pt x="90" y="91"/>
                  <a:pt x="90" y="91"/>
                </a:cubicBezTo>
                <a:cubicBezTo>
                  <a:pt x="95" y="100"/>
                  <a:pt x="92" y="111"/>
                  <a:pt x="82" y="117"/>
                </a:cubicBezTo>
                <a:cubicBezTo>
                  <a:pt x="73" y="123"/>
                  <a:pt x="61" y="121"/>
                  <a:pt x="56" y="112"/>
                </a:cubicBezTo>
                <a:lnTo>
                  <a:pt x="0" y="21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8" name="出自【趣你的PPT】(微信:qunideppt)：最优质的PPT资源库"/>
          <p:cNvSpPr/>
          <p:nvPr/>
        </p:nvSpPr>
        <p:spPr bwMode="auto">
          <a:xfrm>
            <a:off x="5195506" y="3535567"/>
            <a:ext cx="80435" cy="55299"/>
          </a:xfrm>
          <a:custGeom>
            <a:avLst/>
            <a:gdLst>
              <a:gd name="T0" fmla="*/ 1 w 47"/>
              <a:gd name="T1" fmla="*/ 30 h 32"/>
              <a:gd name="T2" fmla="*/ 6 w 47"/>
              <a:gd name="T3" fmla="*/ 31 h 32"/>
              <a:gd name="T4" fmla="*/ 44 w 47"/>
              <a:gd name="T5" fmla="*/ 7 h 32"/>
              <a:gd name="T6" fmla="*/ 46 w 47"/>
              <a:gd name="T7" fmla="*/ 2 h 32"/>
              <a:gd name="T8" fmla="*/ 41 w 47"/>
              <a:gd name="T9" fmla="*/ 1 h 32"/>
              <a:gd name="T10" fmla="*/ 2 w 47"/>
              <a:gd name="T11" fmla="*/ 25 h 32"/>
              <a:gd name="T12" fmla="*/ 1 w 47"/>
              <a:gd name="T13" fmla="*/ 3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32">
                <a:moveTo>
                  <a:pt x="1" y="30"/>
                </a:moveTo>
                <a:cubicBezTo>
                  <a:pt x="2" y="32"/>
                  <a:pt x="4" y="32"/>
                  <a:pt x="6" y="31"/>
                </a:cubicBezTo>
                <a:cubicBezTo>
                  <a:pt x="44" y="7"/>
                  <a:pt x="44" y="7"/>
                  <a:pt x="44" y="7"/>
                </a:cubicBezTo>
                <a:cubicBezTo>
                  <a:pt x="46" y="6"/>
                  <a:pt x="47" y="4"/>
                  <a:pt x="46" y="2"/>
                </a:cubicBezTo>
                <a:cubicBezTo>
                  <a:pt x="45" y="1"/>
                  <a:pt x="42" y="0"/>
                  <a:pt x="41" y="1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6"/>
                  <a:pt x="0" y="28"/>
                  <a:pt x="1" y="3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9" name="出自【趣你的PPT】(微信:qunideppt)：最优质的PPT资源库"/>
          <p:cNvSpPr/>
          <p:nvPr/>
        </p:nvSpPr>
        <p:spPr bwMode="auto">
          <a:xfrm>
            <a:off x="5228182" y="3580812"/>
            <a:ext cx="110598" cy="152073"/>
          </a:xfrm>
          <a:custGeom>
            <a:avLst/>
            <a:gdLst>
              <a:gd name="T0" fmla="*/ 0 w 64"/>
              <a:gd name="T1" fmla="*/ 3 h 88"/>
              <a:gd name="T2" fmla="*/ 5 w 64"/>
              <a:gd name="T3" fmla="*/ 0 h 88"/>
              <a:gd name="T4" fmla="*/ 55 w 64"/>
              <a:gd name="T5" fmla="*/ 80 h 88"/>
              <a:gd name="T6" fmla="*/ 64 w 64"/>
              <a:gd name="T7" fmla="*/ 85 h 88"/>
              <a:gd name="T8" fmla="*/ 63 w 64"/>
              <a:gd name="T9" fmla="*/ 85 h 88"/>
              <a:gd name="T10" fmla="*/ 49 w 64"/>
              <a:gd name="T11" fmla="*/ 82 h 88"/>
              <a:gd name="T12" fmla="*/ 0 w 64"/>
              <a:gd name="T13" fmla="*/ 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88">
                <a:moveTo>
                  <a:pt x="0" y="3"/>
                </a:moveTo>
                <a:cubicBezTo>
                  <a:pt x="5" y="0"/>
                  <a:pt x="5" y="0"/>
                  <a:pt x="5" y="0"/>
                </a:cubicBezTo>
                <a:cubicBezTo>
                  <a:pt x="55" y="80"/>
                  <a:pt x="55" y="80"/>
                  <a:pt x="55" y="80"/>
                </a:cubicBezTo>
                <a:cubicBezTo>
                  <a:pt x="57" y="83"/>
                  <a:pt x="60" y="85"/>
                  <a:pt x="64" y="85"/>
                </a:cubicBezTo>
                <a:cubicBezTo>
                  <a:pt x="63" y="85"/>
                  <a:pt x="63" y="85"/>
                  <a:pt x="63" y="85"/>
                </a:cubicBezTo>
                <a:cubicBezTo>
                  <a:pt x="58" y="88"/>
                  <a:pt x="52" y="87"/>
                  <a:pt x="49" y="82"/>
                </a:cubicBezTo>
                <a:lnTo>
                  <a:pt x="0" y="3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0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282633" y="4850175"/>
            <a:ext cx="173438" cy="189776"/>
          </a:xfrm>
          <a:custGeom>
            <a:avLst/>
            <a:gdLst>
              <a:gd name="T0" fmla="*/ 78 w 101"/>
              <a:gd name="T1" fmla="*/ 51 h 110"/>
              <a:gd name="T2" fmla="*/ 75 w 101"/>
              <a:gd name="T3" fmla="*/ 63 h 110"/>
              <a:gd name="T4" fmla="*/ 75 w 101"/>
              <a:gd name="T5" fmla="*/ 73 h 110"/>
              <a:gd name="T6" fmla="*/ 77 w 101"/>
              <a:gd name="T7" fmla="*/ 74 h 110"/>
              <a:gd name="T8" fmla="*/ 86 w 101"/>
              <a:gd name="T9" fmla="*/ 86 h 110"/>
              <a:gd name="T10" fmla="*/ 75 w 101"/>
              <a:gd name="T11" fmla="*/ 80 h 110"/>
              <a:gd name="T12" fmla="*/ 75 w 101"/>
              <a:gd name="T13" fmla="*/ 22 h 110"/>
              <a:gd name="T14" fmla="*/ 86 w 101"/>
              <a:gd name="T15" fmla="*/ 15 h 110"/>
              <a:gd name="T16" fmla="*/ 77 w 101"/>
              <a:gd name="T17" fmla="*/ 28 h 110"/>
              <a:gd name="T18" fmla="*/ 75 w 101"/>
              <a:gd name="T19" fmla="*/ 28 h 110"/>
              <a:gd name="T20" fmla="*/ 98 w 101"/>
              <a:gd name="T21" fmla="*/ 48 h 110"/>
              <a:gd name="T22" fmla="*/ 83 w 101"/>
              <a:gd name="T23" fmla="*/ 51 h 110"/>
              <a:gd name="T24" fmla="*/ 98 w 101"/>
              <a:gd name="T25" fmla="*/ 53 h 110"/>
              <a:gd name="T26" fmla="*/ 98 w 101"/>
              <a:gd name="T27" fmla="*/ 48 h 110"/>
              <a:gd name="T28" fmla="*/ 52 w 101"/>
              <a:gd name="T29" fmla="*/ 110 h 110"/>
              <a:gd name="T30" fmla="*/ 66 w 101"/>
              <a:gd name="T31" fmla="*/ 74 h 110"/>
              <a:gd name="T32" fmla="*/ 75 w 101"/>
              <a:gd name="T33" fmla="*/ 39 h 110"/>
              <a:gd name="T34" fmla="*/ 50 w 101"/>
              <a:gd name="T35" fmla="*/ 29 h 110"/>
              <a:gd name="T36" fmla="*/ 72 w 101"/>
              <a:gd name="T37" fmla="*/ 51 h 110"/>
              <a:gd name="T38" fmla="*/ 62 w 101"/>
              <a:gd name="T39" fmla="*/ 70 h 110"/>
              <a:gd name="T40" fmla="*/ 60 w 101"/>
              <a:gd name="T41" fmla="*/ 85 h 110"/>
              <a:gd name="T42" fmla="*/ 50 w 101"/>
              <a:gd name="T43" fmla="*/ 110 h 110"/>
              <a:gd name="T44" fmla="*/ 75 w 101"/>
              <a:gd name="T45" fmla="*/ 28 h 110"/>
              <a:gd name="T46" fmla="*/ 74 w 101"/>
              <a:gd name="T47" fmla="*/ 24 h 110"/>
              <a:gd name="T48" fmla="*/ 75 w 101"/>
              <a:gd name="T49" fmla="*/ 73 h 110"/>
              <a:gd name="T50" fmla="*/ 74 w 101"/>
              <a:gd name="T51" fmla="*/ 78 h 110"/>
              <a:gd name="T52" fmla="*/ 75 w 101"/>
              <a:gd name="T53" fmla="*/ 73 h 110"/>
              <a:gd name="T54" fmla="*/ 50 w 101"/>
              <a:gd name="T55" fmla="*/ 0 h 110"/>
              <a:gd name="T56" fmla="*/ 53 w 101"/>
              <a:gd name="T57" fmla="*/ 3 h 110"/>
              <a:gd name="T58" fmla="*/ 50 w 101"/>
              <a:gd name="T59" fmla="*/ 18 h 110"/>
              <a:gd name="T60" fmla="*/ 50 w 101"/>
              <a:gd name="T61" fmla="*/ 23 h 110"/>
              <a:gd name="T62" fmla="*/ 25 w 101"/>
              <a:gd name="T63" fmla="*/ 63 h 110"/>
              <a:gd name="T64" fmla="*/ 35 w 101"/>
              <a:gd name="T65" fmla="*/ 96 h 110"/>
              <a:gd name="T66" fmla="*/ 50 w 101"/>
              <a:gd name="T67" fmla="*/ 110 h 110"/>
              <a:gd name="T68" fmla="*/ 41 w 101"/>
              <a:gd name="T69" fmla="*/ 85 h 110"/>
              <a:gd name="T70" fmla="*/ 39 w 101"/>
              <a:gd name="T71" fmla="*/ 70 h 110"/>
              <a:gd name="T72" fmla="*/ 34 w 101"/>
              <a:gd name="T73" fmla="*/ 35 h 110"/>
              <a:gd name="T74" fmla="*/ 50 w 101"/>
              <a:gd name="T75" fmla="*/ 23 h 110"/>
              <a:gd name="T76" fmla="*/ 50 w 101"/>
              <a:gd name="T77" fmla="*/ 18 h 110"/>
              <a:gd name="T78" fmla="*/ 48 w 101"/>
              <a:gd name="T79" fmla="*/ 3 h 110"/>
              <a:gd name="T80" fmla="*/ 25 w 101"/>
              <a:gd name="T81" fmla="*/ 80 h 110"/>
              <a:gd name="T82" fmla="*/ 27 w 101"/>
              <a:gd name="T83" fmla="*/ 74 h 110"/>
              <a:gd name="T84" fmla="*/ 25 w 101"/>
              <a:gd name="T85" fmla="*/ 80 h 110"/>
              <a:gd name="T86" fmla="*/ 25 w 101"/>
              <a:gd name="T87" fmla="*/ 22 h 110"/>
              <a:gd name="T88" fmla="*/ 27 w 101"/>
              <a:gd name="T89" fmla="*/ 28 h 110"/>
              <a:gd name="T90" fmla="*/ 25 w 101"/>
              <a:gd name="T91" fmla="*/ 39 h 110"/>
              <a:gd name="T92" fmla="*/ 25 w 101"/>
              <a:gd name="T93" fmla="*/ 63 h 110"/>
              <a:gd name="T94" fmla="*/ 25 w 101"/>
              <a:gd name="T95" fmla="*/ 22 h 110"/>
              <a:gd name="T96" fmla="*/ 23 w 101"/>
              <a:gd name="T97" fmla="*/ 28 h 110"/>
              <a:gd name="T98" fmla="*/ 15 w 101"/>
              <a:gd name="T99" fmla="*/ 19 h 110"/>
              <a:gd name="T100" fmla="*/ 18 w 101"/>
              <a:gd name="T101" fmla="*/ 15 h 110"/>
              <a:gd name="T102" fmla="*/ 25 w 101"/>
              <a:gd name="T103" fmla="*/ 73 h 110"/>
              <a:gd name="T104" fmla="*/ 18 w 101"/>
              <a:gd name="T105" fmla="*/ 86 h 110"/>
              <a:gd name="T106" fmla="*/ 15 w 101"/>
              <a:gd name="T107" fmla="*/ 83 h 110"/>
              <a:gd name="T108" fmla="*/ 23 w 101"/>
              <a:gd name="T109" fmla="*/ 74 h 110"/>
              <a:gd name="T110" fmla="*/ 18 w 101"/>
              <a:gd name="T111" fmla="*/ 51 h 110"/>
              <a:gd name="T112" fmla="*/ 15 w 101"/>
              <a:gd name="T113" fmla="*/ 48 h 110"/>
              <a:gd name="T114" fmla="*/ 0 w 101"/>
              <a:gd name="T115" fmla="*/ 51 h 110"/>
              <a:gd name="T116" fmla="*/ 15 w 101"/>
              <a:gd name="T117" fmla="*/ 5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" h="110">
                <a:moveTo>
                  <a:pt x="75" y="63"/>
                </a:moveTo>
                <a:cubicBezTo>
                  <a:pt x="77" y="59"/>
                  <a:pt x="78" y="55"/>
                  <a:pt x="78" y="51"/>
                </a:cubicBezTo>
                <a:cubicBezTo>
                  <a:pt x="78" y="47"/>
                  <a:pt x="77" y="43"/>
                  <a:pt x="75" y="39"/>
                </a:cubicBezTo>
                <a:cubicBezTo>
                  <a:pt x="75" y="63"/>
                  <a:pt x="75" y="63"/>
                  <a:pt x="75" y="63"/>
                </a:cubicBezTo>
                <a:close/>
                <a:moveTo>
                  <a:pt x="75" y="80"/>
                </a:moveTo>
                <a:cubicBezTo>
                  <a:pt x="75" y="73"/>
                  <a:pt x="75" y="73"/>
                  <a:pt x="75" y="73"/>
                </a:cubicBezTo>
                <a:cubicBezTo>
                  <a:pt x="76" y="73"/>
                  <a:pt x="77" y="73"/>
                  <a:pt x="77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86" y="83"/>
                  <a:pt x="86" y="83"/>
                  <a:pt x="86" y="83"/>
                </a:cubicBezTo>
                <a:cubicBezTo>
                  <a:pt x="87" y="84"/>
                  <a:pt x="87" y="85"/>
                  <a:pt x="86" y="86"/>
                </a:cubicBezTo>
                <a:cubicBezTo>
                  <a:pt x="85" y="87"/>
                  <a:pt x="83" y="87"/>
                  <a:pt x="82" y="86"/>
                </a:cubicBezTo>
                <a:cubicBezTo>
                  <a:pt x="75" y="80"/>
                  <a:pt x="75" y="80"/>
                  <a:pt x="75" y="80"/>
                </a:cubicBezTo>
                <a:close/>
                <a:moveTo>
                  <a:pt x="75" y="28"/>
                </a:moveTo>
                <a:cubicBezTo>
                  <a:pt x="75" y="22"/>
                  <a:pt x="75" y="22"/>
                  <a:pt x="75" y="22"/>
                </a:cubicBezTo>
                <a:cubicBezTo>
                  <a:pt x="82" y="15"/>
                  <a:pt x="82" y="15"/>
                  <a:pt x="82" y="15"/>
                </a:cubicBezTo>
                <a:cubicBezTo>
                  <a:pt x="83" y="14"/>
                  <a:pt x="85" y="14"/>
                  <a:pt x="86" y="15"/>
                </a:cubicBezTo>
                <a:cubicBezTo>
                  <a:pt x="87" y="16"/>
                  <a:pt x="87" y="18"/>
                  <a:pt x="86" y="19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6" y="28"/>
                  <a:pt x="75" y="28"/>
                </a:cubicBezTo>
                <a:close/>
                <a:moveTo>
                  <a:pt x="98" y="48"/>
                </a:moveTo>
                <a:cubicBezTo>
                  <a:pt x="98" y="48"/>
                  <a:pt x="98" y="48"/>
                  <a:pt x="98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4" y="48"/>
                  <a:pt x="83" y="49"/>
                  <a:pt x="83" y="51"/>
                </a:cubicBezTo>
                <a:cubicBezTo>
                  <a:pt x="83" y="52"/>
                  <a:pt x="84" y="53"/>
                  <a:pt x="86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3"/>
                  <a:pt x="101" y="52"/>
                  <a:pt x="101" y="51"/>
                </a:cubicBezTo>
                <a:cubicBezTo>
                  <a:pt x="101" y="49"/>
                  <a:pt x="100" y="48"/>
                  <a:pt x="98" y="48"/>
                </a:cubicBezTo>
                <a:close/>
                <a:moveTo>
                  <a:pt x="50" y="110"/>
                </a:moveTo>
                <a:cubicBezTo>
                  <a:pt x="52" y="110"/>
                  <a:pt x="52" y="110"/>
                  <a:pt x="52" y="110"/>
                </a:cubicBezTo>
                <a:cubicBezTo>
                  <a:pt x="60" y="110"/>
                  <a:pt x="66" y="104"/>
                  <a:pt x="66" y="96"/>
                </a:cubicBezTo>
                <a:cubicBezTo>
                  <a:pt x="66" y="74"/>
                  <a:pt x="66" y="74"/>
                  <a:pt x="66" y="74"/>
                </a:cubicBezTo>
                <a:cubicBezTo>
                  <a:pt x="70" y="71"/>
                  <a:pt x="73" y="67"/>
                  <a:pt x="75" y="63"/>
                </a:cubicBezTo>
                <a:cubicBezTo>
                  <a:pt x="75" y="39"/>
                  <a:pt x="75" y="39"/>
                  <a:pt x="75" y="39"/>
                </a:cubicBezTo>
                <a:cubicBezTo>
                  <a:pt x="71" y="29"/>
                  <a:pt x="61" y="23"/>
                  <a:pt x="50" y="23"/>
                </a:cubicBezTo>
                <a:cubicBezTo>
                  <a:pt x="50" y="29"/>
                  <a:pt x="50" y="29"/>
                  <a:pt x="50" y="29"/>
                </a:cubicBezTo>
                <a:cubicBezTo>
                  <a:pt x="56" y="29"/>
                  <a:pt x="62" y="31"/>
                  <a:pt x="66" y="35"/>
                </a:cubicBezTo>
                <a:cubicBezTo>
                  <a:pt x="70" y="39"/>
                  <a:pt x="72" y="45"/>
                  <a:pt x="72" y="51"/>
                </a:cubicBezTo>
                <a:cubicBezTo>
                  <a:pt x="72" y="59"/>
                  <a:pt x="68" y="66"/>
                  <a:pt x="62" y="70"/>
                </a:cubicBezTo>
                <a:cubicBezTo>
                  <a:pt x="62" y="70"/>
                  <a:pt x="62" y="70"/>
                  <a:pt x="62" y="70"/>
                </a:cubicBezTo>
                <a:cubicBezTo>
                  <a:pt x="61" y="70"/>
                  <a:pt x="60" y="71"/>
                  <a:pt x="60" y="72"/>
                </a:cubicBezTo>
                <a:cubicBezTo>
                  <a:pt x="60" y="85"/>
                  <a:pt x="60" y="85"/>
                  <a:pt x="6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110"/>
                  <a:pt x="50" y="110"/>
                  <a:pt x="50" y="110"/>
                </a:cubicBezTo>
                <a:close/>
                <a:moveTo>
                  <a:pt x="75" y="22"/>
                </a:moveTo>
                <a:cubicBezTo>
                  <a:pt x="75" y="28"/>
                  <a:pt x="75" y="28"/>
                  <a:pt x="75" y="28"/>
                </a:cubicBezTo>
                <a:cubicBezTo>
                  <a:pt x="75" y="28"/>
                  <a:pt x="74" y="28"/>
                  <a:pt x="74" y="28"/>
                </a:cubicBezTo>
                <a:cubicBezTo>
                  <a:pt x="72" y="27"/>
                  <a:pt x="72" y="25"/>
                  <a:pt x="74" y="24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5" y="73"/>
                </a:moveTo>
                <a:cubicBezTo>
                  <a:pt x="75" y="80"/>
                  <a:pt x="75" y="80"/>
                  <a:pt x="75" y="80"/>
                </a:cubicBezTo>
                <a:cubicBezTo>
                  <a:pt x="74" y="78"/>
                  <a:pt x="74" y="78"/>
                  <a:pt x="74" y="78"/>
                </a:cubicBezTo>
                <a:cubicBezTo>
                  <a:pt x="72" y="77"/>
                  <a:pt x="72" y="75"/>
                  <a:pt x="74" y="74"/>
                </a:cubicBezTo>
                <a:cubicBezTo>
                  <a:pt x="74" y="73"/>
                  <a:pt x="75" y="73"/>
                  <a:pt x="75" y="73"/>
                </a:cubicBezTo>
                <a:close/>
                <a:moveTo>
                  <a:pt x="50" y="18"/>
                </a:moveTo>
                <a:cubicBezTo>
                  <a:pt x="50" y="0"/>
                  <a:pt x="50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2" y="0"/>
                  <a:pt x="53" y="2"/>
                  <a:pt x="53" y="3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7"/>
                  <a:pt x="52" y="18"/>
                  <a:pt x="50" y="18"/>
                </a:cubicBezTo>
                <a:cubicBezTo>
                  <a:pt x="50" y="18"/>
                  <a:pt x="50" y="18"/>
                  <a:pt x="50" y="18"/>
                </a:cubicBezTo>
                <a:close/>
                <a:moveTo>
                  <a:pt x="50" y="23"/>
                </a:moveTo>
                <a:cubicBezTo>
                  <a:pt x="39" y="23"/>
                  <a:pt x="30" y="29"/>
                  <a:pt x="25" y="39"/>
                </a:cubicBezTo>
                <a:cubicBezTo>
                  <a:pt x="25" y="63"/>
                  <a:pt x="25" y="63"/>
                  <a:pt x="25" y="63"/>
                </a:cubicBezTo>
                <a:cubicBezTo>
                  <a:pt x="27" y="68"/>
                  <a:pt x="31" y="71"/>
                  <a:pt x="35" y="74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104"/>
                  <a:pt x="41" y="110"/>
                  <a:pt x="49" y="110"/>
                </a:cubicBezTo>
                <a:cubicBezTo>
                  <a:pt x="50" y="110"/>
                  <a:pt x="50" y="110"/>
                  <a:pt x="50" y="110"/>
                </a:cubicBezTo>
                <a:cubicBezTo>
                  <a:pt x="50" y="85"/>
                  <a:pt x="50" y="85"/>
                  <a:pt x="50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0" y="71"/>
                  <a:pt x="39" y="70"/>
                </a:cubicBezTo>
                <a:cubicBezTo>
                  <a:pt x="33" y="66"/>
                  <a:pt x="28" y="59"/>
                  <a:pt x="28" y="51"/>
                </a:cubicBezTo>
                <a:cubicBezTo>
                  <a:pt x="28" y="45"/>
                  <a:pt x="30" y="39"/>
                  <a:pt x="34" y="35"/>
                </a:cubicBezTo>
                <a:cubicBezTo>
                  <a:pt x="39" y="31"/>
                  <a:pt x="44" y="29"/>
                  <a:pt x="50" y="29"/>
                </a:cubicBezTo>
                <a:cubicBezTo>
                  <a:pt x="50" y="23"/>
                  <a:pt x="50" y="23"/>
                  <a:pt x="50" y="23"/>
                </a:cubicBezTo>
                <a:close/>
                <a:moveTo>
                  <a:pt x="50" y="0"/>
                </a:moveTo>
                <a:cubicBezTo>
                  <a:pt x="50" y="18"/>
                  <a:pt x="50" y="18"/>
                  <a:pt x="50" y="18"/>
                </a:cubicBezTo>
                <a:cubicBezTo>
                  <a:pt x="49" y="18"/>
                  <a:pt x="48" y="17"/>
                  <a:pt x="48" y="15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9" y="1"/>
                  <a:pt x="50" y="0"/>
                </a:cubicBezTo>
                <a:close/>
                <a:moveTo>
                  <a:pt x="25" y="80"/>
                </a:moveTo>
                <a:cubicBezTo>
                  <a:pt x="25" y="73"/>
                  <a:pt x="25" y="73"/>
                  <a:pt x="25" y="73"/>
                </a:cubicBezTo>
                <a:cubicBezTo>
                  <a:pt x="26" y="73"/>
                  <a:pt x="27" y="73"/>
                  <a:pt x="27" y="74"/>
                </a:cubicBezTo>
                <a:cubicBezTo>
                  <a:pt x="28" y="75"/>
                  <a:pt x="28" y="77"/>
                  <a:pt x="27" y="78"/>
                </a:cubicBezTo>
                <a:cubicBezTo>
                  <a:pt x="25" y="80"/>
                  <a:pt x="25" y="80"/>
                  <a:pt x="25" y="80"/>
                </a:cubicBezTo>
                <a:close/>
                <a:moveTo>
                  <a:pt x="25" y="28"/>
                </a:moveTo>
                <a:cubicBezTo>
                  <a:pt x="25" y="22"/>
                  <a:pt x="25" y="22"/>
                  <a:pt x="25" y="22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5"/>
                  <a:pt x="28" y="27"/>
                  <a:pt x="27" y="28"/>
                </a:cubicBezTo>
                <a:cubicBezTo>
                  <a:pt x="27" y="28"/>
                  <a:pt x="26" y="28"/>
                  <a:pt x="25" y="28"/>
                </a:cubicBezTo>
                <a:close/>
                <a:moveTo>
                  <a:pt x="25" y="39"/>
                </a:moveTo>
                <a:cubicBezTo>
                  <a:pt x="23" y="42"/>
                  <a:pt x="22" y="46"/>
                  <a:pt x="22" y="51"/>
                </a:cubicBezTo>
                <a:cubicBezTo>
                  <a:pt x="22" y="55"/>
                  <a:pt x="23" y="59"/>
                  <a:pt x="25" y="63"/>
                </a:cubicBezTo>
                <a:cubicBezTo>
                  <a:pt x="25" y="39"/>
                  <a:pt x="25" y="39"/>
                  <a:pt x="25" y="39"/>
                </a:cubicBezTo>
                <a:close/>
                <a:moveTo>
                  <a:pt x="25" y="22"/>
                </a:move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4" y="28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8"/>
                  <a:pt x="14" y="16"/>
                  <a:pt x="15" y="15"/>
                </a:cubicBezTo>
                <a:cubicBezTo>
                  <a:pt x="16" y="14"/>
                  <a:pt x="17" y="14"/>
                  <a:pt x="18" y="15"/>
                </a:cubicBezTo>
                <a:cubicBezTo>
                  <a:pt x="25" y="22"/>
                  <a:pt x="25" y="22"/>
                  <a:pt x="25" y="22"/>
                </a:cubicBezTo>
                <a:close/>
                <a:moveTo>
                  <a:pt x="25" y="73"/>
                </a:moveTo>
                <a:cubicBezTo>
                  <a:pt x="25" y="80"/>
                  <a:pt x="25" y="80"/>
                  <a:pt x="25" y="80"/>
                </a:cubicBezTo>
                <a:cubicBezTo>
                  <a:pt x="18" y="86"/>
                  <a:pt x="18" y="86"/>
                  <a:pt x="18" y="86"/>
                </a:cubicBezTo>
                <a:cubicBezTo>
                  <a:pt x="17" y="87"/>
                  <a:pt x="16" y="87"/>
                  <a:pt x="15" y="86"/>
                </a:cubicBezTo>
                <a:cubicBezTo>
                  <a:pt x="14" y="85"/>
                  <a:pt x="14" y="84"/>
                  <a:pt x="15" y="83"/>
                </a:cubicBezTo>
                <a:cubicBezTo>
                  <a:pt x="23" y="74"/>
                  <a:pt x="23" y="74"/>
                  <a:pt x="23" y="74"/>
                </a:cubicBezTo>
                <a:cubicBezTo>
                  <a:pt x="23" y="74"/>
                  <a:pt x="23" y="74"/>
                  <a:pt x="23" y="74"/>
                </a:cubicBezTo>
                <a:cubicBezTo>
                  <a:pt x="24" y="74"/>
                  <a:pt x="25" y="73"/>
                  <a:pt x="25" y="73"/>
                </a:cubicBezTo>
                <a:close/>
                <a:moveTo>
                  <a:pt x="18" y="51"/>
                </a:moveTo>
                <a:cubicBezTo>
                  <a:pt x="18" y="51"/>
                  <a:pt x="18" y="51"/>
                  <a:pt x="18" y="51"/>
                </a:cubicBezTo>
                <a:cubicBezTo>
                  <a:pt x="18" y="49"/>
                  <a:pt x="16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9"/>
                  <a:pt x="0" y="51"/>
                </a:cubicBezTo>
                <a:cubicBezTo>
                  <a:pt x="0" y="52"/>
                  <a:pt x="1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6" y="53"/>
                  <a:pt x="18" y="52"/>
                  <a:pt x="18" y="51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1" name="出自【趣你的PPT】(微信:qunideppt)：最优质的PPT资源库"/>
          <p:cNvSpPr/>
          <p:nvPr/>
        </p:nvSpPr>
        <p:spPr bwMode="auto">
          <a:xfrm>
            <a:off x="6072748" y="3599663"/>
            <a:ext cx="50272" cy="47758"/>
          </a:xfrm>
          <a:custGeom>
            <a:avLst/>
            <a:gdLst>
              <a:gd name="T0" fmla="*/ 28 w 29"/>
              <a:gd name="T1" fmla="*/ 16 h 28"/>
              <a:gd name="T2" fmla="*/ 12 w 29"/>
              <a:gd name="T3" fmla="*/ 27 h 28"/>
              <a:gd name="T4" fmla="*/ 1 w 29"/>
              <a:gd name="T5" fmla="*/ 12 h 28"/>
              <a:gd name="T6" fmla="*/ 17 w 29"/>
              <a:gd name="T7" fmla="*/ 1 h 28"/>
              <a:gd name="T8" fmla="*/ 28 w 29"/>
              <a:gd name="T9" fmla="*/ 1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8">
                <a:moveTo>
                  <a:pt x="28" y="16"/>
                </a:moveTo>
                <a:cubicBezTo>
                  <a:pt x="26" y="23"/>
                  <a:pt x="19" y="28"/>
                  <a:pt x="12" y="27"/>
                </a:cubicBezTo>
                <a:cubicBezTo>
                  <a:pt x="5" y="26"/>
                  <a:pt x="0" y="19"/>
                  <a:pt x="1" y="12"/>
                </a:cubicBezTo>
                <a:cubicBezTo>
                  <a:pt x="3" y="4"/>
                  <a:pt x="10" y="0"/>
                  <a:pt x="17" y="1"/>
                </a:cubicBezTo>
                <a:cubicBezTo>
                  <a:pt x="24" y="2"/>
                  <a:pt x="29" y="9"/>
                  <a:pt x="28" y="16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2" name="出自【趣你的PPT】(微信:qunideppt)：最优质的PPT资源库"/>
          <p:cNvSpPr/>
          <p:nvPr/>
        </p:nvSpPr>
        <p:spPr bwMode="auto">
          <a:xfrm>
            <a:off x="6061437" y="3455132"/>
            <a:ext cx="46502" cy="155843"/>
          </a:xfrm>
          <a:custGeom>
            <a:avLst/>
            <a:gdLst>
              <a:gd name="T0" fmla="*/ 27 w 27"/>
              <a:gd name="T1" fmla="*/ 90 h 91"/>
              <a:gd name="T2" fmla="*/ 12 w 27"/>
              <a:gd name="T3" fmla="*/ 14 h 91"/>
              <a:gd name="T4" fmla="*/ 1 w 27"/>
              <a:gd name="T5" fmla="*/ 0 h 91"/>
              <a:gd name="T6" fmla="*/ 17 w 27"/>
              <a:gd name="T7" fmla="*/ 91 h 91"/>
              <a:gd name="T8" fmla="*/ 27 w 27"/>
              <a:gd name="T9" fmla="*/ 9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91">
                <a:moveTo>
                  <a:pt x="27" y="90"/>
                </a:moveTo>
                <a:cubicBezTo>
                  <a:pt x="27" y="90"/>
                  <a:pt x="12" y="14"/>
                  <a:pt x="12" y="14"/>
                </a:cubicBezTo>
                <a:cubicBezTo>
                  <a:pt x="12" y="14"/>
                  <a:pt x="3" y="0"/>
                  <a:pt x="1" y="0"/>
                </a:cubicBezTo>
                <a:cubicBezTo>
                  <a:pt x="0" y="0"/>
                  <a:pt x="17" y="91"/>
                  <a:pt x="17" y="91"/>
                </a:cubicBezTo>
                <a:lnTo>
                  <a:pt x="27" y="9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3" name="出自【趣你的PPT】(微信:qunideppt)：最优质的PPT资源库"/>
          <p:cNvSpPr/>
          <p:nvPr/>
        </p:nvSpPr>
        <p:spPr bwMode="auto">
          <a:xfrm>
            <a:off x="6094114" y="3480268"/>
            <a:ext cx="100544" cy="134477"/>
          </a:xfrm>
          <a:custGeom>
            <a:avLst/>
            <a:gdLst>
              <a:gd name="T0" fmla="*/ 1 w 80"/>
              <a:gd name="T1" fmla="*/ 99 h 107"/>
              <a:gd name="T2" fmla="*/ 60 w 80"/>
              <a:gd name="T3" fmla="*/ 13 h 107"/>
              <a:gd name="T4" fmla="*/ 80 w 80"/>
              <a:gd name="T5" fmla="*/ 0 h 107"/>
              <a:gd name="T6" fmla="*/ 71 w 80"/>
              <a:gd name="T7" fmla="*/ 21 h 107"/>
              <a:gd name="T8" fmla="*/ 12 w 80"/>
              <a:gd name="T9" fmla="*/ 107 h 107"/>
              <a:gd name="T10" fmla="*/ 0 w 80"/>
              <a:gd name="T11" fmla="*/ 100 h 107"/>
              <a:gd name="T12" fmla="*/ 1 w 80"/>
              <a:gd name="T13" fmla="*/ 99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107">
                <a:moveTo>
                  <a:pt x="1" y="99"/>
                </a:moveTo>
                <a:lnTo>
                  <a:pt x="60" y="13"/>
                </a:lnTo>
                <a:lnTo>
                  <a:pt x="80" y="0"/>
                </a:lnTo>
                <a:lnTo>
                  <a:pt x="71" y="21"/>
                </a:lnTo>
                <a:lnTo>
                  <a:pt x="12" y="107"/>
                </a:lnTo>
                <a:lnTo>
                  <a:pt x="0" y="100"/>
                </a:lnTo>
                <a:lnTo>
                  <a:pt x="1" y="99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4" name="出自【趣你的PPT】(微信:qunideppt)：最优质的PPT资源库"/>
          <p:cNvSpPr/>
          <p:nvPr/>
        </p:nvSpPr>
        <p:spPr bwMode="auto">
          <a:xfrm>
            <a:off x="6085316" y="3636111"/>
            <a:ext cx="12568" cy="25136"/>
          </a:xfrm>
          <a:custGeom>
            <a:avLst/>
            <a:gdLst>
              <a:gd name="T0" fmla="*/ 2 w 7"/>
              <a:gd name="T1" fmla="*/ 3 h 15"/>
              <a:gd name="T2" fmla="*/ 5 w 7"/>
              <a:gd name="T3" fmla="*/ 1 h 15"/>
              <a:gd name="T4" fmla="*/ 7 w 7"/>
              <a:gd name="T5" fmla="*/ 3 h 15"/>
              <a:gd name="T6" fmla="*/ 5 w 7"/>
              <a:gd name="T7" fmla="*/ 13 h 15"/>
              <a:gd name="T8" fmla="*/ 3 w 7"/>
              <a:gd name="T9" fmla="*/ 15 h 15"/>
              <a:gd name="T10" fmla="*/ 1 w 7"/>
              <a:gd name="T11" fmla="*/ 12 h 15"/>
              <a:gd name="T12" fmla="*/ 2 w 7"/>
              <a:gd name="T13" fmla="*/ 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5">
                <a:moveTo>
                  <a:pt x="2" y="3"/>
                </a:moveTo>
                <a:cubicBezTo>
                  <a:pt x="3" y="1"/>
                  <a:pt x="4" y="0"/>
                  <a:pt x="5" y="1"/>
                </a:cubicBezTo>
                <a:cubicBezTo>
                  <a:pt x="6" y="1"/>
                  <a:pt x="7" y="2"/>
                  <a:pt x="7" y="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4"/>
                  <a:pt x="4" y="15"/>
                  <a:pt x="3" y="15"/>
                </a:cubicBezTo>
                <a:cubicBezTo>
                  <a:pt x="1" y="15"/>
                  <a:pt x="0" y="13"/>
                  <a:pt x="1" y="12"/>
                </a:cubicBezTo>
                <a:lnTo>
                  <a:pt x="2" y="3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045099" y="2362977"/>
            <a:ext cx="174695" cy="187263"/>
          </a:xfrm>
          <a:custGeom>
            <a:avLst/>
            <a:gdLst>
              <a:gd name="T0" fmla="*/ 78 w 101"/>
              <a:gd name="T1" fmla="*/ 50 h 109"/>
              <a:gd name="T2" fmla="*/ 76 w 101"/>
              <a:gd name="T3" fmla="*/ 62 h 109"/>
              <a:gd name="T4" fmla="*/ 76 w 101"/>
              <a:gd name="T5" fmla="*/ 73 h 109"/>
              <a:gd name="T6" fmla="*/ 78 w 101"/>
              <a:gd name="T7" fmla="*/ 73 h 109"/>
              <a:gd name="T8" fmla="*/ 86 w 101"/>
              <a:gd name="T9" fmla="*/ 86 h 109"/>
              <a:gd name="T10" fmla="*/ 76 w 101"/>
              <a:gd name="T11" fmla="*/ 79 h 109"/>
              <a:gd name="T12" fmla="*/ 76 w 101"/>
              <a:gd name="T13" fmla="*/ 22 h 109"/>
              <a:gd name="T14" fmla="*/ 86 w 101"/>
              <a:gd name="T15" fmla="*/ 15 h 109"/>
              <a:gd name="T16" fmla="*/ 78 w 101"/>
              <a:gd name="T17" fmla="*/ 27 h 109"/>
              <a:gd name="T18" fmla="*/ 76 w 101"/>
              <a:gd name="T19" fmla="*/ 28 h 109"/>
              <a:gd name="T20" fmla="*/ 99 w 101"/>
              <a:gd name="T21" fmla="*/ 48 h 109"/>
              <a:gd name="T22" fmla="*/ 84 w 101"/>
              <a:gd name="T23" fmla="*/ 50 h 109"/>
              <a:gd name="T24" fmla="*/ 99 w 101"/>
              <a:gd name="T25" fmla="*/ 53 h 109"/>
              <a:gd name="T26" fmla="*/ 99 w 101"/>
              <a:gd name="T27" fmla="*/ 48 h 109"/>
              <a:gd name="T28" fmla="*/ 53 w 101"/>
              <a:gd name="T29" fmla="*/ 109 h 109"/>
              <a:gd name="T30" fmla="*/ 66 w 101"/>
              <a:gd name="T31" fmla="*/ 73 h 109"/>
              <a:gd name="T32" fmla="*/ 76 w 101"/>
              <a:gd name="T33" fmla="*/ 38 h 109"/>
              <a:gd name="T34" fmla="*/ 51 w 101"/>
              <a:gd name="T35" fmla="*/ 28 h 109"/>
              <a:gd name="T36" fmla="*/ 73 w 101"/>
              <a:gd name="T37" fmla="*/ 50 h 109"/>
              <a:gd name="T38" fmla="*/ 62 w 101"/>
              <a:gd name="T39" fmla="*/ 69 h 109"/>
              <a:gd name="T40" fmla="*/ 61 w 101"/>
              <a:gd name="T41" fmla="*/ 84 h 109"/>
              <a:gd name="T42" fmla="*/ 51 w 101"/>
              <a:gd name="T43" fmla="*/ 109 h 109"/>
              <a:gd name="T44" fmla="*/ 76 w 101"/>
              <a:gd name="T45" fmla="*/ 28 h 109"/>
              <a:gd name="T46" fmla="*/ 74 w 101"/>
              <a:gd name="T47" fmla="*/ 23 h 109"/>
              <a:gd name="T48" fmla="*/ 76 w 101"/>
              <a:gd name="T49" fmla="*/ 73 h 109"/>
              <a:gd name="T50" fmla="*/ 74 w 101"/>
              <a:gd name="T51" fmla="*/ 77 h 109"/>
              <a:gd name="T52" fmla="*/ 76 w 101"/>
              <a:gd name="T53" fmla="*/ 73 h 109"/>
              <a:gd name="T54" fmla="*/ 51 w 101"/>
              <a:gd name="T55" fmla="*/ 0 h 109"/>
              <a:gd name="T56" fmla="*/ 53 w 101"/>
              <a:gd name="T57" fmla="*/ 2 h 109"/>
              <a:gd name="T58" fmla="*/ 51 w 101"/>
              <a:gd name="T59" fmla="*/ 17 h 109"/>
              <a:gd name="T60" fmla="*/ 51 w 101"/>
              <a:gd name="T61" fmla="*/ 22 h 109"/>
              <a:gd name="T62" fmla="*/ 26 w 101"/>
              <a:gd name="T63" fmla="*/ 62 h 109"/>
              <a:gd name="T64" fmla="*/ 35 w 101"/>
              <a:gd name="T65" fmla="*/ 95 h 109"/>
              <a:gd name="T66" fmla="*/ 51 w 101"/>
              <a:gd name="T67" fmla="*/ 109 h 109"/>
              <a:gd name="T68" fmla="*/ 41 w 101"/>
              <a:gd name="T69" fmla="*/ 84 h 109"/>
              <a:gd name="T70" fmla="*/ 40 w 101"/>
              <a:gd name="T71" fmla="*/ 69 h 109"/>
              <a:gd name="T72" fmla="*/ 35 w 101"/>
              <a:gd name="T73" fmla="*/ 35 h 109"/>
              <a:gd name="T74" fmla="*/ 51 w 101"/>
              <a:gd name="T75" fmla="*/ 22 h 109"/>
              <a:gd name="T76" fmla="*/ 51 w 101"/>
              <a:gd name="T77" fmla="*/ 17 h 109"/>
              <a:gd name="T78" fmla="*/ 48 w 101"/>
              <a:gd name="T79" fmla="*/ 2 h 109"/>
              <a:gd name="T80" fmla="*/ 26 w 101"/>
              <a:gd name="T81" fmla="*/ 79 h 109"/>
              <a:gd name="T82" fmla="*/ 28 w 101"/>
              <a:gd name="T83" fmla="*/ 73 h 109"/>
              <a:gd name="T84" fmla="*/ 26 w 101"/>
              <a:gd name="T85" fmla="*/ 79 h 109"/>
              <a:gd name="T86" fmla="*/ 26 w 101"/>
              <a:gd name="T87" fmla="*/ 21 h 109"/>
              <a:gd name="T88" fmla="*/ 28 w 101"/>
              <a:gd name="T89" fmla="*/ 27 h 109"/>
              <a:gd name="T90" fmla="*/ 26 w 101"/>
              <a:gd name="T91" fmla="*/ 38 h 109"/>
              <a:gd name="T92" fmla="*/ 26 w 101"/>
              <a:gd name="T93" fmla="*/ 62 h 109"/>
              <a:gd name="T94" fmla="*/ 26 w 101"/>
              <a:gd name="T95" fmla="*/ 21 h 109"/>
              <a:gd name="T96" fmla="*/ 24 w 101"/>
              <a:gd name="T97" fmla="*/ 27 h 109"/>
              <a:gd name="T98" fmla="*/ 15 w 101"/>
              <a:gd name="T99" fmla="*/ 18 h 109"/>
              <a:gd name="T100" fmla="*/ 19 w 101"/>
              <a:gd name="T101" fmla="*/ 15 h 109"/>
              <a:gd name="T102" fmla="*/ 26 w 101"/>
              <a:gd name="T103" fmla="*/ 73 h 109"/>
              <a:gd name="T104" fmla="*/ 19 w 101"/>
              <a:gd name="T105" fmla="*/ 86 h 109"/>
              <a:gd name="T106" fmla="*/ 15 w 101"/>
              <a:gd name="T107" fmla="*/ 82 h 109"/>
              <a:gd name="T108" fmla="*/ 24 w 101"/>
              <a:gd name="T109" fmla="*/ 73 h 109"/>
              <a:gd name="T110" fmla="*/ 18 w 101"/>
              <a:gd name="T111" fmla="*/ 50 h 109"/>
              <a:gd name="T112" fmla="*/ 15 w 101"/>
              <a:gd name="T113" fmla="*/ 48 h 109"/>
              <a:gd name="T114" fmla="*/ 0 w 101"/>
              <a:gd name="T115" fmla="*/ 50 h 109"/>
              <a:gd name="T116" fmla="*/ 15 w 101"/>
              <a:gd name="T117" fmla="*/ 5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" h="109">
                <a:moveTo>
                  <a:pt x="76" y="62"/>
                </a:moveTo>
                <a:cubicBezTo>
                  <a:pt x="78" y="58"/>
                  <a:pt x="78" y="54"/>
                  <a:pt x="78" y="50"/>
                </a:cubicBezTo>
                <a:cubicBezTo>
                  <a:pt x="78" y="46"/>
                  <a:pt x="78" y="42"/>
                  <a:pt x="76" y="38"/>
                </a:cubicBezTo>
                <a:cubicBezTo>
                  <a:pt x="76" y="62"/>
                  <a:pt x="76" y="62"/>
                  <a:pt x="76" y="62"/>
                </a:cubicBezTo>
                <a:close/>
                <a:moveTo>
                  <a:pt x="76" y="79"/>
                </a:moveTo>
                <a:cubicBezTo>
                  <a:pt x="76" y="73"/>
                  <a:pt x="76" y="73"/>
                  <a:pt x="76" y="73"/>
                </a:cubicBezTo>
                <a:cubicBezTo>
                  <a:pt x="77" y="73"/>
                  <a:pt x="77" y="73"/>
                  <a:pt x="78" y="73"/>
                </a:cubicBezTo>
                <a:cubicBezTo>
                  <a:pt x="78" y="73"/>
                  <a:pt x="78" y="73"/>
                  <a:pt x="78" y="73"/>
                </a:cubicBezTo>
                <a:cubicBezTo>
                  <a:pt x="86" y="82"/>
                  <a:pt x="86" y="82"/>
                  <a:pt x="86" y="82"/>
                </a:cubicBezTo>
                <a:cubicBezTo>
                  <a:pt x="87" y="83"/>
                  <a:pt x="87" y="85"/>
                  <a:pt x="86" y="86"/>
                </a:cubicBezTo>
                <a:cubicBezTo>
                  <a:pt x="85" y="87"/>
                  <a:pt x="84" y="87"/>
                  <a:pt x="83" y="86"/>
                </a:cubicBezTo>
                <a:cubicBezTo>
                  <a:pt x="76" y="79"/>
                  <a:pt x="76" y="79"/>
                  <a:pt x="76" y="79"/>
                </a:cubicBezTo>
                <a:close/>
                <a:moveTo>
                  <a:pt x="76" y="28"/>
                </a:moveTo>
                <a:cubicBezTo>
                  <a:pt x="76" y="22"/>
                  <a:pt x="76" y="22"/>
                  <a:pt x="76" y="22"/>
                </a:cubicBezTo>
                <a:cubicBezTo>
                  <a:pt x="83" y="15"/>
                  <a:pt x="83" y="15"/>
                  <a:pt x="83" y="15"/>
                </a:cubicBezTo>
                <a:cubicBezTo>
                  <a:pt x="84" y="14"/>
                  <a:pt x="85" y="14"/>
                  <a:pt x="86" y="15"/>
                </a:cubicBezTo>
                <a:cubicBezTo>
                  <a:pt x="87" y="16"/>
                  <a:pt x="87" y="17"/>
                  <a:pt x="86" y="1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8"/>
                  <a:pt x="77" y="28"/>
                  <a:pt x="76" y="28"/>
                </a:cubicBezTo>
                <a:close/>
                <a:moveTo>
                  <a:pt x="99" y="48"/>
                </a:moveTo>
                <a:cubicBezTo>
                  <a:pt x="99" y="48"/>
                  <a:pt x="99" y="48"/>
                  <a:pt x="99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5" y="48"/>
                  <a:pt x="84" y="49"/>
                  <a:pt x="84" y="50"/>
                </a:cubicBezTo>
                <a:cubicBezTo>
                  <a:pt x="84" y="52"/>
                  <a:pt x="85" y="53"/>
                  <a:pt x="86" y="53"/>
                </a:cubicBezTo>
                <a:cubicBezTo>
                  <a:pt x="99" y="53"/>
                  <a:pt x="99" y="53"/>
                  <a:pt x="99" y="53"/>
                </a:cubicBezTo>
                <a:cubicBezTo>
                  <a:pt x="100" y="53"/>
                  <a:pt x="101" y="52"/>
                  <a:pt x="101" y="50"/>
                </a:cubicBezTo>
                <a:cubicBezTo>
                  <a:pt x="101" y="49"/>
                  <a:pt x="100" y="48"/>
                  <a:pt x="99" y="48"/>
                </a:cubicBezTo>
                <a:close/>
                <a:moveTo>
                  <a:pt x="51" y="109"/>
                </a:moveTo>
                <a:cubicBezTo>
                  <a:pt x="53" y="109"/>
                  <a:pt x="53" y="109"/>
                  <a:pt x="53" y="109"/>
                </a:cubicBezTo>
                <a:cubicBezTo>
                  <a:pt x="60" y="109"/>
                  <a:pt x="66" y="103"/>
                  <a:pt x="66" y="95"/>
                </a:cubicBezTo>
                <a:cubicBezTo>
                  <a:pt x="66" y="73"/>
                  <a:pt x="66" y="73"/>
                  <a:pt x="66" y="73"/>
                </a:cubicBezTo>
                <a:cubicBezTo>
                  <a:pt x="70" y="70"/>
                  <a:pt x="74" y="67"/>
                  <a:pt x="76" y="62"/>
                </a:cubicBezTo>
                <a:cubicBezTo>
                  <a:pt x="76" y="38"/>
                  <a:pt x="76" y="38"/>
                  <a:pt x="76" y="38"/>
                </a:cubicBezTo>
                <a:cubicBezTo>
                  <a:pt x="71" y="29"/>
                  <a:pt x="62" y="22"/>
                  <a:pt x="51" y="22"/>
                </a:cubicBezTo>
                <a:cubicBezTo>
                  <a:pt x="51" y="28"/>
                  <a:pt x="51" y="28"/>
                  <a:pt x="51" y="28"/>
                </a:cubicBezTo>
                <a:cubicBezTo>
                  <a:pt x="57" y="28"/>
                  <a:pt x="62" y="31"/>
                  <a:pt x="66" y="35"/>
                </a:cubicBezTo>
                <a:cubicBezTo>
                  <a:pt x="70" y="39"/>
                  <a:pt x="73" y="44"/>
                  <a:pt x="73" y="50"/>
                </a:cubicBezTo>
                <a:cubicBezTo>
                  <a:pt x="73" y="58"/>
                  <a:pt x="68" y="65"/>
                  <a:pt x="62" y="69"/>
                </a:cubicBezTo>
                <a:cubicBezTo>
                  <a:pt x="62" y="69"/>
                  <a:pt x="62" y="69"/>
                  <a:pt x="62" y="69"/>
                </a:cubicBezTo>
                <a:cubicBezTo>
                  <a:pt x="61" y="70"/>
                  <a:pt x="61" y="71"/>
                  <a:pt x="61" y="72"/>
                </a:cubicBezTo>
                <a:cubicBezTo>
                  <a:pt x="61" y="84"/>
                  <a:pt x="61" y="84"/>
                  <a:pt x="61" y="84"/>
                </a:cubicBezTo>
                <a:cubicBezTo>
                  <a:pt x="51" y="84"/>
                  <a:pt x="51" y="84"/>
                  <a:pt x="51" y="84"/>
                </a:cubicBezTo>
                <a:cubicBezTo>
                  <a:pt x="51" y="109"/>
                  <a:pt x="51" y="109"/>
                  <a:pt x="51" y="109"/>
                </a:cubicBezTo>
                <a:close/>
                <a:moveTo>
                  <a:pt x="76" y="22"/>
                </a:moveTo>
                <a:cubicBezTo>
                  <a:pt x="76" y="28"/>
                  <a:pt x="76" y="28"/>
                  <a:pt x="76" y="28"/>
                </a:cubicBezTo>
                <a:cubicBezTo>
                  <a:pt x="75" y="28"/>
                  <a:pt x="75" y="28"/>
                  <a:pt x="74" y="27"/>
                </a:cubicBezTo>
                <a:cubicBezTo>
                  <a:pt x="73" y="26"/>
                  <a:pt x="73" y="24"/>
                  <a:pt x="74" y="23"/>
                </a:cubicBezTo>
                <a:cubicBezTo>
                  <a:pt x="76" y="22"/>
                  <a:pt x="76" y="22"/>
                  <a:pt x="76" y="22"/>
                </a:cubicBezTo>
                <a:close/>
                <a:moveTo>
                  <a:pt x="76" y="73"/>
                </a:moveTo>
                <a:cubicBezTo>
                  <a:pt x="76" y="79"/>
                  <a:pt x="76" y="79"/>
                  <a:pt x="76" y="79"/>
                </a:cubicBezTo>
                <a:cubicBezTo>
                  <a:pt x="74" y="77"/>
                  <a:pt x="74" y="77"/>
                  <a:pt x="74" y="77"/>
                </a:cubicBezTo>
                <a:cubicBezTo>
                  <a:pt x="73" y="76"/>
                  <a:pt x="73" y="74"/>
                  <a:pt x="74" y="73"/>
                </a:cubicBezTo>
                <a:cubicBezTo>
                  <a:pt x="75" y="73"/>
                  <a:pt x="75" y="73"/>
                  <a:pt x="76" y="73"/>
                </a:cubicBezTo>
                <a:close/>
                <a:moveTo>
                  <a:pt x="51" y="17"/>
                </a:move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2" y="0"/>
                  <a:pt x="53" y="1"/>
                  <a:pt x="53" y="2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6"/>
                  <a:pt x="52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lose/>
                <a:moveTo>
                  <a:pt x="51" y="22"/>
                </a:moveTo>
                <a:cubicBezTo>
                  <a:pt x="40" y="22"/>
                  <a:pt x="30" y="29"/>
                  <a:pt x="26" y="38"/>
                </a:cubicBezTo>
                <a:cubicBezTo>
                  <a:pt x="26" y="62"/>
                  <a:pt x="26" y="62"/>
                  <a:pt x="26" y="62"/>
                </a:cubicBezTo>
                <a:cubicBezTo>
                  <a:pt x="28" y="67"/>
                  <a:pt x="31" y="71"/>
                  <a:pt x="35" y="74"/>
                </a:cubicBezTo>
                <a:cubicBezTo>
                  <a:pt x="35" y="95"/>
                  <a:pt x="35" y="95"/>
                  <a:pt x="35" y="95"/>
                </a:cubicBezTo>
                <a:cubicBezTo>
                  <a:pt x="35" y="103"/>
                  <a:pt x="42" y="109"/>
                  <a:pt x="49" y="109"/>
                </a:cubicBezTo>
                <a:cubicBezTo>
                  <a:pt x="51" y="109"/>
                  <a:pt x="51" y="109"/>
                  <a:pt x="51" y="109"/>
                </a:cubicBezTo>
                <a:cubicBezTo>
                  <a:pt x="51" y="84"/>
                  <a:pt x="51" y="84"/>
                  <a:pt x="5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1" y="70"/>
                  <a:pt x="40" y="69"/>
                </a:cubicBezTo>
                <a:cubicBezTo>
                  <a:pt x="33" y="66"/>
                  <a:pt x="28" y="58"/>
                  <a:pt x="28" y="50"/>
                </a:cubicBezTo>
                <a:cubicBezTo>
                  <a:pt x="28" y="44"/>
                  <a:pt x="31" y="39"/>
                  <a:pt x="35" y="35"/>
                </a:cubicBezTo>
                <a:cubicBezTo>
                  <a:pt x="39" y="31"/>
                  <a:pt x="44" y="28"/>
                  <a:pt x="51" y="28"/>
                </a:cubicBezTo>
                <a:cubicBezTo>
                  <a:pt x="51" y="22"/>
                  <a:pt x="51" y="22"/>
                  <a:pt x="51" y="22"/>
                </a:cubicBezTo>
                <a:close/>
                <a:moveTo>
                  <a:pt x="51" y="0"/>
                </a:moveTo>
                <a:cubicBezTo>
                  <a:pt x="51" y="17"/>
                  <a:pt x="51" y="17"/>
                  <a:pt x="51" y="17"/>
                </a:cubicBezTo>
                <a:cubicBezTo>
                  <a:pt x="49" y="17"/>
                  <a:pt x="48" y="16"/>
                  <a:pt x="48" y="15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9" y="0"/>
                  <a:pt x="51" y="0"/>
                </a:cubicBezTo>
                <a:close/>
                <a:moveTo>
                  <a:pt x="26" y="79"/>
                </a:move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7" y="73"/>
                  <a:pt x="28" y="73"/>
                </a:cubicBezTo>
                <a:cubicBezTo>
                  <a:pt x="29" y="74"/>
                  <a:pt x="29" y="76"/>
                  <a:pt x="28" y="77"/>
                </a:cubicBezTo>
                <a:cubicBezTo>
                  <a:pt x="26" y="79"/>
                  <a:pt x="26" y="79"/>
                  <a:pt x="26" y="79"/>
                </a:cubicBezTo>
                <a:close/>
                <a:moveTo>
                  <a:pt x="26" y="28"/>
                </a:moveTo>
                <a:cubicBezTo>
                  <a:pt x="26" y="21"/>
                  <a:pt x="26" y="21"/>
                  <a:pt x="26" y="21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4"/>
                  <a:pt x="29" y="26"/>
                  <a:pt x="28" y="27"/>
                </a:cubicBezTo>
                <a:cubicBezTo>
                  <a:pt x="27" y="28"/>
                  <a:pt x="26" y="28"/>
                  <a:pt x="26" y="28"/>
                </a:cubicBezTo>
                <a:close/>
                <a:moveTo>
                  <a:pt x="26" y="38"/>
                </a:moveTo>
                <a:cubicBezTo>
                  <a:pt x="24" y="42"/>
                  <a:pt x="23" y="46"/>
                  <a:pt x="23" y="50"/>
                </a:cubicBezTo>
                <a:cubicBezTo>
                  <a:pt x="23" y="55"/>
                  <a:pt x="24" y="59"/>
                  <a:pt x="26" y="62"/>
                </a:cubicBezTo>
                <a:cubicBezTo>
                  <a:pt x="26" y="38"/>
                  <a:pt x="26" y="38"/>
                  <a:pt x="26" y="38"/>
                </a:cubicBezTo>
                <a:close/>
                <a:moveTo>
                  <a:pt x="26" y="21"/>
                </a:moveTo>
                <a:cubicBezTo>
                  <a:pt x="26" y="28"/>
                  <a:pt x="26" y="28"/>
                  <a:pt x="26" y="28"/>
                </a:cubicBezTo>
                <a:cubicBezTo>
                  <a:pt x="25" y="28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15" y="18"/>
                  <a:pt x="15" y="18"/>
                  <a:pt x="15" y="18"/>
                </a:cubicBezTo>
                <a:cubicBezTo>
                  <a:pt x="14" y="17"/>
                  <a:pt x="14" y="16"/>
                  <a:pt x="15" y="15"/>
                </a:cubicBezTo>
                <a:cubicBezTo>
                  <a:pt x="16" y="14"/>
                  <a:pt x="18" y="14"/>
                  <a:pt x="19" y="15"/>
                </a:cubicBezTo>
                <a:cubicBezTo>
                  <a:pt x="26" y="21"/>
                  <a:pt x="26" y="21"/>
                  <a:pt x="26" y="21"/>
                </a:cubicBezTo>
                <a:close/>
                <a:moveTo>
                  <a:pt x="26" y="73"/>
                </a:moveTo>
                <a:cubicBezTo>
                  <a:pt x="26" y="79"/>
                  <a:pt x="26" y="79"/>
                  <a:pt x="26" y="79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7"/>
                  <a:pt x="16" y="87"/>
                  <a:pt x="15" y="86"/>
                </a:cubicBezTo>
                <a:cubicBezTo>
                  <a:pt x="14" y="85"/>
                  <a:pt x="14" y="83"/>
                  <a:pt x="15" y="82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5" y="73"/>
                  <a:pt x="26" y="73"/>
                </a:cubicBezTo>
                <a:close/>
                <a:moveTo>
                  <a:pt x="18" y="50"/>
                </a:moveTo>
                <a:cubicBezTo>
                  <a:pt x="18" y="50"/>
                  <a:pt x="18" y="50"/>
                  <a:pt x="18" y="50"/>
                </a:cubicBezTo>
                <a:cubicBezTo>
                  <a:pt x="18" y="49"/>
                  <a:pt x="17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0"/>
                </a:cubicBezTo>
                <a:cubicBezTo>
                  <a:pt x="0" y="52"/>
                  <a:pt x="2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7" y="53"/>
                  <a:pt x="18" y="52"/>
                  <a:pt x="18" y="5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6" name="出自【趣你的PPT】(微信:qunideppt)：最优质的PPT资源库"/>
          <p:cNvSpPr/>
          <p:nvPr/>
        </p:nvSpPr>
        <p:spPr>
          <a:xfrm>
            <a:off x="834495" y="2002289"/>
            <a:ext cx="606056" cy="606056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7" name="出自【趣你的PPT】(微信:qunideppt)：最优质的PPT资源库"/>
          <p:cNvSpPr txBox="1"/>
          <p:nvPr/>
        </p:nvSpPr>
        <p:spPr>
          <a:xfrm>
            <a:off x="1486739" y="2068830"/>
            <a:ext cx="2863883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“双线式”培养模式</a:t>
            </a:r>
            <a:endParaRPr lang="zh-CN" altLang="en-US" sz="24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9" name="出自【趣你的PPT】(微信:qunideppt)：最优质的PPT资源库"/>
          <p:cNvSpPr/>
          <p:nvPr/>
        </p:nvSpPr>
        <p:spPr>
          <a:xfrm>
            <a:off x="10713522" y="2000880"/>
            <a:ext cx="606056" cy="606056"/>
          </a:xfrm>
          <a:prstGeom prst="ellipse">
            <a:avLst/>
          </a:pr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0" name="出自【趣你的PPT】(微信:qunideppt)：最优质的PPT资源库"/>
          <p:cNvSpPr txBox="1"/>
          <p:nvPr/>
        </p:nvSpPr>
        <p:spPr>
          <a:xfrm>
            <a:off x="7798435" y="2477135"/>
            <a:ext cx="2936240" cy="8001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校级卓越</a:t>
            </a:r>
            <a:r>
              <a:rPr lang="zh-CN" altLang="en-US" sz="20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工程师</a:t>
            </a:r>
            <a:endParaRPr lang="zh-CN" altLang="en-US" sz="20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培养专业</a:t>
            </a:r>
            <a:endParaRPr lang="zh-CN" altLang="en-US" sz="20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" name="出自【趣你的PPT】(微信:qunideppt)：最优质的PPT资源库"/>
          <p:cNvSpPr/>
          <p:nvPr/>
        </p:nvSpPr>
        <p:spPr>
          <a:xfrm>
            <a:off x="834495" y="3537374"/>
            <a:ext cx="606056" cy="606056"/>
          </a:xfrm>
          <a:prstGeom prst="ellipse">
            <a:avLst/>
          </a:pr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3" name="出自【趣你的PPT】(微信:qunideppt)：最优质的PPT资源库"/>
          <p:cNvSpPr txBox="1"/>
          <p:nvPr/>
        </p:nvSpPr>
        <p:spPr>
          <a:xfrm>
            <a:off x="1732280" y="3603490"/>
            <a:ext cx="2167255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00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模块化课程体系</a:t>
            </a:r>
            <a:endParaRPr lang="zh-CN" altLang="en-US" sz="24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5" name="出自【趣你的PPT】(微信:qunideppt)：最优质的PPT资源库"/>
          <p:cNvSpPr/>
          <p:nvPr/>
        </p:nvSpPr>
        <p:spPr>
          <a:xfrm>
            <a:off x="10713522" y="3535965"/>
            <a:ext cx="606056" cy="606056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6" name="出自【趣你的PPT】(微信:qunideppt)：最优质的PPT资源库"/>
          <p:cNvSpPr txBox="1"/>
          <p:nvPr/>
        </p:nvSpPr>
        <p:spPr>
          <a:xfrm>
            <a:off x="8327830" y="3526155"/>
            <a:ext cx="2023110" cy="8858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积极开展各种专业技能比赛</a:t>
            </a:r>
            <a:endParaRPr lang="zh-CN" altLang="en-US" sz="24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8" name="出自【趣你的PPT】(微信:qunideppt)：最优质的PPT资源库"/>
          <p:cNvSpPr/>
          <p:nvPr/>
        </p:nvSpPr>
        <p:spPr>
          <a:xfrm>
            <a:off x="834495" y="5072459"/>
            <a:ext cx="606056" cy="606056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9" name="出自【趣你的PPT】(微信:qunideppt)：最优质的PPT资源库"/>
          <p:cNvSpPr txBox="1"/>
          <p:nvPr/>
        </p:nvSpPr>
        <p:spPr>
          <a:xfrm>
            <a:off x="1770780" y="5155730"/>
            <a:ext cx="2996157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校企</a:t>
            </a:r>
            <a:r>
              <a:rPr lang="zh-CN" altLang="en-US" sz="2400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合作</a:t>
            </a:r>
            <a:r>
              <a:rPr lang="en-US" altLang="zh-CN" sz="24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注重实践</a:t>
            </a:r>
            <a:endParaRPr lang="zh-CN" altLang="en-US" sz="24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1" name="出自【趣你的PPT】(微信:qunideppt)：最优质的PPT资源库"/>
          <p:cNvSpPr/>
          <p:nvPr/>
        </p:nvSpPr>
        <p:spPr>
          <a:xfrm>
            <a:off x="10713522" y="5072320"/>
            <a:ext cx="606056" cy="606056"/>
          </a:xfrm>
          <a:prstGeom prst="ellipse">
            <a:avLst/>
          </a:pr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" name="出自【趣你的PPT】(微信:qunideppt)：最优质的PPT资源库"/>
          <p:cNvSpPr txBox="1"/>
          <p:nvPr/>
        </p:nvSpPr>
        <p:spPr>
          <a:xfrm>
            <a:off x="8393237" y="5005705"/>
            <a:ext cx="2017463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开设</a:t>
            </a:r>
            <a:r>
              <a:rPr lang="zh-CN" altLang="en-US" sz="24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前沿</a:t>
            </a:r>
            <a:r>
              <a:rPr lang="zh-CN" altLang="en-US" sz="2400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课程</a:t>
            </a:r>
            <a:r>
              <a:rPr lang="en-US" altLang="zh-CN" sz="24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400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拓宽学生视野</a:t>
            </a:r>
            <a:endParaRPr lang="zh-CN" altLang="en-US" sz="24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4" name="出自【趣你的PPT】(微信:qunideppt)：最优质的PPT资源库"/>
          <p:cNvSpPr txBox="1"/>
          <p:nvPr/>
        </p:nvSpPr>
        <p:spPr>
          <a:xfrm>
            <a:off x="718051" y="150518"/>
            <a:ext cx="2094621" cy="5400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专业特色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1632313" y="2672579"/>
            <a:ext cx="2804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主线</a:t>
            </a:r>
            <a:r>
              <a:rPr lang="en-US" altLang="zh-CN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交通</a:t>
            </a:r>
            <a:r>
              <a:rPr lang="zh-CN" altLang="en-US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规划与</a:t>
            </a:r>
            <a:r>
              <a:rPr lang="zh-CN" altLang="en-US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控制</a:t>
            </a:r>
            <a:endParaRPr lang="en-US" altLang="zh-CN" b="1" dirty="0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辅线</a:t>
            </a:r>
            <a:r>
              <a:rPr lang="en-US" altLang="zh-CN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交通</a:t>
            </a:r>
            <a:r>
              <a:rPr lang="zh-CN" altLang="en-US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基础设施</a:t>
            </a:r>
            <a:r>
              <a:rPr lang="zh-CN" altLang="en-US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建设</a:t>
            </a:r>
            <a:endParaRPr lang="zh-CN" altLang="en-US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1" name="出自【趣你的PPT】(微信:qunideppt)：最优质的PPT资源库"/>
          <p:cNvSpPr txBox="1"/>
          <p:nvPr/>
        </p:nvSpPr>
        <p:spPr>
          <a:xfrm>
            <a:off x="8285480" y="1967230"/>
            <a:ext cx="2146300" cy="4425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省级一流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专业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46" t="37062" r="18361" b="29611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BFBFB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-1" y="127322"/>
            <a:ext cx="12192001" cy="613458"/>
            <a:chOff x="-1" y="127322"/>
            <a:chExt cx="12192001" cy="613458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393539" y="740780"/>
              <a:ext cx="11798461" cy="0"/>
            </a:xfrm>
            <a:prstGeom prst="line">
              <a:avLst/>
            </a:prstGeom>
            <a:ln>
              <a:solidFill>
                <a:srgbClr val="1F2B3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-1" y="127322"/>
              <a:ext cx="150471" cy="613458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96769" y="127322"/>
              <a:ext cx="150471" cy="613458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4" name="出自【趣你的PPT】(微信:qunideppt)：最优质的PPT资源库"/>
          <p:cNvSpPr txBox="1"/>
          <p:nvPr/>
        </p:nvSpPr>
        <p:spPr>
          <a:xfrm>
            <a:off x="666616" y="150518"/>
            <a:ext cx="2094621" cy="5400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师资力量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50" name="AutoShape 11"/>
          <p:cNvSpPr/>
          <p:nvPr/>
        </p:nvSpPr>
        <p:spPr>
          <a:xfrm>
            <a:off x="395605" y="1756410"/>
            <a:ext cx="10815320" cy="3803650"/>
          </a:xfrm>
          <a:prstGeom prst="roundRect">
            <a:avLst>
              <a:gd name="adj" fmla="val 6968"/>
            </a:avLst>
          </a:prstGeom>
          <a:solidFill>
            <a:schemeClr val="bg1">
              <a:alpha val="59999"/>
            </a:schemeClr>
          </a:solidFill>
          <a:ln w="9525" cap="flat" cmpd="sng">
            <a:solidFill>
              <a:srgbClr val="759FBB"/>
            </a:solidFill>
            <a:prstDash val="solid"/>
            <a:headEnd type="none" w="med" len="med"/>
            <a:tailEnd type="none" w="med" len="med"/>
          </a:ln>
        </p:spPr>
        <p:txBody>
          <a:bodyPr wrap="none" lIns="270000" anchor="ctr"/>
          <a:lstStyle/>
          <a:p>
            <a:pPr algn="l"/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1" name="Text Box 19"/>
          <p:cNvSpPr txBox="1"/>
          <p:nvPr/>
        </p:nvSpPr>
        <p:spPr>
          <a:xfrm>
            <a:off x="428625" y="2016760"/>
            <a:ext cx="10542905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拥有专职教师</a:t>
            </a:r>
            <a:r>
              <a:rPr lang="en-US" altLang="zh-CN" sz="2800" b="1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</a:t>
            </a:r>
            <a:r>
              <a:rPr lang="zh-CN" altLang="en-US" sz="2800" b="1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名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，其中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教授</a:t>
            </a:r>
            <a:r>
              <a:rPr lang="en-US" altLang="zh-CN" sz="2800" b="1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副教授</a:t>
            </a:r>
            <a:r>
              <a:rPr lang="en-US" altLang="zh-CN" sz="2800" b="1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，高级工程师    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</a:pPr>
            <a:r>
              <a:rPr lang="en-US" altLang="zh-CN" sz="2800" b="1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2</a:t>
            </a:r>
            <a:r>
              <a:rPr lang="zh-CN" altLang="en-US" sz="2800" b="1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，博士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硕士生导师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教师队伍实践经验丰富，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专任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教师均有企业或服务地方工作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经历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800" b="1" dirty="0">
              <a:solidFill>
                <a:srgbClr val="0033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81" name="圆角矩形 10"/>
          <p:cNvSpPr/>
          <p:nvPr/>
        </p:nvSpPr>
        <p:spPr>
          <a:xfrm>
            <a:off x="890905" y="2292350"/>
            <a:ext cx="207010" cy="16383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圆角矩形 10"/>
          <p:cNvSpPr/>
          <p:nvPr/>
        </p:nvSpPr>
        <p:spPr>
          <a:xfrm>
            <a:off x="890905" y="3596640"/>
            <a:ext cx="207010" cy="16383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圆角矩形 10"/>
          <p:cNvSpPr/>
          <p:nvPr/>
        </p:nvSpPr>
        <p:spPr>
          <a:xfrm>
            <a:off x="890905" y="4225290"/>
            <a:ext cx="207010" cy="16383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46" t="37062" r="18361" b="29611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BFBFB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-1" y="127322"/>
            <a:ext cx="12192001" cy="613458"/>
            <a:chOff x="-1" y="127322"/>
            <a:chExt cx="12192001" cy="613458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393539" y="740780"/>
              <a:ext cx="11798461" cy="0"/>
            </a:xfrm>
            <a:prstGeom prst="line">
              <a:avLst/>
            </a:prstGeom>
            <a:ln>
              <a:solidFill>
                <a:srgbClr val="1F2B3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-1" y="127322"/>
              <a:ext cx="150471" cy="613458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96769" y="127322"/>
              <a:ext cx="150471" cy="613458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4" name="出自【趣你的PPT】(微信:qunideppt)：最优质的PPT资源库"/>
          <p:cNvSpPr txBox="1"/>
          <p:nvPr/>
        </p:nvSpPr>
        <p:spPr>
          <a:xfrm>
            <a:off x="539616" y="150518"/>
            <a:ext cx="2094621" cy="5400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人才培养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66" name="AutoShape 11"/>
          <p:cNvSpPr/>
          <p:nvPr/>
        </p:nvSpPr>
        <p:spPr>
          <a:xfrm>
            <a:off x="539750" y="2245995"/>
            <a:ext cx="11150600" cy="4145280"/>
          </a:xfrm>
          <a:prstGeom prst="roundRect">
            <a:avLst>
              <a:gd name="adj" fmla="val 6968"/>
            </a:avLst>
          </a:prstGeom>
          <a:solidFill>
            <a:schemeClr val="bg1">
              <a:alpha val="59999"/>
            </a:schemeClr>
          </a:solidFill>
          <a:ln w="9525" cap="flat" cmpd="sng">
            <a:solidFill>
              <a:srgbClr val="759FBB"/>
            </a:solidFill>
            <a:prstDash val="solid"/>
            <a:headEnd type="none" w="med" len="med"/>
            <a:tailEnd type="none" w="med" len="med"/>
          </a:ln>
        </p:spPr>
        <p:txBody>
          <a:bodyPr wrap="none" lIns="270000" anchor="ctr"/>
          <a:lstStyle/>
          <a:p>
            <a:pPr algn="l"/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0" name="Rectangle 17"/>
          <p:cNvSpPr/>
          <p:nvPr/>
        </p:nvSpPr>
        <p:spPr>
          <a:xfrm>
            <a:off x="833120" y="2297248"/>
            <a:ext cx="10434955" cy="397031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indent="0" algn="l">
              <a:lnSpc>
                <a:spcPct val="150000"/>
              </a:lnSpc>
              <a:buClr>
                <a:srgbClr val="FF3300"/>
              </a:buClr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本专业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培养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掌握交通工程基础理论与技术，具备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交通运输系统分析与规划、交通设计、智能交通管理与控制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、以及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交通基础设施</a:t>
            </a:r>
            <a:r>
              <a:rPr lang="zh-CN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设计与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建造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方面的专业知识及能力，能够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从事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交通工程</a:t>
            </a:r>
            <a:r>
              <a:rPr lang="zh-CN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领域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的规划、设计、施工、运营与管理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的复合型、应用型本科人才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FF3300"/>
              </a:buClr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学生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毕业就业5年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左右能够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独立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进行交通工程项目的规划、设计与建造，能够成为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项目的技术骨干，能够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胜任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技术负责人、项目经理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等岗位工作，并具备取得相应职业资格和专业技术职称的能力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71" name="AutoShape 12"/>
          <p:cNvSpPr/>
          <p:nvPr/>
        </p:nvSpPr>
        <p:spPr>
          <a:xfrm>
            <a:off x="539433" y="1241425"/>
            <a:ext cx="2303462" cy="517525"/>
          </a:xfrm>
          <a:prstGeom prst="roundRect">
            <a:avLst>
              <a:gd name="adj" fmla="val 50000"/>
            </a:avLst>
          </a:prstGeom>
          <a:solidFill>
            <a:schemeClr val="bg1">
              <a:alpha val="59999"/>
            </a:schemeClr>
          </a:solidFill>
          <a:ln w="9525" cap="flat" cmpd="sng">
            <a:solidFill>
              <a:srgbClr val="759FBB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indent="0" algn="l" latinLnBrk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sz="2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培养目标</a:t>
            </a:r>
            <a:endParaRPr lang="zh-CN" altLang="en-US" sz="24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81" name="圆角矩形 10"/>
          <p:cNvSpPr/>
          <p:nvPr/>
        </p:nvSpPr>
        <p:spPr>
          <a:xfrm>
            <a:off x="833120" y="1407795"/>
            <a:ext cx="186690" cy="18478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  <p:bldLst>
      <p:bldP spid="1126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46" t="37062" r="18361" b="29611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BFBFB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-1" y="127322"/>
            <a:ext cx="12192001" cy="613458"/>
            <a:chOff x="-1" y="127322"/>
            <a:chExt cx="12192001" cy="613458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393539" y="740780"/>
              <a:ext cx="11798461" cy="0"/>
            </a:xfrm>
            <a:prstGeom prst="line">
              <a:avLst/>
            </a:prstGeom>
            <a:ln>
              <a:solidFill>
                <a:srgbClr val="1F2B3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-1" y="127322"/>
              <a:ext cx="150471" cy="613458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96769" y="127322"/>
              <a:ext cx="150471" cy="613458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4" name="出自【趣你的PPT】(微信:qunideppt)：最优质的PPT资源库"/>
          <p:cNvSpPr txBox="1"/>
          <p:nvPr/>
        </p:nvSpPr>
        <p:spPr>
          <a:xfrm>
            <a:off x="646296" y="127658"/>
            <a:ext cx="2094621" cy="5400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人才培养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6792" name="Oval 3"/>
          <p:cNvSpPr/>
          <p:nvPr/>
        </p:nvSpPr>
        <p:spPr>
          <a:xfrm>
            <a:off x="6757988" y="2065338"/>
            <a:ext cx="2971800" cy="2971800"/>
          </a:xfrm>
          <a:prstGeom prst="ellipse">
            <a:avLst/>
          </a:prstGeom>
          <a:noFill/>
          <a:ln w="38100" cap="flat" cmpd="sng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699999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6793" name="Oval 4"/>
          <p:cNvSpPr/>
          <p:nvPr/>
        </p:nvSpPr>
        <p:spPr>
          <a:xfrm>
            <a:off x="2397125" y="2065338"/>
            <a:ext cx="2971800" cy="2971800"/>
          </a:xfrm>
          <a:prstGeom prst="ellipse">
            <a:avLst/>
          </a:prstGeom>
          <a:noFill/>
          <a:ln w="38100" cap="flat" cmpd="sng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699999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16795" name="Group 15"/>
          <p:cNvGrpSpPr/>
          <p:nvPr/>
        </p:nvGrpSpPr>
        <p:grpSpPr>
          <a:xfrm>
            <a:off x="2822575" y="1676400"/>
            <a:ext cx="1000125" cy="977900"/>
            <a:chOff x="480" y="1200"/>
            <a:chExt cx="1042" cy="1019"/>
          </a:xfrm>
        </p:grpSpPr>
        <p:grpSp>
          <p:nvGrpSpPr>
            <p:cNvPr id="14340" name="Group 16"/>
            <p:cNvGrpSpPr/>
            <p:nvPr/>
          </p:nvGrpSpPr>
          <p:grpSpPr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4341" name="Picture 17" descr="circuler_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4342" name="Oval 18"/>
              <p:cNvSpPr/>
              <p:nvPr/>
            </p:nvSpPr>
            <p:spPr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C0504D"/>
                  </a:gs>
                  <a:gs pos="50000">
                    <a:srgbClr val="592524"/>
                  </a:gs>
                  <a:gs pos="100000">
                    <a:srgbClr val="C0504D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pic>
          <p:nvPicPr>
            <p:cNvPr id="14343" name="Picture 19" descr="Picture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6800" name="Text Box 30"/>
          <p:cNvSpPr txBox="1"/>
          <p:nvPr/>
        </p:nvSpPr>
        <p:spPr>
          <a:xfrm>
            <a:off x="2851150" y="1748790"/>
            <a:ext cx="936625" cy="83099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</a:t>
            </a:r>
            <a:r>
              <a:rPr lang="zh-CN" altLang="en-US" sz="240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</a:t>
            </a:r>
            <a:endParaRPr lang="zh-CN" altLang="en-US" sz="2400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6802" name="Group 45"/>
          <p:cNvGrpSpPr/>
          <p:nvPr/>
        </p:nvGrpSpPr>
        <p:grpSpPr>
          <a:xfrm>
            <a:off x="8335963" y="1706563"/>
            <a:ext cx="1000125" cy="977900"/>
            <a:chOff x="480" y="1200"/>
            <a:chExt cx="1042" cy="1019"/>
          </a:xfrm>
        </p:grpSpPr>
        <p:grpSp>
          <p:nvGrpSpPr>
            <p:cNvPr id="14346" name="Group 46"/>
            <p:cNvGrpSpPr/>
            <p:nvPr/>
          </p:nvGrpSpPr>
          <p:grpSpPr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4347" name="Picture 47" descr="circuler_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4348" name="Oval 48"/>
              <p:cNvSpPr/>
              <p:nvPr/>
            </p:nvSpPr>
            <p:spPr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800080"/>
                  </a:gs>
                  <a:gs pos="50000">
                    <a:srgbClr val="450045"/>
                  </a:gs>
                  <a:gs pos="100000">
                    <a:srgbClr val="80008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pic>
          <p:nvPicPr>
            <p:cNvPr id="14349" name="Picture 49" descr="Picture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6807" name="Text Box 50"/>
          <p:cNvSpPr txBox="1"/>
          <p:nvPr/>
        </p:nvSpPr>
        <p:spPr>
          <a:xfrm>
            <a:off x="8328025" y="1821180"/>
            <a:ext cx="1060450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沟通</a:t>
            </a:r>
            <a:endParaRPr lang="zh-CN" altLang="en-US" sz="2400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交流</a:t>
            </a:r>
            <a:endParaRPr lang="zh-CN" altLang="en-US" sz="2400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6808" name="Group 15"/>
          <p:cNvGrpSpPr/>
          <p:nvPr/>
        </p:nvGrpSpPr>
        <p:grpSpPr>
          <a:xfrm>
            <a:off x="2822575" y="4429125"/>
            <a:ext cx="1000125" cy="977900"/>
            <a:chOff x="480" y="1200"/>
            <a:chExt cx="1042" cy="1019"/>
          </a:xfrm>
        </p:grpSpPr>
        <p:grpSp>
          <p:nvGrpSpPr>
            <p:cNvPr id="14352" name="Group 16"/>
            <p:cNvGrpSpPr/>
            <p:nvPr/>
          </p:nvGrpSpPr>
          <p:grpSpPr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4353" name="Picture 17" descr="circuler_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4354" name="Oval 18"/>
              <p:cNvSpPr/>
              <p:nvPr/>
            </p:nvSpPr>
            <p:spPr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C0504D"/>
                  </a:gs>
                  <a:gs pos="50000">
                    <a:srgbClr val="6C2D2B"/>
                  </a:gs>
                  <a:gs pos="100000">
                    <a:srgbClr val="C0504D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pic>
          <p:nvPicPr>
            <p:cNvPr id="14355" name="Picture 19" descr="Picture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6813" name="Text Box 30"/>
          <p:cNvSpPr txBox="1"/>
          <p:nvPr/>
        </p:nvSpPr>
        <p:spPr>
          <a:xfrm>
            <a:off x="2848610" y="4501515"/>
            <a:ext cx="936625" cy="83099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</a:t>
            </a:r>
            <a:r>
              <a:rPr lang="zh-CN" altLang="en-US" sz="240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建造</a:t>
            </a:r>
            <a:endParaRPr lang="zh-CN" altLang="en-US" sz="2400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6814" name="Group 15"/>
          <p:cNvGrpSpPr/>
          <p:nvPr/>
        </p:nvGrpSpPr>
        <p:grpSpPr>
          <a:xfrm>
            <a:off x="1917700" y="3133725"/>
            <a:ext cx="1000125" cy="977900"/>
            <a:chOff x="480" y="1200"/>
            <a:chExt cx="1042" cy="1019"/>
          </a:xfrm>
        </p:grpSpPr>
        <p:grpSp>
          <p:nvGrpSpPr>
            <p:cNvPr id="14358" name="Group 16"/>
            <p:cNvGrpSpPr/>
            <p:nvPr/>
          </p:nvGrpSpPr>
          <p:grpSpPr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4359" name="Picture 17" descr="circuler_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4360" name="Oval 18"/>
              <p:cNvSpPr/>
              <p:nvPr/>
            </p:nvSpPr>
            <p:spPr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C0504D"/>
                  </a:gs>
                  <a:gs pos="50000">
                    <a:srgbClr val="6C2D2B"/>
                  </a:gs>
                  <a:gs pos="100000">
                    <a:srgbClr val="C0504D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pic>
          <p:nvPicPr>
            <p:cNvPr id="14361" name="Picture 19" descr="Picture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6819" name="Text Box 30"/>
          <p:cNvSpPr txBox="1"/>
          <p:nvPr/>
        </p:nvSpPr>
        <p:spPr>
          <a:xfrm>
            <a:off x="1974215" y="3208020"/>
            <a:ext cx="936625" cy="83099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</a:t>
            </a:r>
            <a:r>
              <a:rPr lang="zh-CN" altLang="en-US" sz="240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zh-CN" altLang="en-US" sz="2400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6820" name="Group 45"/>
          <p:cNvGrpSpPr/>
          <p:nvPr/>
        </p:nvGrpSpPr>
        <p:grpSpPr>
          <a:xfrm>
            <a:off x="8335963" y="4316413"/>
            <a:ext cx="1000125" cy="977900"/>
            <a:chOff x="480" y="1200"/>
            <a:chExt cx="1042" cy="1019"/>
          </a:xfrm>
        </p:grpSpPr>
        <p:grpSp>
          <p:nvGrpSpPr>
            <p:cNvPr id="14364" name="Group 46"/>
            <p:cNvGrpSpPr/>
            <p:nvPr/>
          </p:nvGrpSpPr>
          <p:grpSpPr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4365" name="Picture 47" descr="circuler_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4366" name="Oval 48"/>
              <p:cNvSpPr/>
              <p:nvPr/>
            </p:nvSpPr>
            <p:spPr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800080"/>
                  </a:gs>
                  <a:gs pos="50000">
                    <a:srgbClr val="450045"/>
                  </a:gs>
                  <a:gs pos="100000">
                    <a:srgbClr val="80008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pic>
          <p:nvPicPr>
            <p:cNvPr id="14367" name="Picture 49" descr="Picture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6825" name="Text Box 50"/>
          <p:cNvSpPr txBox="1"/>
          <p:nvPr/>
        </p:nvSpPr>
        <p:spPr>
          <a:xfrm>
            <a:off x="8328025" y="4437063"/>
            <a:ext cx="1060450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</a:t>
            </a:r>
            <a:endParaRPr lang="zh-CN" altLang="en-US" sz="2400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</a:t>
            </a:r>
            <a:endParaRPr lang="zh-CN" altLang="en-US" sz="2400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6826" name="Group 45"/>
          <p:cNvGrpSpPr/>
          <p:nvPr/>
        </p:nvGrpSpPr>
        <p:grpSpPr>
          <a:xfrm>
            <a:off x="9183688" y="3078163"/>
            <a:ext cx="1000125" cy="977900"/>
            <a:chOff x="480" y="1200"/>
            <a:chExt cx="1042" cy="1019"/>
          </a:xfrm>
        </p:grpSpPr>
        <p:grpSp>
          <p:nvGrpSpPr>
            <p:cNvPr id="14370" name="Group 46"/>
            <p:cNvGrpSpPr/>
            <p:nvPr/>
          </p:nvGrpSpPr>
          <p:grpSpPr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4371" name="Picture 47" descr="circuler_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4372" name="Oval 48"/>
              <p:cNvSpPr/>
              <p:nvPr/>
            </p:nvSpPr>
            <p:spPr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800080"/>
                  </a:gs>
                  <a:gs pos="50000">
                    <a:srgbClr val="450045"/>
                  </a:gs>
                  <a:gs pos="100000">
                    <a:srgbClr val="80008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pic>
          <p:nvPicPr>
            <p:cNvPr id="14373" name="Picture 49" descr="Picture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6831" name="Text Box 50"/>
          <p:cNvSpPr txBox="1"/>
          <p:nvPr/>
        </p:nvSpPr>
        <p:spPr>
          <a:xfrm>
            <a:off x="9191625" y="3213100"/>
            <a:ext cx="1060450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</a:t>
            </a:r>
            <a:endParaRPr lang="zh-CN" altLang="en-US" sz="2400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</a:t>
            </a:r>
            <a:endParaRPr lang="zh-CN" altLang="en-US" sz="2400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6833" name="Group 45"/>
          <p:cNvGrpSpPr/>
          <p:nvPr/>
        </p:nvGrpSpPr>
        <p:grpSpPr>
          <a:xfrm>
            <a:off x="6102350" y="2847975"/>
            <a:ext cx="1676400" cy="1403350"/>
            <a:chOff x="480" y="336"/>
            <a:chExt cx="1486" cy="884"/>
          </a:xfrm>
        </p:grpSpPr>
        <p:sp>
          <p:nvSpPr>
            <p:cNvPr id="14376" name="AutoShape 46"/>
            <p:cNvSpPr/>
            <p:nvPr/>
          </p:nvSpPr>
          <p:spPr>
            <a:xfrm>
              <a:off x="480" y="336"/>
              <a:ext cx="1486" cy="884"/>
            </a:xfrm>
            <a:prstGeom prst="homePlate">
              <a:avLst>
                <a:gd name="adj" fmla="val 42017"/>
              </a:avLst>
            </a:prstGeom>
            <a:gradFill rotWithShape="1">
              <a:gsLst>
                <a:gs pos="0">
                  <a:srgbClr val="CB96CB"/>
                </a:gs>
                <a:gs pos="100000">
                  <a:srgbClr val="800080"/>
                </a:gs>
              </a:gsLst>
              <a:lin ang="18900000" scaled="1"/>
              <a:tileRect/>
            </a:gradFill>
            <a:ln w="25400" cap="flat" cmpd="sng">
              <a:solidFill>
                <a:srgbClr val="F8F8F8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53882" dir="2699999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4377" name="AutoShape 47"/>
            <p:cNvSpPr/>
            <p:nvPr/>
          </p:nvSpPr>
          <p:spPr>
            <a:xfrm>
              <a:off x="529" y="371"/>
              <a:ext cx="1375" cy="811"/>
            </a:xfrm>
            <a:prstGeom prst="homePlate">
              <a:avLst>
                <a:gd name="adj" fmla="val 42378"/>
              </a:avLst>
            </a:prstGeom>
            <a:gradFill rotWithShape="1">
              <a:gsLst>
                <a:gs pos="0">
                  <a:srgbClr val="590059"/>
                </a:gs>
                <a:gs pos="100000">
                  <a:srgbClr val="800080"/>
                </a:gs>
              </a:gsLst>
              <a:lin ang="18900000" scaled="1"/>
              <a:tileRect/>
            </a:gradFill>
            <a:ln w="12700" cap="flat" cmpd="sng">
              <a:solidFill>
                <a:srgbClr val="F8F8F8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53882" dir="2699999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16836" name="Group 48"/>
          <p:cNvGrpSpPr/>
          <p:nvPr/>
        </p:nvGrpSpPr>
        <p:grpSpPr>
          <a:xfrm flipH="1">
            <a:off x="4378325" y="2865438"/>
            <a:ext cx="1676400" cy="1403350"/>
            <a:chOff x="480" y="336"/>
            <a:chExt cx="1486" cy="884"/>
          </a:xfrm>
        </p:grpSpPr>
        <p:sp>
          <p:nvSpPr>
            <p:cNvPr id="14379" name="AutoShape 49"/>
            <p:cNvSpPr/>
            <p:nvPr/>
          </p:nvSpPr>
          <p:spPr>
            <a:xfrm>
              <a:off x="480" y="336"/>
              <a:ext cx="1486" cy="884"/>
            </a:xfrm>
            <a:prstGeom prst="homePlate">
              <a:avLst>
                <a:gd name="adj" fmla="val 42017"/>
              </a:avLst>
            </a:prstGeom>
            <a:gradFill rotWithShape="1">
              <a:gsLst>
                <a:gs pos="0">
                  <a:srgbClr val="C0504D"/>
                </a:gs>
                <a:gs pos="100000">
                  <a:srgbClr val="DFA6A4"/>
                </a:gs>
              </a:gsLst>
              <a:lin ang="2700000" scaled="1"/>
              <a:tileRect/>
            </a:gradFill>
            <a:ln w="25400" cap="flat" cmpd="sng">
              <a:solidFill>
                <a:srgbClr val="F8F8F8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53882" dir="2699999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4380" name="AutoShape 50"/>
            <p:cNvSpPr/>
            <p:nvPr/>
          </p:nvSpPr>
          <p:spPr>
            <a:xfrm>
              <a:off x="529" y="371"/>
              <a:ext cx="1375" cy="811"/>
            </a:xfrm>
            <a:prstGeom prst="homePlate">
              <a:avLst>
                <a:gd name="adj" fmla="val 42378"/>
              </a:avLst>
            </a:prstGeom>
            <a:gradFill rotWithShape="1">
              <a:gsLst>
                <a:gs pos="0">
                  <a:srgbClr val="C0504D"/>
                </a:gs>
                <a:gs pos="100000">
                  <a:srgbClr val="803533"/>
                </a:gs>
              </a:gsLst>
              <a:lin ang="2700000" scaled="1"/>
              <a:tileRect/>
            </a:gradFill>
            <a:ln w="12700" cap="flat" cmpd="sng">
              <a:solidFill>
                <a:srgbClr val="F8F8F8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53882" dir="2699999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16839" name="Text Box 8"/>
          <p:cNvSpPr txBox="1"/>
          <p:nvPr/>
        </p:nvSpPr>
        <p:spPr>
          <a:xfrm>
            <a:off x="4485640" y="3342005"/>
            <a:ext cx="1476375" cy="460375"/>
          </a:xfrm>
          <a:prstGeom prst="rect">
            <a:avLst/>
          </a:prstGeom>
          <a:noFill/>
          <a:ln w="9525">
            <a:noFill/>
          </a:ln>
          <a:effectLst>
            <a:outerShdw dist="17961" dir="2699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专业能力</a:t>
            </a:r>
            <a:endParaRPr lang="zh-CN" altLang="en-US" sz="2400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840" name="Text Box 8"/>
          <p:cNvSpPr txBox="1"/>
          <p:nvPr/>
        </p:nvSpPr>
        <p:spPr>
          <a:xfrm>
            <a:off x="6200775" y="3342005"/>
            <a:ext cx="1478915" cy="460375"/>
          </a:xfrm>
          <a:prstGeom prst="rect">
            <a:avLst/>
          </a:prstGeom>
          <a:noFill/>
          <a:ln w="9525">
            <a:noFill/>
          </a:ln>
          <a:effectLst>
            <a:outerShdw dist="17961" dir="2699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其他能力</a:t>
            </a:r>
            <a:endParaRPr lang="zh-CN" altLang="en-US" sz="2400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846" name="Rectangle 5"/>
          <p:cNvSpPr/>
          <p:nvPr/>
        </p:nvSpPr>
        <p:spPr>
          <a:xfrm>
            <a:off x="4799648" y="856615"/>
            <a:ext cx="2592387" cy="1137285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zh-CN" altLang="en-US" sz="2800" b="1" dirty="0" smtClean="0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交通工程</a:t>
            </a:r>
            <a:r>
              <a:rPr lang="zh-CN" altLang="en-US" sz="2800" b="1" dirty="0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专业</a:t>
            </a:r>
            <a:endParaRPr lang="zh-CN" altLang="en-US" sz="4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 algn="ctr" eaLnBrk="0" hangingPunct="0"/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核心能力</a:t>
            </a:r>
            <a:endParaRPr lang="en-US" altLang="zh-CN" sz="4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16849" name="文本框 116848"/>
          <p:cNvSpPr txBox="1"/>
          <p:nvPr/>
        </p:nvSpPr>
        <p:spPr>
          <a:xfrm>
            <a:off x="3651250" y="5640705"/>
            <a:ext cx="5283835" cy="521970"/>
          </a:xfrm>
          <a:prstGeom prst="rect">
            <a:avLst/>
          </a:prstGeom>
          <a:noFill/>
          <a:ln w="444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 dirty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立足合肥，服务安徽，面向全国</a:t>
            </a:r>
            <a:endParaRPr lang="zh-CN" altLang="en-US" sz="2800" b="1" dirty="0">
              <a:solidFill>
                <a:srgbClr val="66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46" t="37062" r="18361" b="29611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BFBFB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-1" y="127322"/>
            <a:ext cx="12192001" cy="613458"/>
            <a:chOff x="-1" y="127322"/>
            <a:chExt cx="12192001" cy="613458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393539" y="740780"/>
              <a:ext cx="11798461" cy="0"/>
            </a:xfrm>
            <a:prstGeom prst="line">
              <a:avLst/>
            </a:prstGeom>
            <a:ln>
              <a:solidFill>
                <a:srgbClr val="1F2B3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-1" y="127322"/>
              <a:ext cx="150471" cy="613458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96769" y="127322"/>
              <a:ext cx="150471" cy="613458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4" name="出自【趣你的PPT】(微信:qunideppt)：最优质的PPT资源库"/>
          <p:cNvSpPr txBox="1"/>
          <p:nvPr/>
        </p:nvSpPr>
        <p:spPr>
          <a:xfrm>
            <a:off x="656456" y="139088"/>
            <a:ext cx="2094621" cy="5400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办学成果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38" name="Rectangle 2"/>
          <p:cNvSpPr>
            <a:spLocks noGrp="1"/>
          </p:cNvSpPr>
          <p:nvPr/>
        </p:nvSpPr>
        <p:spPr>
          <a:xfrm>
            <a:off x="455295" y="857250"/>
            <a:ext cx="6014720" cy="59315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40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20000"/>
              </a:lnSpc>
              <a:buNone/>
            </a:pP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安徽省一流专业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合肥学院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卓越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工程师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计划培养专业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承担国家、省级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科研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，院级基金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项；       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近三年发表学术论文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篇；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承担省部级教研项目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院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级教学研 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究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项目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项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，近三年发表教研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论文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篇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国家级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、省级学科竞赛获奖</a:t>
            </a:r>
            <a:r>
              <a:rPr 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项；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部分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毕业生考取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长安大学、合肥工业大学 、西南交通大学、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兰州交通大学、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长沙理工大学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重庆交通大学等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学校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硕士研究生。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 descr="第二届安徽省结构设计大赛获奖证书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8425" y="3831590"/>
            <a:ext cx="3009900" cy="2188845"/>
          </a:xfrm>
          <a:prstGeom prst="rect">
            <a:avLst/>
          </a:prstGeom>
        </p:spPr>
      </p:pic>
      <p:sp>
        <p:nvSpPr>
          <p:cNvPr id="3081" name="圆角矩形 10"/>
          <p:cNvSpPr/>
          <p:nvPr/>
        </p:nvSpPr>
        <p:spPr>
          <a:xfrm>
            <a:off x="347345" y="1026795"/>
            <a:ext cx="186690" cy="18478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圆角矩形 10"/>
          <p:cNvSpPr/>
          <p:nvPr/>
        </p:nvSpPr>
        <p:spPr>
          <a:xfrm>
            <a:off x="347345" y="1524635"/>
            <a:ext cx="186690" cy="18478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347345" y="2092960"/>
            <a:ext cx="186690" cy="18478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圆角矩形 10"/>
          <p:cNvSpPr/>
          <p:nvPr/>
        </p:nvSpPr>
        <p:spPr>
          <a:xfrm>
            <a:off x="347345" y="3015550"/>
            <a:ext cx="186690" cy="18478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圆角矩形 10"/>
          <p:cNvSpPr/>
          <p:nvPr/>
        </p:nvSpPr>
        <p:spPr>
          <a:xfrm>
            <a:off x="347240" y="4534895"/>
            <a:ext cx="186690" cy="18478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圆角矩形 10"/>
          <p:cNvSpPr/>
          <p:nvPr/>
        </p:nvSpPr>
        <p:spPr>
          <a:xfrm>
            <a:off x="347345" y="5094605"/>
            <a:ext cx="186690" cy="18478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C:\Users\hanzf\Desktop\20160827100617047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666" y="3400721"/>
            <a:ext cx="2304422" cy="325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 descr="IMG_20210508_073501"/>
          <p:cNvPicPr>
            <a:picLocks noChangeAspect="1"/>
          </p:cNvPicPr>
          <p:nvPr/>
        </p:nvPicPr>
        <p:blipFill>
          <a:blip r:embed="rId4"/>
          <a:srcRect t="3894" b="3894"/>
          <a:stretch>
            <a:fillRect/>
          </a:stretch>
        </p:blipFill>
        <p:spPr>
          <a:xfrm>
            <a:off x="9308465" y="1358265"/>
            <a:ext cx="2776855" cy="1920875"/>
          </a:xfrm>
          <a:prstGeom prst="rect">
            <a:avLst/>
          </a:prstGeom>
        </p:spPr>
      </p:pic>
      <p:pic>
        <p:nvPicPr>
          <p:cNvPr id="18" name="图片 17" descr="第1届 安徽交通科技大赛 第1组"/>
          <p:cNvPicPr>
            <a:picLocks noChangeAspect="1"/>
          </p:cNvPicPr>
          <p:nvPr/>
        </p:nvPicPr>
        <p:blipFill>
          <a:blip r:embed="rId5"/>
          <a:srcRect r="800"/>
          <a:stretch>
            <a:fillRect/>
          </a:stretch>
        </p:blipFill>
        <p:spPr>
          <a:xfrm>
            <a:off x="6459220" y="1337945"/>
            <a:ext cx="2755900" cy="191833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46" t="37062" r="18361" b="29611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BFBFB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-1" y="127322"/>
            <a:ext cx="12192001" cy="613458"/>
            <a:chOff x="-1" y="127322"/>
            <a:chExt cx="12192001" cy="613458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393539" y="740780"/>
              <a:ext cx="11798461" cy="0"/>
            </a:xfrm>
            <a:prstGeom prst="line">
              <a:avLst/>
            </a:prstGeom>
            <a:ln>
              <a:solidFill>
                <a:srgbClr val="1F2B3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-1" y="127322"/>
              <a:ext cx="150471" cy="613458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96769" y="127322"/>
              <a:ext cx="150471" cy="613458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4" name="出自【趣你的PPT】(微信:qunideppt)：最优质的PPT资源库"/>
          <p:cNvSpPr txBox="1"/>
          <p:nvPr/>
        </p:nvSpPr>
        <p:spPr>
          <a:xfrm>
            <a:off x="656456" y="127658"/>
            <a:ext cx="2094621" cy="5400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实践条件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74" name="AutoShape 11"/>
          <p:cNvSpPr/>
          <p:nvPr/>
        </p:nvSpPr>
        <p:spPr>
          <a:xfrm>
            <a:off x="446405" y="1073730"/>
            <a:ext cx="7272655" cy="2668905"/>
          </a:xfrm>
          <a:prstGeom prst="roundRect">
            <a:avLst>
              <a:gd name="adj" fmla="val 6968"/>
            </a:avLst>
          </a:prstGeom>
          <a:solidFill>
            <a:schemeClr val="bg1">
              <a:alpha val="59999"/>
            </a:schemeClr>
          </a:solidFill>
          <a:ln w="9525" cap="flat" cmpd="sng">
            <a:solidFill>
              <a:srgbClr val="759FBB"/>
            </a:solidFill>
            <a:prstDash val="solid"/>
            <a:headEnd type="none" w="med" len="med"/>
            <a:tailEnd type="none" w="med" len="med"/>
          </a:ln>
        </p:spPr>
        <p:txBody>
          <a:bodyPr wrap="none" lIns="270000" anchor="ctr"/>
          <a:lstStyle/>
          <a:p>
            <a:pPr algn="l">
              <a:buFont typeface="Wingdings" panose="05000000000000000000" pitchFamily="2" charset="2"/>
            </a:pPr>
            <a:endParaRPr lang="zh-CN" altLang="en-US" sz="18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5" name="Text Box 29"/>
          <p:cNvSpPr txBox="1"/>
          <p:nvPr/>
        </p:nvSpPr>
        <p:spPr>
          <a:xfrm>
            <a:off x="164470" y="1312455"/>
            <a:ext cx="7113905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544830" indent="-457200" algn="just">
              <a:lnSpc>
                <a:spcPct val="150000"/>
              </a:lnSpc>
              <a:buClr>
                <a:srgbClr val="FF0000"/>
              </a:buClr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本专业拥有较完善的实践教学体系，现建有各类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实验室</a:t>
            </a:r>
            <a:r>
              <a:rPr lang="en-US" altLang="zh-CN" sz="2400" b="1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17</a:t>
            </a:r>
            <a:r>
              <a:rPr lang="zh-CN" altLang="en-US" sz="2400" b="1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，实验室面积约</a:t>
            </a:r>
            <a:r>
              <a:rPr lang="en-US" altLang="zh-CN" sz="2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3000</a:t>
            </a:r>
            <a:r>
              <a:rPr lang="zh-CN" altLang="en-US" sz="2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平方米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，教学实验仪器设备总值</a:t>
            </a:r>
            <a:r>
              <a:rPr lang="en-US" sz="2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2500</a:t>
            </a:r>
            <a:r>
              <a:rPr lang="zh-CN" altLang="en-US" sz="2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多万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元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400" b="1" dirty="0"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0485" name="Picture 9" descr="DSC007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25" y="3933770"/>
            <a:ext cx="2962275" cy="24009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220" y="4006160"/>
            <a:ext cx="3748405" cy="21088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100" y="1230530"/>
            <a:ext cx="481965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46" t="37062" r="18361" b="29611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BFBFB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-1" y="127322"/>
            <a:ext cx="12192001" cy="613458"/>
            <a:chOff x="-1" y="127322"/>
            <a:chExt cx="12192001" cy="613458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393539" y="740780"/>
              <a:ext cx="11798461" cy="0"/>
            </a:xfrm>
            <a:prstGeom prst="line">
              <a:avLst/>
            </a:prstGeom>
            <a:ln>
              <a:solidFill>
                <a:srgbClr val="1F2B3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-1" y="127322"/>
              <a:ext cx="150471" cy="613458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96769" y="127322"/>
              <a:ext cx="150471" cy="613458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出自【趣你的PPT】(微信:qunideppt)：最优质的PPT资源库"/>
          <p:cNvSpPr txBox="1"/>
          <p:nvPr/>
        </p:nvSpPr>
        <p:spPr>
          <a:xfrm>
            <a:off x="688646" y="139088"/>
            <a:ext cx="2094621" cy="5400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实践条件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557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516" y="3128706"/>
            <a:ext cx="3909060" cy="2931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372" y="3138332"/>
            <a:ext cx="3734708" cy="29215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828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004" y="3115489"/>
            <a:ext cx="3923665" cy="30549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AutoShape 11"/>
          <p:cNvSpPr/>
          <p:nvPr/>
        </p:nvSpPr>
        <p:spPr>
          <a:xfrm>
            <a:off x="1290595" y="1082536"/>
            <a:ext cx="9739958" cy="1495989"/>
          </a:xfrm>
          <a:prstGeom prst="roundRect">
            <a:avLst>
              <a:gd name="adj" fmla="val 6968"/>
            </a:avLst>
          </a:prstGeom>
          <a:solidFill>
            <a:schemeClr val="bg1">
              <a:alpha val="59999"/>
            </a:schemeClr>
          </a:solidFill>
          <a:ln w="9525" cap="flat" cmpd="sng">
            <a:solidFill>
              <a:srgbClr val="759FBB"/>
            </a:solidFill>
            <a:prstDash val="solid"/>
            <a:headEnd type="none" w="med" len="med"/>
            <a:tailEnd type="none" w="med" len="med"/>
          </a:ln>
        </p:spPr>
        <p:txBody>
          <a:bodyPr wrap="none" lIns="270000" anchor="ctr"/>
          <a:lstStyle/>
          <a:p>
            <a:pPr algn="l">
              <a:buFont typeface="Wingdings" panose="05000000000000000000" pitchFamily="2" charset="2"/>
            </a:pPr>
            <a:endParaRPr lang="zh-CN" altLang="en-US" sz="18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5" name="Text Box 29"/>
          <p:cNvSpPr txBox="1"/>
          <p:nvPr/>
        </p:nvSpPr>
        <p:spPr>
          <a:xfrm>
            <a:off x="1550210" y="1097280"/>
            <a:ext cx="10317714" cy="1337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544830" indent="-457200" algn="just">
              <a:lnSpc>
                <a:spcPct val="150000"/>
              </a:lnSpc>
              <a:buClr>
                <a:srgbClr val="FF0000"/>
              </a:buClr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与部分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在皖央企、省属国有企业、大型民营企业达成实习基地协议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544830" indent="-457200" algn="just">
              <a:lnSpc>
                <a:spcPct val="150000"/>
              </a:lnSpc>
              <a:buClr>
                <a:srgbClr val="FF0000"/>
              </a:buClr>
            </a:pPr>
            <a:endParaRPr lang="zh-CN" altLang="en-US" sz="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544830" indent="-457200" algn="just">
              <a:lnSpc>
                <a:spcPct val="150000"/>
              </a:lnSpc>
              <a:buClr>
                <a:srgbClr val="FF0000"/>
              </a:buClr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实习基地能够满足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00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名学生实习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需要。</a:t>
            </a:r>
            <a:r>
              <a:rPr lang="zh-CN" altLang="en-US" sz="2400" b="1" dirty="0"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sz="2400" b="1" dirty="0"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81" name="圆角矩形 10"/>
          <p:cNvSpPr/>
          <p:nvPr/>
        </p:nvSpPr>
        <p:spPr>
          <a:xfrm>
            <a:off x="1467660" y="1339215"/>
            <a:ext cx="186690" cy="18478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圆角矩形 10"/>
          <p:cNvSpPr/>
          <p:nvPr/>
        </p:nvSpPr>
        <p:spPr>
          <a:xfrm>
            <a:off x="1467660" y="2079670"/>
            <a:ext cx="186690" cy="18478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46" t="37062" r="18361" b="29611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BFBFB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-1" y="127322"/>
            <a:ext cx="12192001" cy="613458"/>
            <a:chOff x="-1" y="127322"/>
            <a:chExt cx="12192001" cy="613458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393539" y="740780"/>
              <a:ext cx="11798461" cy="0"/>
            </a:xfrm>
            <a:prstGeom prst="line">
              <a:avLst/>
            </a:prstGeom>
            <a:ln>
              <a:solidFill>
                <a:srgbClr val="1F2B3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-1" y="127322"/>
              <a:ext cx="150471" cy="613458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96769" y="127322"/>
              <a:ext cx="150471" cy="613458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4" name="出自【趣你的PPT】(微信:qunideppt)：最优质的PPT资源库"/>
          <p:cNvSpPr txBox="1"/>
          <p:nvPr/>
        </p:nvSpPr>
        <p:spPr>
          <a:xfrm>
            <a:off x="612006" y="150518"/>
            <a:ext cx="2094621" cy="5400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就业情况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AutoShape 11"/>
          <p:cNvSpPr/>
          <p:nvPr/>
        </p:nvSpPr>
        <p:spPr>
          <a:xfrm>
            <a:off x="406667" y="931045"/>
            <a:ext cx="6409690" cy="1700852"/>
          </a:xfrm>
          <a:prstGeom prst="roundRect">
            <a:avLst>
              <a:gd name="adj" fmla="val 6968"/>
            </a:avLst>
          </a:prstGeom>
          <a:solidFill>
            <a:schemeClr val="bg1">
              <a:alpha val="59999"/>
            </a:schemeClr>
          </a:solidFill>
          <a:ln w="9525" cap="flat" cmpd="sng">
            <a:solidFill>
              <a:srgbClr val="759FBB"/>
            </a:solidFill>
            <a:prstDash val="solid"/>
            <a:headEnd type="none" w="med" len="med"/>
            <a:tailEnd type="none" w="med" len="med"/>
          </a:ln>
        </p:spPr>
        <p:txBody>
          <a:bodyPr wrap="none" lIns="270000" anchor="ctr"/>
          <a:lstStyle/>
          <a:p>
            <a:pPr algn="l">
              <a:buFont typeface="Wingdings" panose="05000000000000000000" pitchFamily="2" charset="2"/>
            </a:pPr>
            <a:endParaRPr lang="zh-CN" altLang="en-US" sz="18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5" name="Text Box 29"/>
          <p:cNvSpPr txBox="1"/>
          <p:nvPr/>
        </p:nvSpPr>
        <p:spPr>
          <a:xfrm>
            <a:off x="393700" y="877570"/>
            <a:ext cx="8297913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544830" indent="-457200" algn="l">
              <a:lnSpc>
                <a:spcPct val="150000"/>
              </a:lnSpc>
              <a:buClr>
                <a:srgbClr val="FF0000"/>
              </a:buClr>
            </a:pP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就业率和就业质量均较高；考研率达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15%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en-US" altLang="zh-CN" sz="2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544830" indent="-457200" algn="l">
              <a:lnSpc>
                <a:spcPct val="150000"/>
              </a:lnSpc>
              <a:buClr>
                <a:srgbClr val="FF0000"/>
              </a:buClr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与专业培养目标和专业特色吻合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度较高；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544830" indent="-457200" algn="l">
              <a:lnSpc>
                <a:spcPct val="150000"/>
              </a:lnSpc>
              <a:buClr>
                <a:srgbClr val="FF0000"/>
              </a:buClr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充分体现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了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地方性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的办学定位。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81" name="圆角矩形 10"/>
          <p:cNvSpPr/>
          <p:nvPr/>
        </p:nvSpPr>
        <p:spPr>
          <a:xfrm>
            <a:off x="425450" y="1151255"/>
            <a:ext cx="186690" cy="18478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圆角矩形 10"/>
          <p:cNvSpPr/>
          <p:nvPr/>
        </p:nvSpPr>
        <p:spPr>
          <a:xfrm>
            <a:off x="425450" y="2271395"/>
            <a:ext cx="186690" cy="18415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801" y="906445"/>
            <a:ext cx="5581169" cy="557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70" y="2757022"/>
            <a:ext cx="5218230" cy="382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OC_GUID" val="{2df9a18e-78a5-4aea-b47c-28c1ee8c40ea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939</Words>
  <Application>WPS 演示</Application>
  <PresentationFormat>自定义</PresentationFormat>
  <Paragraphs>94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黑体</vt:lpstr>
      <vt:lpstr>Calibri</vt:lpstr>
      <vt:lpstr>Symbol</vt:lpstr>
      <vt:lpstr>等线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yun814</dc:creator>
  <cp:lastModifiedBy>韩振峰</cp:lastModifiedBy>
  <cp:revision>63</cp:revision>
  <dcterms:created xsi:type="dcterms:W3CDTF">2017-04-10T09:26:00Z</dcterms:created>
  <dcterms:modified xsi:type="dcterms:W3CDTF">2021-05-26T23:28:25Z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B1F1B4148D074803A45A795A9797225B</vt:lpwstr>
  </property>
</Properties>
</file>