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7"/>
  </p:notesMasterIdLst>
  <p:handoutMasterIdLst>
    <p:handoutMasterId r:id="rId18"/>
  </p:handoutMasterIdLst>
  <p:sldIdLst>
    <p:sldId id="312" r:id="rId2"/>
    <p:sldId id="343" r:id="rId3"/>
    <p:sldId id="387" r:id="rId4"/>
    <p:sldId id="367" r:id="rId5"/>
    <p:sldId id="410" r:id="rId6"/>
    <p:sldId id="429" r:id="rId7"/>
    <p:sldId id="426" r:id="rId8"/>
    <p:sldId id="351" r:id="rId9"/>
    <p:sldId id="385" r:id="rId10"/>
    <p:sldId id="447" r:id="rId11"/>
    <p:sldId id="362" r:id="rId12"/>
    <p:sldId id="384" r:id="rId13"/>
    <p:sldId id="481" r:id="rId14"/>
    <p:sldId id="461" r:id="rId15"/>
    <p:sldId id="430" r:id="rId16"/>
  </p:sldIdLst>
  <p:sldSz cx="12192000" cy="6858000"/>
  <p:notesSz cx="6858000" cy="9144000"/>
  <p:embeddedFontLst>
    <p:embeddedFont>
      <p:font typeface="AdobeFangsongStd-Regular" panose="02020400000000000000" charset="-122"/>
      <p:regular r:id="rId19"/>
    </p:embeddedFont>
    <p:embeddedFont>
      <p:font typeface="方正粗雅宋_GBK" panose="02010600030101010101" charset="-122"/>
      <p:regular r:id="rId20"/>
    </p:embeddedFont>
    <p:embeddedFont>
      <p:font typeface="方正综艺简体" panose="02010600030101010101" charset="-122"/>
      <p:regular r:id="rId21"/>
    </p:embeddedFont>
    <p:embeddedFont>
      <p:font typeface="仿宋_GB2312" panose="02010609030101010101" pitchFamily="49" charset="-122"/>
      <p:regular r:id="rId22"/>
    </p:embeddedFont>
    <p:embeddedFont>
      <p:font typeface="汉仪晓波折纸体简" panose="02010600030101010101" charset="-122"/>
      <p:regular r:id="rId23"/>
    </p:embeddedFont>
    <p:embeddedFont>
      <p:font typeface="华文细黑" panose="02010600040101010101" pitchFamily="2" charset="-122"/>
      <p:regular r:id="rId24"/>
    </p:embeddedFont>
    <p:embeddedFont>
      <p:font typeface="庞门正道标题体" panose="02010600030101010101" charset="-122"/>
      <p:regular r:id="rId25"/>
    </p:embeddedFont>
    <p:embeddedFont>
      <p:font typeface="思源黑体 CN Bold" panose="02010600030101010101" charset="-122"/>
      <p:bold r:id="rId26"/>
    </p:embeddedFont>
    <p:embeddedFont>
      <p:font typeface="思源黑体 CN Regular" panose="02010600030101010101" charset="-122"/>
      <p:regular r:id="rId27"/>
    </p:embeddedFont>
    <p:embeddedFont>
      <p:font typeface="苏新诗古印宋简" panose="02010600030101010101" charset="-122"/>
      <p:regular r:id="rId28"/>
    </p:embeddedFont>
    <p:embeddedFont>
      <p:font typeface="字魂128号-武侠缥缈体" panose="02010600030101010101" charset="-122"/>
      <p:regular r:id="rId29"/>
    </p:embeddedFont>
    <p:embeddedFont>
      <p:font typeface="字魂59号-创粗黑" panose="02010600030101010101" charset="-122"/>
      <p:regular r:id="rId30"/>
    </p:embeddedFont>
    <p:embeddedFont>
      <p:font typeface="Calibri" panose="020F0502020204030204" pitchFamily="34" charset="0"/>
      <p:regular r:id="rId31"/>
      <p:bold r:id="rId32"/>
      <p:italic r:id="rId33"/>
      <p:boldItalic r:id="rId34"/>
    </p:embeddedFont>
    <p:embeddedFont>
      <p:font typeface="仿宋" panose="02010609060101010101" pitchFamily="49" charset="-122"/>
      <p:regular r:id="rId35"/>
    </p:embeddedFont>
    <p:embeddedFont>
      <p:font typeface="黑体" panose="02010609060101010101" pitchFamily="49" charset="-122"/>
      <p:regular r:id="rId36"/>
    </p:embeddedFont>
    <p:embeddedFont>
      <p:font typeface="微软雅黑" panose="020B0503020204020204" pitchFamily="34" charset="-122"/>
      <p:regular r:id="rId37"/>
      <p:bold r:id="rId38"/>
    </p:embeddedFont>
    <p:embeddedFont>
      <p:font typeface="微软雅黑 Light" panose="020B0502040204020203" pitchFamily="34" charset="-122"/>
      <p:regular r:id="rId39"/>
    </p:embeddedFont>
  </p:embeddedFontLst>
  <p:custDataLst>
    <p:tags r:id="rId40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Rg st="1" end="38"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88CCE"/>
    <a:srgbClr val="030D46"/>
    <a:srgbClr val="041052"/>
    <a:srgbClr val="031053"/>
    <a:srgbClr val="52FAFF"/>
    <a:srgbClr val="08126C"/>
    <a:srgbClr val="0251E0"/>
    <a:srgbClr val="04093A"/>
    <a:srgbClr val="25A6FC"/>
    <a:srgbClr val="02F8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6" autoAdjust="0"/>
    <p:restoredTop sz="97444" autoAdjust="0"/>
  </p:normalViewPr>
  <p:slideViewPr>
    <p:cSldViewPr snapToGrid="0">
      <p:cViewPr varScale="1">
        <p:scale>
          <a:sx n="64" d="100"/>
          <a:sy n="64" d="100"/>
        </p:scale>
        <p:origin x="372" y="87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-912"/>
    </p:cViewPr>
  </p:sorterViewPr>
  <p:notesViewPr>
    <p:cSldViewPr snapToGrid="0">
      <p:cViewPr varScale="1">
        <p:scale>
          <a:sx n="123" d="100"/>
          <a:sy n="123" d="100"/>
        </p:scale>
        <p:origin x="4974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26" Type="http://schemas.openxmlformats.org/officeDocument/2006/relationships/font" Target="fonts/font8.fntdata"/><Relationship Id="rId39" Type="http://schemas.openxmlformats.org/officeDocument/2006/relationships/font" Target="fonts/font21.fntdata"/><Relationship Id="rId21" Type="http://schemas.openxmlformats.org/officeDocument/2006/relationships/font" Target="fonts/font3.fntdata"/><Relationship Id="rId34" Type="http://schemas.openxmlformats.org/officeDocument/2006/relationships/font" Target="fonts/font16.fntdata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32" Type="http://schemas.openxmlformats.org/officeDocument/2006/relationships/font" Target="fonts/font14.fntdata"/><Relationship Id="rId37" Type="http://schemas.openxmlformats.org/officeDocument/2006/relationships/font" Target="fonts/font19.fntdata"/><Relationship Id="rId40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36" Type="http://schemas.openxmlformats.org/officeDocument/2006/relationships/font" Target="fonts/font18.fntdata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31" Type="http://schemas.openxmlformats.org/officeDocument/2006/relationships/font" Target="fonts/font13.fntdata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font" Target="fonts/font12.fntdata"/><Relationship Id="rId35" Type="http://schemas.openxmlformats.org/officeDocument/2006/relationships/font" Target="fonts/font17.fntdata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7.fntdata"/><Relationship Id="rId33" Type="http://schemas.openxmlformats.org/officeDocument/2006/relationships/font" Target="fonts/font15.fntdata"/><Relationship Id="rId38" Type="http://schemas.openxmlformats.org/officeDocument/2006/relationships/font" Target="fonts/font20.fntdata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销售额</c:v>
                </c:pt>
              </c:strCache>
            </c:strRef>
          </c:tx>
          <c:spPr>
            <a:gradFill>
              <a:gsLst>
                <a:gs pos="0">
                  <a:srgbClr val="007BD3"/>
                </a:gs>
                <a:gs pos="100000">
                  <a:srgbClr val="034373"/>
                </a:gs>
              </a:gsLst>
              <a:lin ang="5400000" scaled="0"/>
            </a:gradFill>
            <a:ln w="19050">
              <a:noFill/>
            </a:ln>
          </c:spPr>
          <c:dPt>
            <c:idx val="0"/>
            <c:bubble3D val="0"/>
            <c:spPr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  <a:lin ang="5400000" scaled="0"/>
              </a:gradFill>
              <a:ln w="28575" cmpd="sng">
                <a:noFill/>
                <a:prstDash val="solid"/>
              </a:ln>
              <a:effectLst/>
              <a:sp3d contourW="28575"/>
            </c:spPr>
            <c:extLst>
              <c:ext xmlns:c16="http://schemas.microsoft.com/office/drawing/2014/chart" uri="{C3380CC4-5D6E-409C-BE32-E72D297353CC}">
                <c16:uniqueId val="{00000001-0FAC-424C-AC4E-B9E61B8F338F}"/>
              </c:ext>
            </c:extLst>
          </c:dPt>
          <c:dPt>
            <c:idx val="1"/>
            <c:bubble3D val="0"/>
            <c:spPr>
              <a:solidFill>
                <a:schemeClr val="tx2">
                  <a:lumMod val="20000"/>
                  <a:lumOff val="80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0FAC-424C-AC4E-B9E61B8F338F}"/>
              </c:ext>
            </c:extLst>
          </c:dPt>
          <c:cat>
            <c:strRef>
              <c:f>Sheet1!$A$2:$A$3</c:f>
              <c:strCache>
                <c:ptCount val="2"/>
                <c:pt idx="0">
                  <c:v>第一季度</c:v>
                </c:pt>
                <c:pt idx="1">
                  <c:v>第二季度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60</c:v>
                </c:pt>
                <c:pt idx="1">
                  <c:v>40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0FAC-424C-AC4E-B9E61B8F338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81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zh-CN"/>
      </a:pPr>
      <a:endParaRPr lang="zh-CN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销售额</c:v>
                </c:pt>
              </c:strCache>
            </c:strRef>
          </c:tx>
          <c:spPr>
            <a:gradFill>
              <a:gsLst>
                <a:gs pos="0">
                  <a:srgbClr val="007BD3"/>
                </a:gs>
                <a:gs pos="100000">
                  <a:srgbClr val="034373"/>
                </a:gs>
              </a:gsLst>
              <a:lin ang="5400000" scaled="0"/>
            </a:gradFill>
            <a:ln w="19050">
              <a:noFill/>
            </a:ln>
          </c:spPr>
          <c:dPt>
            <c:idx val="0"/>
            <c:bubble3D val="0"/>
            <c:spPr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  <a:lin ang="5400000" scaled="0"/>
              </a:gradFill>
              <a:ln w="28575" cmpd="sng">
                <a:noFill/>
                <a:prstDash val="solid"/>
              </a:ln>
              <a:effectLst/>
              <a:sp3d contourW="28575"/>
            </c:spPr>
            <c:extLst>
              <c:ext xmlns:c16="http://schemas.microsoft.com/office/drawing/2014/chart" uri="{C3380CC4-5D6E-409C-BE32-E72D297353CC}">
                <c16:uniqueId val="{00000001-C659-40D0-9B8E-E8C5264F6FD8}"/>
              </c:ext>
            </c:extLst>
          </c:dPt>
          <c:dPt>
            <c:idx val="1"/>
            <c:bubble3D val="0"/>
            <c:spPr>
              <a:solidFill>
                <a:schemeClr val="tx2">
                  <a:lumMod val="20000"/>
                  <a:lumOff val="80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C659-40D0-9B8E-E8C5264F6FD8}"/>
              </c:ext>
            </c:extLst>
          </c:dPt>
          <c:cat>
            <c:strRef>
              <c:f>Sheet1!$A$2:$A$3</c:f>
              <c:strCache>
                <c:ptCount val="2"/>
                <c:pt idx="0">
                  <c:v>第一季度</c:v>
                </c:pt>
                <c:pt idx="1">
                  <c:v>第二季度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70</c:v>
                </c:pt>
                <c:pt idx="1">
                  <c:v>30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C659-40D0-9B8E-E8C5264F6FD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81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zh-CN"/>
      </a:pPr>
      <a:endParaRPr lang="zh-CN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销售额</c:v>
                </c:pt>
              </c:strCache>
            </c:strRef>
          </c:tx>
          <c:spPr>
            <a:gradFill>
              <a:gsLst>
                <a:gs pos="0">
                  <a:srgbClr val="007BD3"/>
                </a:gs>
                <a:gs pos="100000">
                  <a:srgbClr val="034373"/>
                </a:gs>
              </a:gsLst>
              <a:lin ang="5400000" scaled="0"/>
            </a:gradFill>
            <a:ln w="19050">
              <a:noFill/>
            </a:ln>
          </c:spPr>
          <c:dPt>
            <c:idx val="0"/>
            <c:bubble3D val="0"/>
            <c:spPr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  <a:lin ang="5400000" scaled="0"/>
              </a:gradFill>
              <a:ln w="28575" cmpd="sng">
                <a:noFill/>
                <a:prstDash val="solid"/>
              </a:ln>
              <a:effectLst/>
              <a:sp3d contourW="28575"/>
            </c:spPr>
            <c:extLst>
              <c:ext xmlns:c16="http://schemas.microsoft.com/office/drawing/2014/chart" uri="{C3380CC4-5D6E-409C-BE32-E72D297353CC}">
                <c16:uniqueId val="{00000001-050F-4129-B733-1E18252DAE29}"/>
              </c:ext>
            </c:extLst>
          </c:dPt>
          <c:dPt>
            <c:idx val="1"/>
            <c:bubble3D val="0"/>
            <c:spPr>
              <a:solidFill>
                <a:schemeClr val="tx2">
                  <a:lumMod val="20000"/>
                  <a:lumOff val="80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050F-4129-B733-1E18252DAE29}"/>
              </c:ext>
            </c:extLst>
          </c:dPt>
          <c:cat>
            <c:strRef>
              <c:f>Sheet1!$A$2:$A$3</c:f>
              <c:strCache>
                <c:ptCount val="2"/>
                <c:pt idx="0">
                  <c:v>第一季度</c:v>
                </c:pt>
                <c:pt idx="1">
                  <c:v>第二季度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30</c:v>
                </c:pt>
                <c:pt idx="1">
                  <c:v>70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050F-4129-B733-1E18252DAE2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81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zh-CN"/>
      </a:pPr>
      <a:endParaRPr lang="zh-CN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  <a:t>2022/3/28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5D13BBE5-0BEA-4494-9BEF-C8C2F48C9E2D}" type="datetimeFigureOut">
              <a:rPr lang="zh-CN" altLang="en-US" smtClean="0"/>
              <a:t>2022/3/28</a:t>
            </a:fld>
            <a:endParaRPr lang="zh-CN" alt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F1CB8912-F0BA-4AD8-8415-DA1F26BCB09F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字魂59号-创粗黑" panose="00000500000000000000" pitchFamily="2" charset="-122"/>
        <a:ea typeface="字魂59号-创粗黑" panose="00000500000000000000" pitchFamily="2" charset="-122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字魂59号-创粗黑" panose="00000500000000000000" pitchFamily="2" charset="-122"/>
        <a:ea typeface="字魂59号-创粗黑" panose="00000500000000000000" pitchFamily="2" charset="-122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字魂59号-创粗黑" panose="00000500000000000000" pitchFamily="2" charset="-122"/>
        <a:ea typeface="字魂59号-创粗黑" panose="00000500000000000000" pitchFamily="2" charset="-122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字魂59号-创粗黑" panose="00000500000000000000" pitchFamily="2" charset="-122"/>
        <a:ea typeface="字魂59号-创粗黑" panose="00000500000000000000" pitchFamily="2" charset="-122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字魂59号-创粗黑" panose="00000500000000000000" pitchFamily="2" charset="-122"/>
        <a:ea typeface="字魂59号-创粗黑" panose="00000500000000000000" pitchFamily="2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>
                    <a:alpha val="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>
                    <a:alpha val="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ibaotu.com</a:t>
            </a: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 rot="16200000" flipH="1">
            <a:off x="10174967" y="4940064"/>
            <a:ext cx="2234405" cy="212929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 rot="16200000" flipH="1">
            <a:off x="26342" y="-334272"/>
            <a:ext cx="1853768" cy="2208349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p:transition spd="slow">
    <p:random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tags" Target="../tags/tag20.xml"/><Relationship Id="rId13" Type="http://schemas.openxmlformats.org/officeDocument/2006/relationships/tags" Target="../tags/tag25.xml"/><Relationship Id="rId18" Type="http://schemas.openxmlformats.org/officeDocument/2006/relationships/image" Target="../media/image19.jpeg"/><Relationship Id="rId3" Type="http://schemas.openxmlformats.org/officeDocument/2006/relationships/tags" Target="../tags/tag15.xml"/><Relationship Id="rId21" Type="http://schemas.openxmlformats.org/officeDocument/2006/relationships/image" Target="../media/image22.jpeg"/><Relationship Id="rId7" Type="http://schemas.openxmlformats.org/officeDocument/2006/relationships/tags" Target="../tags/tag19.xml"/><Relationship Id="rId12" Type="http://schemas.openxmlformats.org/officeDocument/2006/relationships/tags" Target="../tags/tag24.xml"/><Relationship Id="rId17" Type="http://schemas.openxmlformats.org/officeDocument/2006/relationships/image" Target="../media/image7.png"/><Relationship Id="rId2" Type="http://schemas.openxmlformats.org/officeDocument/2006/relationships/tags" Target="../tags/tag14.xml"/><Relationship Id="rId16" Type="http://schemas.openxmlformats.org/officeDocument/2006/relationships/slideLayout" Target="../slideLayouts/slideLayout2.xml"/><Relationship Id="rId20" Type="http://schemas.openxmlformats.org/officeDocument/2006/relationships/image" Target="../media/image21.jpeg"/><Relationship Id="rId1" Type="http://schemas.openxmlformats.org/officeDocument/2006/relationships/tags" Target="../tags/tag13.xml"/><Relationship Id="rId6" Type="http://schemas.openxmlformats.org/officeDocument/2006/relationships/tags" Target="../tags/tag18.xml"/><Relationship Id="rId11" Type="http://schemas.openxmlformats.org/officeDocument/2006/relationships/tags" Target="../tags/tag23.xml"/><Relationship Id="rId5" Type="http://schemas.openxmlformats.org/officeDocument/2006/relationships/tags" Target="../tags/tag17.xml"/><Relationship Id="rId15" Type="http://schemas.openxmlformats.org/officeDocument/2006/relationships/tags" Target="../tags/tag27.xml"/><Relationship Id="rId10" Type="http://schemas.openxmlformats.org/officeDocument/2006/relationships/tags" Target="../tags/tag22.xml"/><Relationship Id="rId19" Type="http://schemas.openxmlformats.org/officeDocument/2006/relationships/image" Target="../media/image20.jpeg"/><Relationship Id="rId4" Type="http://schemas.openxmlformats.org/officeDocument/2006/relationships/tags" Target="../tags/tag16.xml"/><Relationship Id="rId9" Type="http://schemas.openxmlformats.org/officeDocument/2006/relationships/tags" Target="../tags/tag21.xml"/><Relationship Id="rId14" Type="http://schemas.openxmlformats.org/officeDocument/2006/relationships/tags" Target="../tags/tag2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13" Type="http://schemas.openxmlformats.org/officeDocument/2006/relationships/image" Target="../media/image34.jpeg"/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12" Type="http://schemas.openxmlformats.org/officeDocument/2006/relationships/image" Target="../media/image33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11" Type="http://schemas.openxmlformats.org/officeDocument/2006/relationships/image" Target="../media/image32.jpeg"/><Relationship Id="rId5" Type="http://schemas.openxmlformats.org/officeDocument/2006/relationships/image" Target="../media/image26.jpeg"/><Relationship Id="rId10" Type="http://schemas.openxmlformats.org/officeDocument/2006/relationships/image" Target="../media/image31.jpeg"/><Relationship Id="rId4" Type="http://schemas.openxmlformats.org/officeDocument/2006/relationships/image" Target="../media/image25.jpeg"/><Relationship Id="rId9" Type="http://schemas.openxmlformats.org/officeDocument/2006/relationships/image" Target="../media/image30.jpeg"/><Relationship Id="rId14" Type="http://schemas.openxmlformats.org/officeDocument/2006/relationships/image" Target="../media/image35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tags" Target="../tags/tag35.xml"/><Relationship Id="rId13" Type="http://schemas.openxmlformats.org/officeDocument/2006/relationships/tags" Target="../tags/tag40.xml"/><Relationship Id="rId18" Type="http://schemas.openxmlformats.org/officeDocument/2006/relationships/tags" Target="../tags/tag45.xml"/><Relationship Id="rId26" Type="http://schemas.openxmlformats.org/officeDocument/2006/relationships/chart" Target="../charts/chart3.xml"/><Relationship Id="rId3" Type="http://schemas.openxmlformats.org/officeDocument/2006/relationships/tags" Target="../tags/tag30.xml"/><Relationship Id="rId21" Type="http://schemas.openxmlformats.org/officeDocument/2006/relationships/slideLayout" Target="../slideLayouts/slideLayout2.xml"/><Relationship Id="rId7" Type="http://schemas.openxmlformats.org/officeDocument/2006/relationships/tags" Target="../tags/tag34.xml"/><Relationship Id="rId12" Type="http://schemas.openxmlformats.org/officeDocument/2006/relationships/tags" Target="../tags/tag39.xml"/><Relationship Id="rId17" Type="http://schemas.openxmlformats.org/officeDocument/2006/relationships/tags" Target="../tags/tag44.xml"/><Relationship Id="rId25" Type="http://schemas.openxmlformats.org/officeDocument/2006/relationships/chart" Target="../charts/chart2.xml"/><Relationship Id="rId2" Type="http://schemas.openxmlformats.org/officeDocument/2006/relationships/tags" Target="../tags/tag29.xml"/><Relationship Id="rId16" Type="http://schemas.openxmlformats.org/officeDocument/2006/relationships/tags" Target="../tags/tag43.xml"/><Relationship Id="rId20" Type="http://schemas.openxmlformats.org/officeDocument/2006/relationships/tags" Target="../tags/tag47.xml"/><Relationship Id="rId1" Type="http://schemas.openxmlformats.org/officeDocument/2006/relationships/tags" Target="../tags/tag28.xml"/><Relationship Id="rId6" Type="http://schemas.openxmlformats.org/officeDocument/2006/relationships/tags" Target="../tags/tag33.xml"/><Relationship Id="rId11" Type="http://schemas.openxmlformats.org/officeDocument/2006/relationships/tags" Target="../tags/tag38.xml"/><Relationship Id="rId24" Type="http://schemas.openxmlformats.org/officeDocument/2006/relationships/chart" Target="../charts/chart1.xml"/><Relationship Id="rId5" Type="http://schemas.openxmlformats.org/officeDocument/2006/relationships/tags" Target="../tags/tag32.xml"/><Relationship Id="rId15" Type="http://schemas.openxmlformats.org/officeDocument/2006/relationships/tags" Target="../tags/tag42.xml"/><Relationship Id="rId23" Type="http://schemas.openxmlformats.org/officeDocument/2006/relationships/image" Target="../media/image7.png"/><Relationship Id="rId10" Type="http://schemas.openxmlformats.org/officeDocument/2006/relationships/tags" Target="../tags/tag37.xml"/><Relationship Id="rId19" Type="http://schemas.openxmlformats.org/officeDocument/2006/relationships/tags" Target="../tags/tag46.xml"/><Relationship Id="rId4" Type="http://schemas.openxmlformats.org/officeDocument/2006/relationships/tags" Target="../tags/tag31.xml"/><Relationship Id="rId9" Type="http://schemas.openxmlformats.org/officeDocument/2006/relationships/tags" Target="../tags/tag36.xml"/><Relationship Id="rId14" Type="http://schemas.openxmlformats.org/officeDocument/2006/relationships/tags" Target="../tags/tag41.xml"/><Relationship Id="rId22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tags" Target="../tags/tag4.xml"/><Relationship Id="rId7" Type="http://schemas.openxmlformats.org/officeDocument/2006/relationships/image" Target="../media/image12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6.xml"/><Relationship Id="rId4" Type="http://schemas.openxmlformats.org/officeDocument/2006/relationships/tags" Target="../tags/tag5.xml"/><Relationship Id="rId9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tags" Target="../tags/tag9.xml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tags" Target="../tags/tag12.xml"/><Relationship Id="rId5" Type="http://schemas.openxmlformats.org/officeDocument/2006/relationships/tags" Target="../tags/tag11.xml"/><Relationship Id="rId4" Type="http://schemas.openxmlformats.org/officeDocument/2006/relationships/tags" Target="../tags/tag1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图片 12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469907">
            <a:off x="7879629" y="-2161060"/>
            <a:ext cx="6465656" cy="3772745"/>
          </a:xfrm>
          <a:custGeom>
            <a:avLst/>
            <a:gdLst>
              <a:gd name="connsiteX0" fmla="*/ 0 w 6465656"/>
              <a:gd name="connsiteY0" fmla="*/ 2588320 h 3772745"/>
              <a:gd name="connsiteX1" fmla="*/ 4343267 w 6465656"/>
              <a:gd name="connsiteY1" fmla="*/ 1990912 h 3772745"/>
              <a:gd name="connsiteX2" fmla="*/ 4588355 w 6465656"/>
              <a:gd name="connsiteY2" fmla="*/ 3772745 h 3772745"/>
              <a:gd name="connsiteX3" fmla="*/ 0 w 6465656"/>
              <a:gd name="connsiteY3" fmla="*/ 3772745 h 3772745"/>
              <a:gd name="connsiteX4" fmla="*/ 4800194 w 6465656"/>
              <a:gd name="connsiteY4" fmla="*/ 0 h 3772745"/>
              <a:gd name="connsiteX5" fmla="*/ 6465656 w 6465656"/>
              <a:gd name="connsiteY5" fmla="*/ 0 h 3772745"/>
              <a:gd name="connsiteX6" fmla="*/ 6465656 w 6465656"/>
              <a:gd name="connsiteY6" fmla="*/ 122948 h 3772745"/>
              <a:gd name="connsiteX7" fmla="*/ 4847716 w 6465656"/>
              <a:gd name="connsiteY7" fmla="*/ 345493 h 37727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465656" h="3772745">
                <a:moveTo>
                  <a:pt x="0" y="2588320"/>
                </a:moveTo>
                <a:lnTo>
                  <a:pt x="4343267" y="1990912"/>
                </a:lnTo>
                <a:lnTo>
                  <a:pt x="4588355" y="3772745"/>
                </a:lnTo>
                <a:lnTo>
                  <a:pt x="0" y="3772745"/>
                </a:lnTo>
                <a:close/>
                <a:moveTo>
                  <a:pt x="4800194" y="0"/>
                </a:moveTo>
                <a:lnTo>
                  <a:pt x="6465656" y="0"/>
                </a:lnTo>
                <a:lnTo>
                  <a:pt x="6465656" y="122948"/>
                </a:lnTo>
                <a:lnTo>
                  <a:pt x="4847716" y="345493"/>
                </a:lnTo>
                <a:close/>
              </a:path>
            </a:pathLst>
          </a:custGeom>
        </p:spPr>
      </p:pic>
      <p:pic>
        <p:nvPicPr>
          <p:cNvPr id="126" name="图片 125"/>
          <p:cNvPicPr>
            <a:picLocks noChangeAspect="1"/>
          </p:cNvPicPr>
          <p:nvPr/>
        </p:nvPicPr>
        <p:blipFill>
          <a:blip r:embed="rId4"/>
          <a:srcRect l="30234" b="63788"/>
          <a:stretch>
            <a:fillRect/>
          </a:stretch>
        </p:blipFill>
        <p:spPr>
          <a:xfrm>
            <a:off x="-14282" y="4975912"/>
            <a:ext cx="4033542" cy="1875992"/>
          </a:xfrm>
          <a:custGeom>
            <a:avLst/>
            <a:gdLst>
              <a:gd name="connsiteX0" fmla="*/ 0 w 4033542"/>
              <a:gd name="connsiteY0" fmla="*/ 0 h 1875992"/>
              <a:gd name="connsiteX1" fmla="*/ 4033542 w 4033542"/>
              <a:gd name="connsiteY1" fmla="*/ 0 h 1875992"/>
              <a:gd name="connsiteX2" fmla="*/ 4033542 w 4033542"/>
              <a:gd name="connsiteY2" fmla="*/ 1875992 h 1875992"/>
              <a:gd name="connsiteX3" fmla="*/ 0 w 4033542"/>
              <a:gd name="connsiteY3" fmla="*/ 1875992 h 1875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33542" h="1875992">
                <a:moveTo>
                  <a:pt x="0" y="0"/>
                </a:moveTo>
                <a:lnTo>
                  <a:pt x="4033542" y="0"/>
                </a:lnTo>
                <a:lnTo>
                  <a:pt x="4033542" y="1875992"/>
                </a:lnTo>
                <a:lnTo>
                  <a:pt x="0" y="1875992"/>
                </a:lnTo>
                <a:close/>
              </a:path>
            </a:pathLst>
          </a:custGeom>
        </p:spPr>
      </p:pic>
      <p:pic>
        <p:nvPicPr>
          <p:cNvPr id="115" name="图片 1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53732" y="2876244"/>
            <a:ext cx="586368" cy="586368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2849880" y="658495"/>
            <a:ext cx="5236154" cy="1510808"/>
            <a:chOff x="5070" y="1534"/>
            <a:chExt cx="9042" cy="2886"/>
          </a:xfrm>
        </p:grpSpPr>
        <p:grpSp>
          <p:nvGrpSpPr>
            <p:cNvPr id="132" name="组合 131"/>
            <p:cNvGrpSpPr/>
            <p:nvPr/>
          </p:nvGrpSpPr>
          <p:grpSpPr>
            <a:xfrm>
              <a:off x="5070" y="3992"/>
              <a:ext cx="4453" cy="352"/>
              <a:chOff x="3219679" y="2534889"/>
              <a:chExt cx="2827717" cy="223227"/>
            </a:xfrm>
          </p:grpSpPr>
          <p:cxnSp>
            <p:nvCxnSpPr>
              <p:cNvPr id="24" name="直接连接符 23"/>
              <p:cNvCxnSpPr/>
              <p:nvPr/>
            </p:nvCxnSpPr>
            <p:spPr>
              <a:xfrm>
                <a:off x="3312769" y="2579339"/>
                <a:ext cx="1094359" cy="0"/>
              </a:xfrm>
              <a:prstGeom prst="line">
                <a:avLst/>
              </a:prstGeom>
              <a:ln w="12700" cap="rnd">
                <a:gradFill flip="none" rotWithShape="1">
                  <a:gsLst>
                    <a:gs pos="0">
                      <a:srgbClr val="25A6FC"/>
                    </a:gs>
                    <a:gs pos="100000">
                      <a:srgbClr val="02F8FF"/>
                    </a:gs>
                  </a:gsLst>
                  <a:lin ang="0" scaled="1"/>
                  <a:tileRect/>
                </a:gra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直接连接符 24"/>
              <p:cNvCxnSpPr/>
              <p:nvPr/>
            </p:nvCxnSpPr>
            <p:spPr>
              <a:xfrm>
                <a:off x="4586348" y="2704751"/>
                <a:ext cx="832330" cy="0"/>
              </a:xfrm>
              <a:prstGeom prst="line">
                <a:avLst/>
              </a:prstGeom>
              <a:ln w="12700" cap="rnd">
                <a:gradFill flip="none" rotWithShape="1">
                  <a:gsLst>
                    <a:gs pos="0">
                      <a:srgbClr val="25A6FC"/>
                    </a:gs>
                    <a:gs pos="100000">
                      <a:srgbClr val="02F8FF"/>
                    </a:gs>
                  </a:gsLst>
                  <a:lin ang="0" scaled="1"/>
                  <a:tileRect/>
                </a:gra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直接连接符 25"/>
              <p:cNvCxnSpPr/>
              <p:nvPr/>
            </p:nvCxnSpPr>
            <p:spPr>
              <a:xfrm>
                <a:off x="4409508" y="2580926"/>
                <a:ext cx="176840" cy="123825"/>
              </a:xfrm>
              <a:prstGeom prst="line">
                <a:avLst/>
              </a:prstGeom>
              <a:ln w="12700" cap="rnd">
                <a:gradFill flip="none" rotWithShape="1">
                  <a:gsLst>
                    <a:gs pos="0">
                      <a:srgbClr val="25A6FC"/>
                    </a:gs>
                    <a:gs pos="100000">
                      <a:srgbClr val="02F8FF"/>
                    </a:gs>
                  </a:gsLst>
                  <a:lin ang="10800000" scaled="1"/>
                  <a:tileRect/>
                </a:gra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" name="椭圆 27"/>
              <p:cNvSpPr/>
              <p:nvPr/>
            </p:nvSpPr>
            <p:spPr>
              <a:xfrm>
                <a:off x="3219679" y="2534889"/>
                <a:ext cx="88900" cy="88900"/>
              </a:xfrm>
              <a:prstGeom prst="ellipse">
                <a:avLst/>
              </a:prstGeom>
              <a:noFill/>
              <a:ln>
                <a:solidFill>
                  <a:srgbClr val="25A6F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 dirty="0">
                  <a:latin typeface="字魂59号-创粗黑" panose="00000500000000000000" pitchFamily="2" charset="-122"/>
                  <a:ea typeface="字魂59号-创粗黑" panose="00000500000000000000" pitchFamily="2" charset="-122"/>
                </a:endParaRPr>
              </a:p>
            </p:txBody>
          </p:sp>
          <p:sp>
            <p:nvSpPr>
              <p:cNvPr id="29" name="椭圆 28"/>
              <p:cNvSpPr/>
              <p:nvPr/>
            </p:nvSpPr>
            <p:spPr>
              <a:xfrm>
                <a:off x="5419694" y="2660301"/>
                <a:ext cx="88900" cy="88900"/>
              </a:xfrm>
              <a:prstGeom prst="ellipse">
                <a:avLst/>
              </a:prstGeom>
              <a:noFill/>
              <a:ln>
                <a:solidFill>
                  <a:srgbClr val="02F8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字魂59号-创粗黑" panose="00000500000000000000" pitchFamily="2" charset="-122"/>
                  <a:ea typeface="字魂59号-创粗黑" panose="00000500000000000000" pitchFamily="2" charset="-122"/>
                </a:endParaRPr>
              </a:p>
            </p:txBody>
          </p:sp>
          <p:cxnSp>
            <p:nvCxnSpPr>
              <p:cNvPr id="30" name="直接连接符 29"/>
              <p:cNvCxnSpPr/>
              <p:nvPr/>
            </p:nvCxnSpPr>
            <p:spPr>
              <a:xfrm flipH="1">
                <a:off x="5622863" y="2655334"/>
                <a:ext cx="146787" cy="102782"/>
              </a:xfrm>
              <a:prstGeom prst="line">
                <a:avLst/>
              </a:prstGeom>
              <a:ln w="12700" cap="rnd">
                <a:gradFill>
                  <a:gsLst>
                    <a:gs pos="0">
                      <a:srgbClr val="25A6FC"/>
                    </a:gs>
                    <a:gs pos="100000">
                      <a:srgbClr val="02F8FF"/>
                    </a:gs>
                  </a:gsLst>
                  <a:lin ang="5400000" scaled="1"/>
                </a:gra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直接连接符 32"/>
              <p:cNvCxnSpPr/>
              <p:nvPr/>
            </p:nvCxnSpPr>
            <p:spPr>
              <a:xfrm flipH="1">
                <a:off x="5755755" y="2655334"/>
                <a:ext cx="146787" cy="102782"/>
              </a:xfrm>
              <a:prstGeom prst="line">
                <a:avLst/>
              </a:prstGeom>
              <a:ln w="12700" cap="rnd">
                <a:gradFill>
                  <a:gsLst>
                    <a:gs pos="0">
                      <a:srgbClr val="25A6FC"/>
                    </a:gs>
                    <a:gs pos="100000">
                      <a:srgbClr val="02F8FF"/>
                    </a:gs>
                  </a:gsLst>
                  <a:lin ang="5400000" scaled="1"/>
                </a:gra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直接连接符 33"/>
              <p:cNvCxnSpPr/>
              <p:nvPr/>
            </p:nvCxnSpPr>
            <p:spPr>
              <a:xfrm flipH="1">
                <a:off x="5900609" y="2655334"/>
                <a:ext cx="146787" cy="102782"/>
              </a:xfrm>
              <a:prstGeom prst="line">
                <a:avLst/>
              </a:prstGeom>
              <a:ln w="12700" cap="rnd">
                <a:gradFill>
                  <a:gsLst>
                    <a:gs pos="0">
                      <a:srgbClr val="25A6FC"/>
                    </a:gs>
                    <a:gs pos="100000">
                      <a:srgbClr val="02F8FF"/>
                    </a:gs>
                  </a:gsLst>
                  <a:lin ang="5400000" scaled="1"/>
                </a:gra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5" name="文本框 34"/>
            <p:cNvSpPr txBox="1"/>
            <p:nvPr/>
          </p:nvSpPr>
          <p:spPr>
            <a:xfrm>
              <a:off x="5956" y="2234"/>
              <a:ext cx="6446" cy="1761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dist"/>
              <a:r>
                <a:rPr lang="zh-CN" sz="5400" dirty="0">
                  <a:gradFill flip="none" rotWithShape="1">
                    <a:gsLst>
                      <a:gs pos="2000">
                        <a:srgbClr val="02F8FF"/>
                      </a:gs>
                      <a:gs pos="100000">
                        <a:schemeClr val="bg1"/>
                      </a:gs>
                    </a:gsLst>
                    <a:lin ang="5400000" scaled="1"/>
                    <a:tileRect/>
                  </a:gradFill>
                  <a:latin typeface="庞门正道标题体" panose="02010600030101010101" charset="-122"/>
                  <a:ea typeface="庞门正道标题体" panose="02010600030101010101" charset="-122"/>
                </a:rPr>
                <a:t>合肥学院</a:t>
              </a:r>
            </a:p>
          </p:txBody>
        </p:sp>
        <p:sp>
          <p:nvSpPr>
            <p:cNvPr id="57" name="矩形 56"/>
            <p:cNvSpPr/>
            <p:nvPr/>
          </p:nvSpPr>
          <p:spPr>
            <a:xfrm>
              <a:off x="9870" y="4099"/>
              <a:ext cx="1673" cy="321"/>
            </a:xfrm>
            <a:prstGeom prst="rect">
              <a:avLst/>
            </a:prstGeom>
            <a:solidFill>
              <a:srgbClr val="02F8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59号-创粗黑" panose="00000500000000000000" pitchFamily="2" charset="-122"/>
                <a:ea typeface="字魂59号-创粗黑" panose="00000500000000000000" pitchFamily="2" charset="-122"/>
              </a:endParaRPr>
            </a:p>
          </p:txBody>
        </p:sp>
        <p:sp>
          <p:nvSpPr>
            <p:cNvPr id="58" name="矩形 57"/>
            <p:cNvSpPr/>
            <p:nvPr/>
          </p:nvSpPr>
          <p:spPr>
            <a:xfrm>
              <a:off x="11467" y="4099"/>
              <a:ext cx="2057" cy="321"/>
            </a:xfrm>
            <a:prstGeom prst="rect">
              <a:avLst/>
            </a:prstGeom>
            <a:solidFill>
              <a:srgbClr val="02F8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59号-创粗黑" panose="00000500000000000000" pitchFamily="2" charset="-122"/>
                <a:ea typeface="字魂59号-创粗黑" panose="00000500000000000000" pitchFamily="2" charset="-122"/>
              </a:endParaRPr>
            </a:p>
          </p:txBody>
        </p:sp>
        <p:grpSp>
          <p:nvGrpSpPr>
            <p:cNvPr id="131" name="组合 130"/>
            <p:cNvGrpSpPr/>
            <p:nvPr/>
          </p:nvGrpSpPr>
          <p:grpSpPr>
            <a:xfrm>
              <a:off x="5361" y="1534"/>
              <a:ext cx="8751" cy="1159"/>
              <a:chOff x="3415628" y="1546794"/>
              <a:chExt cx="5556694" cy="735887"/>
            </a:xfrm>
          </p:grpSpPr>
          <p:cxnSp>
            <p:nvCxnSpPr>
              <p:cNvPr id="7" name="直接连接符 6"/>
              <p:cNvCxnSpPr/>
              <p:nvPr/>
            </p:nvCxnSpPr>
            <p:spPr>
              <a:xfrm>
                <a:off x="3811378" y="1836592"/>
                <a:ext cx="3708400" cy="0"/>
              </a:xfrm>
              <a:prstGeom prst="line">
                <a:avLst/>
              </a:prstGeom>
              <a:ln w="12700" cap="rnd">
                <a:solidFill>
                  <a:srgbClr val="02F8FF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直接连接符 8"/>
              <p:cNvCxnSpPr/>
              <p:nvPr/>
            </p:nvCxnSpPr>
            <p:spPr>
              <a:xfrm>
                <a:off x="8533708" y="1960417"/>
                <a:ext cx="353681" cy="247650"/>
              </a:xfrm>
              <a:prstGeom prst="line">
                <a:avLst/>
              </a:prstGeom>
              <a:ln w="12700" cap="rnd">
                <a:solidFill>
                  <a:srgbClr val="02F8FF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直接连接符 11"/>
              <p:cNvCxnSpPr/>
              <p:nvPr/>
            </p:nvCxnSpPr>
            <p:spPr>
              <a:xfrm flipH="1">
                <a:off x="3460079" y="1836592"/>
                <a:ext cx="353681" cy="247650"/>
              </a:xfrm>
              <a:prstGeom prst="line">
                <a:avLst/>
              </a:prstGeom>
              <a:ln w="12700" cap="rnd">
                <a:solidFill>
                  <a:srgbClr val="02F8FF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直接连接符 12"/>
              <p:cNvCxnSpPr/>
              <p:nvPr/>
            </p:nvCxnSpPr>
            <p:spPr>
              <a:xfrm flipH="1">
                <a:off x="6705722" y="1588942"/>
                <a:ext cx="353681" cy="247650"/>
              </a:xfrm>
              <a:prstGeom prst="line">
                <a:avLst/>
              </a:prstGeom>
              <a:ln w="12700" cap="rnd">
                <a:solidFill>
                  <a:srgbClr val="02F8FF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直接连接符 13"/>
              <p:cNvCxnSpPr/>
              <p:nvPr/>
            </p:nvCxnSpPr>
            <p:spPr>
              <a:xfrm>
                <a:off x="7698998" y="1960417"/>
                <a:ext cx="832330" cy="0"/>
              </a:xfrm>
              <a:prstGeom prst="line">
                <a:avLst/>
              </a:prstGeom>
              <a:ln w="12700" cap="rnd">
                <a:solidFill>
                  <a:srgbClr val="02F8FF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直接连接符 15"/>
              <p:cNvCxnSpPr/>
              <p:nvPr/>
            </p:nvCxnSpPr>
            <p:spPr>
              <a:xfrm>
                <a:off x="7522158" y="1836592"/>
                <a:ext cx="176840" cy="123825"/>
              </a:xfrm>
              <a:prstGeom prst="line">
                <a:avLst/>
              </a:prstGeom>
              <a:ln w="12700" cap="rnd">
                <a:solidFill>
                  <a:srgbClr val="02F8FF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直接连接符 18"/>
              <p:cNvCxnSpPr/>
              <p:nvPr/>
            </p:nvCxnSpPr>
            <p:spPr>
              <a:xfrm>
                <a:off x="7059403" y="1588942"/>
                <a:ext cx="1084116" cy="0"/>
              </a:xfrm>
              <a:prstGeom prst="line">
                <a:avLst/>
              </a:prstGeom>
              <a:ln w="12700" cap="rnd">
                <a:solidFill>
                  <a:srgbClr val="02F8FF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" name="椭圆 20"/>
              <p:cNvSpPr/>
              <p:nvPr/>
            </p:nvSpPr>
            <p:spPr>
              <a:xfrm>
                <a:off x="3415628" y="2046142"/>
                <a:ext cx="88900" cy="88900"/>
              </a:xfrm>
              <a:prstGeom prst="ellipse">
                <a:avLst/>
              </a:prstGeom>
              <a:gradFill flip="none" rotWithShape="1">
                <a:gsLst>
                  <a:gs pos="31000">
                    <a:srgbClr val="25A6FC"/>
                  </a:gs>
                  <a:gs pos="100000">
                    <a:srgbClr val="02F8FF"/>
                  </a:gs>
                </a:gsLst>
                <a:lin ang="18900000" scaled="1"/>
                <a:tileRect/>
              </a:gradFill>
              <a:ln w="2540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 dirty="0">
                  <a:latin typeface="字魂59号-创粗黑" panose="00000500000000000000" pitchFamily="2" charset="-122"/>
                  <a:ea typeface="字魂59号-创粗黑" panose="00000500000000000000" pitchFamily="2" charset="-122"/>
                </a:endParaRPr>
              </a:p>
            </p:txBody>
          </p:sp>
          <p:sp>
            <p:nvSpPr>
              <p:cNvPr id="22" name="椭圆 21"/>
              <p:cNvSpPr/>
              <p:nvPr/>
            </p:nvSpPr>
            <p:spPr>
              <a:xfrm>
                <a:off x="8103258" y="1546794"/>
                <a:ext cx="88900" cy="88900"/>
              </a:xfrm>
              <a:prstGeom prst="ellipse">
                <a:avLst/>
              </a:prstGeom>
              <a:gradFill flip="none" rotWithShape="1">
                <a:gsLst>
                  <a:gs pos="31000">
                    <a:srgbClr val="25A6FC"/>
                  </a:gs>
                  <a:gs pos="100000">
                    <a:srgbClr val="02F8FF"/>
                  </a:gs>
                </a:gsLst>
                <a:lin ang="13500000" scaled="1"/>
                <a:tileRect/>
              </a:gradFill>
              <a:ln w="2540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 dirty="0">
                  <a:latin typeface="字魂59号-创粗黑" panose="00000500000000000000" pitchFamily="2" charset="-122"/>
                  <a:ea typeface="字魂59号-创粗黑" panose="00000500000000000000" pitchFamily="2" charset="-122"/>
                </a:endParaRPr>
              </a:p>
            </p:txBody>
          </p:sp>
          <p:sp>
            <p:nvSpPr>
              <p:cNvPr id="23" name="椭圆 22"/>
              <p:cNvSpPr/>
              <p:nvPr/>
            </p:nvSpPr>
            <p:spPr>
              <a:xfrm>
                <a:off x="8883422" y="2193781"/>
                <a:ext cx="88900" cy="88900"/>
              </a:xfrm>
              <a:prstGeom prst="ellipse">
                <a:avLst/>
              </a:prstGeom>
              <a:noFill/>
              <a:ln w="12700">
                <a:solidFill>
                  <a:srgbClr val="02F8FF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 dirty="0">
                  <a:latin typeface="字魂59号-创粗黑" panose="00000500000000000000" pitchFamily="2" charset="-122"/>
                  <a:ea typeface="字魂59号-创粗黑" panose="00000500000000000000" pitchFamily="2" charset="-122"/>
                </a:endParaRPr>
              </a:p>
            </p:txBody>
          </p:sp>
          <p:sp>
            <p:nvSpPr>
              <p:cNvPr id="3" name="任意多边形: 形状 2"/>
              <p:cNvSpPr/>
              <p:nvPr/>
            </p:nvSpPr>
            <p:spPr>
              <a:xfrm>
                <a:off x="3486150" y="1835100"/>
                <a:ext cx="5405438" cy="366712"/>
              </a:xfrm>
              <a:custGeom>
                <a:avLst/>
                <a:gdLst>
                  <a:gd name="connsiteX0" fmla="*/ 0 w 5405438"/>
                  <a:gd name="connsiteY0" fmla="*/ 233362 h 366712"/>
                  <a:gd name="connsiteX1" fmla="*/ 328613 w 5405438"/>
                  <a:gd name="connsiteY1" fmla="*/ 0 h 366712"/>
                  <a:gd name="connsiteX2" fmla="*/ 4043363 w 5405438"/>
                  <a:gd name="connsiteY2" fmla="*/ 0 h 366712"/>
                  <a:gd name="connsiteX3" fmla="*/ 4214813 w 5405438"/>
                  <a:gd name="connsiteY3" fmla="*/ 123825 h 366712"/>
                  <a:gd name="connsiteX4" fmla="*/ 5048250 w 5405438"/>
                  <a:gd name="connsiteY4" fmla="*/ 123825 h 366712"/>
                  <a:gd name="connsiteX5" fmla="*/ 5405438 w 5405438"/>
                  <a:gd name="connsiteY5" fmla="*/ 366712 h 3667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405438" h="366712">
                    <a:moveTo>
                      <a:pt x="0" y="233362"/>
                    </a:moveTo>
                    <a:lnTo>
                      <a:pt x="328613" y="0"/>
                    </a:lnTo>
                    <a:lnTo>
                      <a:pt x="4043363" y="0"/>
                    </a:lnTo>
                    <a:lnTo>
                      <a:pt x="4214813" y="123825"/>
                    </a:lnTo>
                    <a:lnTo>
                      <a:pt x="5048250" y="123825"/>
                    </a:lnTo>
                    <a:lnTo>
                      <a:pt x="5405438" y="366712"/>
                    </a:lnTo>
                  </a:path>
                </a:pathLst>
              </a:custGeom>
              <a:ln w="12700" cap="rnd">
                <a:solidFill>
                  <a:srgbClr val="02F8FF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字魂59号-创粗黑" panose="00000500000000000000" pitchFamily="2" charset="-122"/>
                  <a:ea typeface="字魂59号-创粗黑" panose="00000500000000000000" pitchFamily="2" charset="-122"/>
                </a:endParaRPr>
              </a:p>
            </p:txBody>
          </p:sp>
          <p:sp>
            <p:nvSpPr>
              <p:cNvPr id="4" name="任意多边形: 形状 3"/>
              <p:cNvSpPr/>
              <p:nvPr/>
            </p:nvSpPr>
            <p:spPr>
              <a:xfrm>
                <a:off x="6719888" y="1582687"/>
                <a:ext cx="1381125" cy="247650"/>
              </a:xfrm>
              <a:custGeom>
                <a:avLst/>
                <a:gdLst>
                  <a:gd name="connsiteX0" fmla="*/ 0 w 1381125"/>
                  <a:gd name="connsiteY0" fmla="*/ 247650 h 247650"/>
                  <a:gd name="connsiteX1" fmla="*/ 342900 w 1381125"/>
                  <a:gd name="connsiteY1" fmla="*/ 0 h 247650"/>
                  <a:gd name="connsiteX2" fmla="*/ 1381125 w 1381125"/>
                  <a:gd name="connsiteY2" fmla="*/ 4763 h 247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381125" h="247650">
                    <a:moveTo>
                      <a:pt x="0" y="247650"/>
                    </a:moveTo>
                    <a:lnTo>
                      <a:pt x="342900" y="0"/>
                    </a:lnTo>
                    <a:lnTo>
                      <a:pt x="1381125" y="4763"/>
                    </a:lnTo>
                  </a:path>
                </a:pathLst>
              </a:custGeom>
              <a:ln w="12700" cap="rnd">
                <a:solidFill>
                  <a:srgbClr val="02F8FF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 dirty="0">
                  <a:solidFill>
                    <a:schemeClr val="tx1"/>
                  </a:solidFill>
                  <a:latin typeface="字魂59号-创粗黑" panose="00000500000000000000" pitchFamily="2" charset="-122"/>
                  <a:ea typeface="字魂59号-创粗黑" panose="00000500000000000000" pitchFamily="2" charset="-122"/>
                </a:endParaRPr>
              </a:p>
            </p:txBody>
          </p:sp>
          <p:sp>
            <p:nvSpPr>
              <p:cNvPr id="2" name="任意多边形: 形状 1"/>
              <p:cNvSpPr/>
              <p:nvPr/>
            </p:nvSpPr>
            <p:spPr>
              <a:xfrm flipV="1">
                <a:off x="3923448" y="1832743"/>
                <a:ext cx="3417304" cy="115190"/>
              </a:xfrm>
              <a:custGeom>
                <a:avLst/>
                <a:gdLst>
                  <a:gd name="connsiteX0" fmla="*/ 0 w 4221480"/>
                  <a:gd name="connsiteY0" fmla="*/ 236220 h 236220"/>
                  <a:gd name="connsiteX1" fmla="*/ 320040 w 4221480"/>
                  <a:gd name="connsiteY1" fmla="*/ 0 h 236220"/>
                  <a:gd name="connsiteX2" fmla="*/ 4053840 w 4221480"/>
                  <a:gd name="connsiteY2" fmla="*/ 0 h 236220"/>
                  <a:gd name="connsiteX3" fmla="*/ 4221480 w 4221480"/>
                  <a:gd name="connsiteY3" fmla="*/ 137160 h 236220"/>
                  <a:gd name="connsiteX4" fmla="*/ 152400 w 4221480"/>
                  <a:gd name="connsiteY4" fmla="*/ 129540 h 236220"/>
                  <a:gd name="connsiteX0-1" fmla="*/ 167640 w 4069080"/>
                  <a:gd name="connsiteY0-2" fmla="*/ 0 h 137160"/>
                  <a:gd name="connsiteX1-3" fmla="*/ 3901440 w 4069080"/>
                  <a:gd name="connsiteY1-4" fmla="*/ 0 h 137160"/>
                  <a:gd name="connsiteX2-5" fmla="*/ 4069080 w 4069080"/>
                  <a:gd name="connsiteY2-6" fmla="*/ 137160 h 137160"/>
                  <a:gd name="connsiteX3-7" fmla="*/ 0 w 4069080"/>
                  <a:gd name="connsiteY3-8" fmla="*/ 129540 h 137160"/>
                  <a:gd name="connsiteX0-9" fmla="*/ 167640 w 4069080"/>
                  <a:gd name="connsiteY0-10" fmla="*/ 0 h 137160"/>
                  <a:gd name="connsiteX1-11" fmla="*/ 3901440 w 4069080"/>
                  <a:gd name="connsiteY1-12" fmla="*/ 0 h 137160"/>
                  <a:gd name="connsiteX2-13" fmla="*/ 4069080 w 4069080"/>
                  <a:gd name="connsiteY2-14" fmla="*/ 137160 h 137160"/>
                  <a:gd name="connsiteX3-15" fmla="*/ 0 w 4069080"/>
                  <a:gd name="connsiteY3-16" fmla="*/ 129540 h 137160"/>
                  <a:gd name="connsiteX4-17" fmla="*/ 167640 w 4069080"/>
                  <a:gd name="connsiteY4-18" fmla="*/ 0 h 137160"/>
                  <a:gd name="connsiteX0-19" fmla="*/ 167640 w 4069080"/>
                  <a:gd name="connsiteY0-20" fmla="*/ 0 h 137160"/>
                  <a:gd name="connsiteX1-21" fmla="*/ 3901440 w 4069080"/>
                  <a:gd name="connsiteY1-22" fmla="*/ 0 h 137160"/>
                  <a:gd name="connsiteX2-23" fmla="*/ 4069080 w 4069080"/>
                  <a:gd name="connsiteY2-24" fmla="*/ 137160 h 137160"/>
                  <a:gd name="connsiteX3-25" fmla="*/ 0 w 4069080"/>
                  <a:gd name="connsiteY3-26" fmla="*/ 135212 h 137160"/>
                  <a:gd name="connsiteX4-27" fmla="*/ 167640 w 4069080"/>
                  <a:gd name="connsiteY4-28" fmla="*/ 0 h 137160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17" y="connsiteY4-18"/>
                  </a:cxn>
                </a:cxnLst>
                <a:rect l="l" t="t" r="r" b="b"/>
                <a:pathLst>
                  <a:path w="4069080" h="137160">
                    <a:moveTo>
                      <a:pt x="167640" y="0"/>
                    </a:moveTo>
                    <a:lnTo>
                      <a:pt x="3901440" y="0"/>
                    </a:lnTo>
                    <a:lnTo>
                      <a:pt x="4069080" y="137160"/>
                    </a:lnTo>
                    <a:lnTo>
                      <a:pt x="0" y="135212"/>
                    </a:lnTo>
                    <a:lnTo>
                      <a:pt x="167640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25A6FC"/>
                  </a:gs>
                  <a:gs pos="100000">
                    <a:srgbClr val="02F8FF"/>
                  </a:gs>
                </a:gsLst>
                <a:lin ang="5400000" scaled="1"/>
                <a:tileRect/>
              </a:gradFill>
              <a:ln w="2540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 dirty="0">
                  <a:latin typeface="字魂59号-创粗黑" panose="00000500000000000000" pitchFamily="2" charset="-122"/>
                  <a:ea typeface="字魂59号-创粗黑" panose="00000500000000000000" pitchFamily="2" charset="-122"/>
                </a:endParaRPr>
              </a:p>
            </p:txBody>
          </p:sp>
        </p:grpSp>
      </p:grpSp>
      <p:pic>
        <p:nvPicPr>
          <p:cNvPr id="8" name="图片 7"/>
          <p:cNvPicPr>
            <a:picLocks noChangeAspect="1"/>
          </p:cNvPicPr>
          <p:nvPr/>
        </p:nvPicPr>
        <p:blipFill>
          <a:blip r:embed="rId6">
            <a:biLevel thresh="25000"/>
          </a:blip>
          <a:stretch>
            <a:fillRect/>
          </a:stretch>
        </p:blipFill>
        <p:spPr>
          <a:xfrm>
            <a:off x="893445" y="766445"/>
            <a:ext cx="1318895" cy="1318895"/>
          </a:xfrm>
          <a:prstGeom prst="rect">
            <a:avLst/>
          </a:prstGeom>
        </p:spPr>
      </p:pic>
      <p:grpSp>
        <p:nvGrpSpPr>
          <p:cNvPr id="27" name="组合 26"/>
          <p:cNvGrpSpPr/>
          <p:nvPr/>
        </p:nvGrpSpPr>
        <p:grpSpPr>
          <a:xfrm>
            <a:off x="-648335" y="2898775"/>
            <a:ext cx="9267190" cy="2685415"/>
            <a:chOff x="440" y="3589"/>
            <a:chExt cx="14594" cy="4229"/>
          </a:xfrm>
        </p:grpSpPr>
        <p:sp>
          <p:nvSpPr>
            <p:cNvPr id="10" name="文本框 9"/>
            <p:cNvSpPr txBox="1"/>
            <p:nvPr/>
          </p:nvSpPr>
          <p:spPr>
            <a:xfrm flipH="1">
              <a:off x="440" y="3603"/>
              <a:ext cx="14482" cy="4215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CN"/>
              </a:defPPr>
              <a:lvl1pPr algn="ctr">
                <a:defRPr sz="4000">
                  <a:gradFill flip="none" rotWithShape="1">
                    <a:gsLst>
                      <a:gs pos="0">
                        <a:srgbClr val="62FFFF"/>
                      </a:gs>
                      <a:gs pos="100000">
                        <a:srgbClr val="0D69FF"/>
                      </a:gs>
                    </a:gsLst>
                    <a:lin ang="2700000" scaled="1"/>
                    <a:tileRect/>
                  </a:gradFill>
                  <a:latin typeface="Agency FB" panose="020B0503020202020204" pitchFamily="34" charset="0"/>
                </a:defRPr>
              </a:lvl1pPr>
            </a:lstStyle>
            <a:p>
              <a:pPr>
                <a:lnSpc>
                  <a:spcPct val="140000"/>
                </a:lnSpc>
              </a:pPr>
              <a:r>
                <a:rPr lang="zh-CN" altLang="en-US" sz="6000" i="1" noProof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方正综艺简体" panose="03000509000000000000" charset="-122"/>
                  <a:ea typeface="方正综艺简体" panose="03000509000000000000" charset="-122"/>
                  <a:cs typeface="方正综艺简体" panose="03000509000000000000" charset="-122"/>
                </a:rPr>
                <a:t>人</a:t>
              </a:r>
              <a:r>
                <a:rPr lang="en-US" altLang="zh-CN" sz="6000" i="1" noProof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方正综艺简体" panose="03000509000000000000" charset="-122"/>
                  <a:ea typeface="方正综艺简体" panose="03000509000000000000" charset="-122"/>
                  <a:cs typeface="方正综艺简体" panose="03000509000000000000" charset="-122"/>
                </a:rPr>
                <a:t> </a:t>
              </a:r>
              <a:r>
                <a:rPr lang="zh-CN" altLang="en-US" sz="6000" i="1" noProof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方正综艺简体" panose="03000509000000000000" charset="-122"/>
                  <a:ea typeface="方正综艺简体" panose="03000509000000000000" charset="-122"/>
                  <a:cs typeface="方正综艺简体" panose="03000509000000000000" charset="-122"/>
                </a:rPr>
                <a:t>工</a:t>
              </a:r>
              <a:r>
                <a:rPr lang="en-US" altLang="zh-CN" sz="6000" i="1" noProof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方正综艺简体" panose="03000509000000000000" charset="-122"/>
                  <a:ea typeface="方正综艺简体" panose="03000509000000000000" charset="-122"/>
                  <a:cs typeface="方正综艺简体" panose="03000509000000000000" charset="-122"/>
                </a:rPr>
                <a:t> </a:t>
              </a:r>
              <a:r>
                <a:rPr lang="zh-CN" altLang="en-US" sz="6000" i="1" noProof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方正综艺简体" panose="03000509000000000000" charset="-122"/>
                  <a:ea typeface="方正综艺简体" panose="03000509000000000000" charset="-122"/>
                  <a:cs typeface="方正综艺简体" panose="03000509000000000000" charset="-122"/>
                </a:rPr>
                <a:t>智</a:t>
              </a:r>
              <a:r>
                <a:rPr lang="en-US" altLang="zh-CN" sz="6000" i="1" noProof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方正综艺简体" panose="03000509000000000000" charset="-122"/>
                  <a:ea typeface="方正综艺简体" panose="03000509000000000000" charset="-122"/>
                  <a:cs typeface="方正综艺简体" panose="03000509000000000000" charset="-122"/>
                </a:rPr>
                <a:t> </a:t>
              </a:r>
              <a:r>
                <a:rPr lang="zh-CN" altLang="en-US" sz="6000" i="1" noProof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方正综艺简体" panose="03000509000000000000" charset="-122"/>
                  <a:ea typeface="方正综艺简体" panose="03000509000000000000" charset="-122"/>
                  <a:cs typeface="方正综艺简体" panose="03000509000000000000" charset="-122"/>
                </a:rPr>
                <a:t>能</a:t>
              </a:r>
            </a:p>
            <a:p>
              <a:pPr>
                <a:lnSpc>
                  <a:spcPct val="140000"/>
                </a:lnSpc>
              </a:pPr>
              <a:r>
                <a:rPr lang="zh-CN" altLang="en-US" sz="6000" i="1" noProof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方正综艺简体" panose="03000509000000000000" charset="-122"/>
                  <a:ea typeface="方正综艺简体" panose="03000509000000000000" charset="-122"/>
                  <a:cs typeface="方正综艺简体" panose="03000509000000000000" charset="-122"/>
                </a:rPr>
                <a:t>与</a:t>
              </a:r>
              <a:r>
                <a:rPr lang="en-US" altLang="zh-CN" sz="6000" i="1" noProof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方正综艺简体" panose="03000509000000000000" charset="-122"/>
                  <a:ea typeface="方正综艺简体" panose="03000509000000000000" charset="-122"/>
                  <a:cs typeface="方正综艺简体" panose="03000509000000000000" charset="-122"/>
                </a:rPr>
                <a:t> </a:t>
              </a:r>
              <a:r>
                <a:rPr lang="zh-CN" altLang="en-US" sz="6000" i="1" noProof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方正综艺简体" panose="03000509000000000000" charset="-122"/>
                  <a:ea typeface="方正综艺简体" panose="03000509000000000000" charset="-122"/>
                  <a:cs typeface="方正综艺简体" panose="03000509000000000000" charset="-122"/>
                </a:rPr>
                <a:t>大</a:t>
              </a:r>
              <a:r>
                <a:rPr lang="en-US" altLang="zh-CN" sz="6000" i="1" noProof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方正综艺简体" panose="03000509000000000000" charset="-122"/>
                  <a:ea typeface="方正综艺简体" panose="03000509000000000000" charset="-122"/>
                  <a:cs typeface="方正综艺简体" panose="03000509000000000000" charset="-122"/>
                </a:rPr>
                <a:t> </a:t>
              </a:r>
              <a:r>
                <a:rPr lang="zh-CN" altLang="en-US" sz="6000" i="1" noProof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方正综艺简体" panose="03000509000000000000" charset="-122"/>
                  <a:ea typeface="方正综艺简体" panose="03000509000000000000" charset="-122"/>
                  <a:cs typeface="方正综艺简体" panose="03000509000000000000" charset="-122"/>
                </a:rPr>
                <a:t>数</a:t>
              </a:r>
              <a:r>
                <a:rPr lang="en-US" altLang="zh-CN" sz="6000" i="1" noProof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方正综艺简体" panose="03000509000000000000" charset="-122"/>
                  <a:ea typeface="方正综艺简体" panose="03000509000000000000" charset="-122"/>
                  <a:cs typeface="方正综艺简体" panose="03000509000000000000" charset="-122"/>
                </a:rPr>
                <a:t> </a:t>
              </a:r>
              <a:r>
                <a:rPr lang="zh-CN" altLang="en-US" sz="6000" i="1" noProof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方正综艺简体" panose="03000509000000000000" charset="-122"/>
                  <a:ea typeface="方正综艺简体" panose="03000509000000000000" charset="-122"/>
                  <a:cs typeface="方正综艺简体" panose="03000509000000000000" charset="-122"/>
                </a:rPr>
                <a:t>据</a:t>
              </a:r>
              <a:r>
                <a:rPr lang="en-US" altLang="zh-CN" sz="6000" i="1" noProof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方正综艺简体" panose="03000509000000000000" charset="-122"/>
                  <a:ea typeface="方正综艺简体" panose="03000509000000000000" charset="-122"/>
                  <a:cs typeface="方正综艺简体" panose="03000509000000000000" charset="-122"/>
                </a:rPr>
                <a:t> </a:t>
              </a:r>
              <a:r>
                <a:rPr lang="zh-CN" altLang="en-US" sz="6000" i="1" noProof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方正综艺简体" panose="03000509000000000000" charset="-122"/>
                  <a:ea typeface="方正综艺简体" panose="03000509000000000000" charset="-122"/>
                  <a:cs typeface="方正综艺简体" panose="03000509000000000000" charset="-122"/>
                </a:rPr>
                <a:t>学</a:t>
              </a:r>
              <a:r>
                <a:rPr lang="en-US" altLang="zh-CN" sz="6000" i="1" noProof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方正综艺简体" panose="03000509000000000000" charset="-122"/>
                  <a:ea typeface="方正综艺简体" panose="03000509000000000000" charset="-122"/>
                  <a:cs typeface="方正综艺简体" panose="03000509000000000000" charset="-122"/>
                </a:rPr>
                <a:t> </a:t>
              </a:r>
              <a:r>
                <a:rPr lang="zh-CN" altLang="en-US" sz="6000" i="1" noProof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方正综艺简体" panose="03000509000000000000" charset="-122"/>
                  <a:ea typeface="方正综艺简体" panose="03000509000000000000" charset="-122"/>
                  <a:cs typeface="方正综艺简体" panose="03000509000000000000" charset="-122"/>
                </a:rPr>
                <a:t>院</a:t>
              </a:r>
            </a:p>
          </p:txBody>
        </p:sp>
        <p:sp>
          <p:nvSpPr>
            <p:cNvPr id="11" name="文本框 10"/>
            <p:cNvSpPr txBox="1"/>
            <p:nvPr/>
          </p:nvSpPr>
          <p:spPr>
            <a:xfrm flipH="1">
              <a:off x="552" y="3589"/>
              <a:ext cx="14482" cy="4215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CN"/>
              </a:defPPr>
              <a:lvl1pPr algn="ctr">
                <a:defRPr sz="4000">
                  <a:gradFill flip="none" rotWithShape="1">
                    <a:gsLst>
                      <a:gs pos="0">
                        <a:srgbClr val="62FFFF"/>
                      </a:gs>
                      <a:gs pos="100000">
                        <a:srgbClr val="0D69FF"/>
                      </a:gs>
                    </a:gsLst>
                    <a:lin ang="2700000" scaled="1"/>
                    <a:tileRect/>
                  </a:gradFill>
                  <a:latin typeface="Agency FB" panose="020B0503020202020204" pitchFamily="34" charset="0"/>
                </a:defRPr>
              </a:lvl1pPr>
            </a:lstStyle>
            <a:p>
              <a:pPr>
                <a:lnSpc>
                  <a:spcPct val="140000"/>
                </a:lnSpc>
              </a:pPr>
              <a:r>
                <a:rPr lang="zh-CN" altLang="en-US" sz="6000" i="1" noProof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方正综艺简体" panose="03000509000000000000" charset="-122"/>
                  <a:ea typeface="方正综艺简体" panose="03000509000000000000" charset="-122"/>
                  <a:cs typeface="方正综艺简体" panose="03000509000000000000" charset="-122"/>
                </a:rPr>
                <a:t>人</a:t>
              </a:r>
              <a:r>
                <a:rPr lang="en-US" altLang="zh-CN" sz="6000" i="1" noProof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方正综艺简体" panose="03000509000000000000" charset="-122"/>
                  <a:ea typeface="方正综艺简体" panose="03000509000000000000" charset="-122"/>
                  <a:cs typeface="方正综艺简体" panose="03000509000000000000" charset="-122"/>
                </a:rPr>
                <a:t> </a:t>
              </a:r>
              <a:r>
                <a:rPr lang="zh-CN" altLang="en-US" sz="6000" i="1" noProof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方正综艺简体" panose="03000509000000000000" charset="-122"/>
                  <a:ea typeface="方正综艺简体" panose="03000509000000000000" charset="-122"/>
                  <a:cs typeface="方正综艺简体" panose="03000509000000000000" charset="-122"/>
                </a:rPr>
                <a:t>工</a:t>
              </a:r>
              <a:r>
                <a:rPr lang="en-US" altLang="zh-CN" sz="6000" i="1" noProof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方正综艺简体" panose="03000509000000000000" charset="-122"/>
                  <a:ea typeface="方正综艺简体" panose="03000509000000000000" charset="-122"/>
                  <a:cs typeface="方正综艺简体" panose="03000509000000000000" charset="-122"/>
                </a:rPr>
                <a:t> </a:t>
              </a:r>
              <a:r>
                <a:rPr lang="zh-CN" altLang="en-US" sz="6000" i="1" noProof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方正综艺简体" panose="03000509000000000000" charset="-122"/>
                  <a:ea typeface="方正综艺简体" panose="03000509000000000000" charset="-122"/>
                  <a:cs typeface="方正综艺简体" panose="03000509000000000000" charset="-122"/>
                </a:rPr>
                <a:t>智</a:t>
              </a:r>
              <a:r>
                <a:rPr lang="en-US" altLang="zh-CN" sz="6000" i="1" noProof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方正综艺简体" panose="03000509000000000000" charset="-122"/>
                  <a:ea typeface="方正综艺简体" panose="03000509000000000000" charset="-122"/>
                  <a:cs typeface="方正综艺简体" panose="03000509000000000000" charset="-122"/>
                </a:rPr>
                <a:t> </a:t>
              </a:r>
              <a:r>
                <a:rPr lang="zh-CN" altLang="en-US" sz="6000" i="1" noProof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方正综艺简体" panose="03000509000000000000" charset="-122"/>
                  <a:ea typeface="方正综艺简体" panose="03000509000000000000" charset="-122"/>
                  <a:cs typeface="方正综艺简体" panose="03000509000000000000" charset="-122"/>
                </a:rPr>
                <a:t>能</a:t>
              </a:r>
            </a:p>
            <a:p>
              <a:pPr>
                <a:lnSpc>
                  <a:spcPct val="140000"/>
                </a:lnSpc>
              </a:pPr>
              <a:r>
                <a:rPr lang="zh-CN" altLang="en-US" sz="6000" i="1" noProof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方正综艺简体" panose="03000509000000000000" charset="-122"/>
                  <a:ea typeface="方正综艺简体" panose="03000509000000000000" charset="-122"/>
                  <a:cs typeface="方正综艺简体" panose="03000509000000000000" charset="-122"/>
                </a:rPr>
                <a:t>与</a:t>
              </a:r>
              <a:r>
                <a:rPr lang="en-US" altLang="zh-CN" sz="6000" i="1" noProof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方正综艺简体" panose="03000509000000000000" charset="-122"/>
                  <a:ea typeface="方正综艺简体" panose="03000509000000000000" charset="-122"/>
                  <a:cs typeface="方正综艺简体" panose="03000509000000000000" charset="-122"/>
                </a:rPr>
                <a:t> </a:t>
              </a:r>
              <a:r>
                <a:rPr lang="zh-CN" altLang="en-US" sz="6000" i="1" noProof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方正综艺简体" panose="03000509000000000000" charset="-122"/>
                  <a:ea typeface="方正综艺简体" panose="03000509000000000000" charset="-122"/>
                  <a:cs typeface="方正综艺简体" panose="03000509000000000000" charset="-122"/>
                </a:rPr>
                <a:t>大</a:t>
              </a:r>
              <a:r>
                <a:rPr lang="en-US" altLang="zh-CN" sz="6000" i="1" noProof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方正综艺简体" panose="03000509000000000000" charset="-122"/>
                  <a:ea typeface="方正综艺简体" panose="03000509000000000000" charset="-122"/>
                  <a:cs typeface="方正综艺简体" panose="03000509000000000000" charset="-122"/>
                </a:rPr>
                <a:t> </a:t>
              </a:r>
              <a:r>
                <a:rPr lang="zh-CN" altLang="en-US" sz="6000" i="1" noProof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方正综艺简体" panose="03000509000000000000" charset="-122"/>
                  <a:ea typeface="方正综艺简体" panose="03000509000000000000" charset="-122"/>
                  <a:cs typeface="方正综艺简体" panose="03000509000000000000" charset="-122"/>
                </a:rPr>
                <a:t>数</a:t>
              </a:r>
              <a:r>
                <a:rPr lang="en-US" altLang="zh-CN" sz="6000" i="1" noProof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方正综艺简体" panose="03000509000000000000" charset="-122"/>
                  <a:ea typeface="方正综艺简体" panose="03000509000000000000" charset="-122"/>
                  <a:cs typeface="方正综艺简体" panose="03000509000000000000" charset="-122"/>
                </a:rPr>
                <a:t> </a:t>
              </a:r>
              <a:r>
                <a:rPr lang="zh-CN" altLang="en-US" sz="6000" i="1" noProof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方正综艺简体" panose="03000509000000000000" charset="-122"/>
                  <a:ea typeface="方正综艺简体" panose="03000509000000000000" charset="-122"/>
                  <a:cs typeface="方正综艺简体" panose="03000509000000000000" charset="-122"/>
                </a:rPr>
                <a:t>据</a:t>
              </a:r>
              <a:r>
                <a:rPr lang="en-US" altLang="zh-CN" sz="6000" i="1" noProof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方正综艺简体" panose="03000509000000000000" charset="-122"/>
                  <a:ea typeface="方正综艺简体" panose="03000509000000000000" charset="-122"/>
                  <a:cs typeface="方正综艺简体" panose="03000509000000000000" charset="-122"/>
                </a:rPr>
                <a:t> </a:t>
              </a:r>
              <a:r>
                <a:rPr lang="zh-CN" altLang="en-US" sz="6000" i="1" noProof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方正综艺简体" panose="03000509000000000000" charset="-122"/>
                  <a:ea typeface="方正综艺简体" panose="03000509000000000000" charset="-122"/>
                  <a:cs typeface="方正综艺简体" panose="03000509000000000000" charset="-122"/>
                </a:rPr>
                <a:t>学</a:t>
              </a:r>
              <a:r>
                <a:rPr lang="en-US" altLang="zh-CN" sz="6000" i="1" noProof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方正综艺简体" panose="03000509000000000000" charset="-122"/>
                  <a:ea typeface="方正综艺简体" panose="03000509000000000000" charset="-122"/>
                  <a:cs typeface="方正综艺简体" panose="03000509000000000000" charset="-122"/>
                </a:rPr>
                <a:t> </a:t>
              </a:r>
              <a:r>
                <a:rPr lang="zh-CN" altLang="en-US" sz="6000" i="1" noProof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方正综艺简体" panose="03000509000000000000" charset="-122"/>
                  <a:ea typeface="方正综艺简体" panose="03000509000000000000" charset="-122"/>
                  <a:cs typeface="方正综艺简体" panose="03000509000000000000" charset="-122"/>
                </a:rPr>
                <a:t>院</a:t>
              </a:r>
            </a:p>
          </p:txBody>
        </p:sp>
      </p:grp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001"/>
          <a:stretch>
            <a:fillRect/>
          </a:stretch>
        </p:blipFill>
        <p:spPr>
          <a:xfrm>
            <a:off x="6311265" y="2268855"/>
            <a:ext cx="6097905" cy="56457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 advTm="3000">
        <p159:morph option="byObject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" name="组合 86"/>
          <p:cNvGrpSpPr/>
          <p:nvPr/>
        </p:nvGrpSpPr>
        <p:grpSpPr>
          <a:xfrm>
            <a:off x="440919" y="526921"/>
            <a:ext cx="2439586" cy="615255"/>
            <a:chOff x="440919" y="526921"/>
            <a:chExt cx="2439586" cy="615255"/>
          </a:xfrm>
        </p:grpSpPr>
        <p:sp>
          <p:nvSpPr>
            <p:cNvPr id="88" name="任意多边形: 形状 87"/>
            <p:cNvSpPr/>
            <p:nvPr/>
          </p:nvSpPr>
          <p:spPr>
            <a:xfrm flipH="1" flipV="1">
              <a:off x="440919" y="872450"/>
              <a:ext cx="2439586" cy="269726"/>
            </a:xfrm>
            <a:custGeom>
              <a:avLst/>
              <a:gdLst>
                <a:gd name="connsiteX0" fmla="*/ 1295400 w 1295400"/>
                <a:gd name="connsiteY0" fmla="*/ 133350 h 133350"/>
                <a:gd name="connsiteX1" fmla="*/ 1162050 w 1295400"/>
                <a:gd name="connsiteY1" fmla="*/ 0 h 133350"/>
                <a:gd name="connsiteX2" fmla="*/ 0 w 1295400"/>
                <a:gd name="connsiteY2" fmla="*/ 0 h 133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95400" h="133350">
                  <a:moveTo>
                    <a:pt x="1295400" y="133350"/>
                  </a:moveTo>
                  <a:lnTo>
                    <a:pt x="1162050" y="0"/>
                  </a:lnTo>
                  <a:lnTo>
                    <a:pt x="0" y="0"/>
                  </a:lnTo>
                </a:path>
              </a:pathLst>
            </a:custGeom>
            <a:noFill/>
            <a:ln>
              <a:gradFill flip="none" rotWithShape="1">
                <a:gsLst>
                  <a:gs pos="0">
                    <a:srgbClr val="032AFF"/>
                  </a:gs>
                  <a:gs pos="100000">
                    <a:srgbClr val="4BCBFF"/>
                  </a:gs>
                </a:gsLst>
                <a:lin ang="0" scaled="1"/>
                <a:tileRect/>
              </a:gradFill>
              <a:headEnd type="none"/>
              <a:tailEnd type="oval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黑体" panose="02010609060101010101" pitchFamily="49" charset="-122"/>
                <a:ea typeface="思源黑体 CN Regular" panose="020B0500000000000000" charset="-122"/>
                <a:cs typeface="+mn-cs"/>
              </a:endParaRPr>
            </a:p>
          </p:txBody>
        </p:sp>
        <p:grpSp>
          <p:nvGrpSpPr>
            <p:cNvPr id="89" name="组合 88"/>
            <p:cNvGrpSpPr/>
            <p:nvPr/>
          </p:nvGrpSpPr>
          <p:grpSpPr>
            <a:xfrm>
              <a:off x="840831" y="526921"/>
              <a:ext cx="1845072" cy="584775"/>
              <a:chOff x="8366582" y="1737251"/>
              <a:chExt cx="1845072" cy="584775"/>
            </a:xfrm>
          </p:grpSpPr>
          <p:sp>
            <p:nvSpPr>
              <p:cNvPr id="90" name="矩形 89"/>
              <p:cNvSpPr/>
              <p:nvPr/>
            </p:nvSpPr>
            <p:spPr>
              <a:xfrm>
                <a:off x="8366582" y="1737251"/>
                <a:ext cx="1826141" cy="584775"/>
              </a:xfrm>
              <a:prstGeom prst="rect">
                <a:avLst/>
              </a:prstGeom>
              <a:effectLst>
                <a:outerShdw blurRad="63500" sx="102000" sy="102000" algn="ctr" rotWithShape="0">
                  <a:srgbClr val="0079DE">
                    <a:alpha val="51000"/>
                  </a:srgbClr>
                </a:outerShdw>
              </a:effectLst>
            </p:spPr>
            <p:txBody>
              <a:bodyPr wrap="none">
                <a:sp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32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032AFF"/>
                    </a:solidFill>
                    <a:uLnTx/>
                    <a:uFillTx/>
                    <a:latin typeface="黑体" panose="02010609060101010101" pitchFamily="49" charset="-122"/>
                    <a:ea typeface="黑体" panose="02010609060101010101" pitchFamily="49" charset="-122"/>
                  </a:rPr>
                  <a:t>学生获奖</a:t>
                </a:r>
              </a:p>
            </p:txBody>
          </p:sp>
          <p:sp>
            <p:nvSpPr>
              <p:cNvPr id="91" name="矩形 90"/>
              <p:cNvSpPr/>
              <p:nvPr/>
            </p:nvSpPr>
            <p:spPr>
              <a:xfrm>
                <a:off x="8385513" y="1737251"/>
                <a:ext cx="1826141" cy="584775"/>
              </a:xfrm>
              <a:prstGeom prst="rect">
                <a:avLst/>
              </a:prstGeom>
              <a:effectLst>
                <a:outerShdw blurRad="63500" sx="102000" sy="102000" algn="ctr" rotWithShape="0">
                  <a:srgbClr val="0079DE">
                    <a:alpha val="51000"/>
                  </a:srgbClr>
                </a:outerShdw>
              </a:effectLst>
            </p:spPr>
            <p:txBody>
              <a:bodyPr wrap="none">
                <a:sp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sz="3200" b="0" i="1" u="none" strike="noStrike" kern="1200" cap="none" spc="0" normalizeH="0" baseline="0" noProof="0" dirty="0">
                    <a:ln>
                      <a:noFill/>
                    </a:ln>
                    <a:gradFill>
                      <a:gsLst>
                        <a:gs pos="63000">
                          <a:srgbClr val="E7F8FF"/>
                        </a:gs>
                        <a:gs pos="0">
                          <a:schemeClr val="bg1"/>
                        </a:gs>
                        <a:gs pos="100000">
                          <a:srgbClr val="608BDD"/>
                        </a:gs>
                      </a:gsLst>
                      <a:lin ang="5400000" scaled="1"/>
                    </a:gradFill>
                    <a:effectLst>
                      <a:outerShdw blurRad="508000" sx="102000" sy="102000" algn="ctr" rotWithShape="0">
                        <a:srgbClr val="0079DE">
                          <a:alpha val="48000"/>
                        </a:srgbClr>
                      </a:outerShdw>
                    </a:effectLst>
                    <a:uLnTx/>
                    <a:uFillTx/>
                    <a:latin typeface="黑体" panose="02010609060101010101" pitchFamily="49" charset="-122"/>
                    <a:ea typeface="黑体" panose="02010609060101010101" pitchFamily="49" charset="-122"/>
                  </a:rPr>
                  <a:t>学生获奖</a:t>
                </a:r>
              </a:p>
            </p:txBody>
          </p:sp>
        </p:grpSp>
      </p:grpSp>
      <p:pic>
        <p:nvPicPr>
          <p:cNvPr id="52" name="图片 51"/>
          <p:cNvPicPr>
            <a:picLocks noChangeAspect="1"/>
          </p:cNvPicPr>
          <p:nvPr/>
        </p:nvPicPr>
        <p:blipFill>
          <a:blip r:embed="rId2">
            <a:biLevel thresh="25000"/>
          </a:blip>
          <a:stretch>
            <a:fillRect/>
          </a:stretch>
        </p:blipFill>
        <p:spPr>
          <a:xfrm>
            <a:off x="7475855" y="6282055"/>
            <a:ext cx="408305" cy="408305"/>
          </a:xfrm>
          <a:prstGeom prst="rect">
            <a:avLst/>
          </a:prstGeom>
        </p:spPr>
      </p:pic>
      <p:grpSp>
        <p:nvGrpSpPr>
          <p:cNvPr id="54" name="组合 53"/>
          <p:cNvGrpSpPr/>
          <p:nvPr/>
        </p:nvGrpSpPr>
        <p:grpSpPr>
          <a:xfrm>
            <a:off x="7819977" y="6195060"/>
            <a:ext cx="4177068" cy="480695"/>
            <a:chOff x="450" y="2452"/>
            <a:chExt cx="11447" cy="757"/>
          </a:xfrm>
        </p:grpSpPr>
        <p:sp>
          <p:nvSpPr>
            <p:cNvPr id="55" name="文本框 54"/>
            <p:cNvSpPr txBox="1"/>
            <p:nvPr/>
          </p:nvSpPr>
          <p:spPr>
            <a:xfrm flipH="1">
              <a:off x="450" y="2452"/>
              <a:ext cx="11447" cy="745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CN"/>
              </a:defPPr>
              <a:lvl1pPr algn="ctr">
                <a:defRPr sz="4000">
                  <a:gradFill flip="none" rotWithShape="1">
                    <a:gsLst>
                      <a:gs pos="0">
                        <a:srgbClr val="62FFFF"/>
                      </a:gs>
                      <a:gs pos="100000">
                        <a:srgbClr val="0D69FF"/>
                      </a:gs>
                    </a:gsLst>
                    <a:lin ang="2700000" scaled="1"/>
                    <a:tileRect/>
                  </a:gradFill>
                  <a:latin typeface="Agency FB" panose="020B0503020202020204" pitchFamily="34" charset="0"/>
                </a:defRPr>
              </a:lvl1pPr>
            </a:lstStyle>
            <a:p>
              <a:pPr>
                <a:lnSpc>
                  <a:spcPct val="140000"/>
                </a:lnSpc>
              </a:pPr>
              <a:r>
                <a:rPr lang="zh-CN" altLang="en-US" sz="2000" i="1" noProof="0" dirty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人</a:t>
              </a:r>
              <a:r>
                <a:rPr lang="en-US" altLang="zh-CN" sz="2000" i="1" noProof="0" dirty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 </a:t>
              </a:r>
              <a:r>
                <a:rPr lang="zh-CN" altLang="en-US" sz="2000" i="1" noProof="0" dirty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工</a:t>
              </a:r>
              <a:r>
                <a:rPr lang="en-US" altLang="zh-CN" sz="2000" i="1" noProof="0" dirty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 </a:t>
              </a:r>
              <a:r>
                <a:rPr lang="zh-CN" altLang="en-US" sz="2000" i="1" noProof="0" dirty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智</a:t>
              </a:r>
              <a:r>
                <a:rPr lang="en-US" altLang="zh-CN" sz="2000" i="1" noProof="0" dirty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 </a:t>
              </a:r>
              <a:r>
                <a:rPr lang="zh-CN" altLang="en-US" sz="2000" i="1" noProof="0" dirty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能</a:t>
              </a:r>
              <a:r>
                <a:rPr lang="en-US" altLang="zh-CN" sz="2000" i="1" noProof="0" dirty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 </a:t>
              </a:r>
              <a:r>
                <a:rPr lang="zh-CN" altLang="en-US" sz="2000" i="1" noProof="0" dirty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与</a:t>
              </a:r>
              <a:r>
                <a:rPr lang="en-US" altLang="zh-CN" sz="2000" i="1" noProof="0" dirty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 </a:t>
              </a:r>
              <a:r>
                <a:rPr lang="zh-CN" altLang="en-US" sz="2000" i="1" noProof="0" dirty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大</a:t>
              </a:r>
              <a:r>
                <a:rPr lang="en-US" altLang="zh-CN" sz="2000" i="1" noProof="0" dirty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 </a:t>
              </a:r>
              <a:r>
                <a:rPr lang="zh-CN" altLang="en-US" sz="2000" i="1" noProof="0" dirty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数</a:t>
              </a:r>
              <a:r>
                <a:rPr lang="en-US" altLang="zh-CN" sz="2000" i="1" noProof="0" dirty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 </a:t>
              </a:r>
              <a:r>
                <a:rPr lang="zh-CN" altLang="en-US" sz="2000" i="1" noProof="0" dirty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据</a:t>
              </a:r>
              <a:r>
                <a:rPr lang="en-US" altLang="zh-CN" sz="2000" i="1" noProof="0" dirty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 </a:t>
              </a:r>
              <a:r>
                <a:rPr lang="zh-CN" altLang="en-US" sz="2000" i="1" noProof="0" dirty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学</a:t>
              </a:r>
              <a:r>
                <a:rPr lang="en-US" altLang="zh-CN" sz="2000" i="1" noProof="0" dirty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 </a:t>
              </a:r>
              <a:r>
                <a:rPr lang="zh-CN" altLang="en-US" sz="2000" i="1" noProof="0" dirty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院</a:t>
              </a:r>
            </a:p>
          </p:txBody>
        </p:sp>
        <p:sp>
          <p:nvSpPr>
            <p:cNvPr id="56" name="文本框 55"/>
            <p:cNvSpPr txBox="1"/>
            <p:nvPr/>
          </p:nvSpPr>
          <p:spPr>
            <a:xfrm flipH="1">
              <a:off x="820" y="2464"/>
              <a:ext cx="10861" cy="745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CN"/>
              </a:defPPr>
              <a:lvl1pPr algn="ctr">
                <a:defRPr sz="4000">
                  <a:gradFill flip="none" rotWithShape="1">
                    <a:gsLst>
                      <a:gs pos="0">
                        <a:srgbClr val="62FFFF"/>
                      </a:gs>
                      <a:gs pos="100000">
                        <a:srgbClr val="0D69FF"/>
                      </a:gs>
                    </a:gsLst>
                    <a:lin ang="2700000" scaled="1"/>
                    <a:tileRect/>
                  </a:gradFill>
                  <a:latin typeface="Agency FB" panose="020B0503020202020204" pitchFamily="34" charset="0"/>
                </a:defRPr>
              </a:lvl1pPr>
            </a:lstStyle>
            <a:p>
              <a:pPr>
                <a:lnSpc>
                  <a:spcPct val="140000"/>
                </a:lnSpc>
              </a:pPr>
              <a:r>
                <a:rPr lang="zh-CN" altLang="en-US" sz="2000" i="1" noProof="0" dirty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人</a:t>
              </a:r>
              <a:r>
                <a:rPr lang="en-US" altLang="zh-CN" sz="2000" i="1" noProof="0" dirty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 </a:t>
              </a:r>
              <a:r>
                <a:rPr lang="zh-CN" altLang="en-US" sz="2000" i="1" noProof="0" dirty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工</a:t>
              </a:r>
              <a:r>
                <a:rPr lang="en-US" altLang="zh-CN" sz="2000" i="1" noProof="0" dirty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 </a:t>
              </a:r>
              <a:r>
                <a:rPr lang="zh-CN" altLang="en-US" sz="2000" i="1" noProof="0" dirty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智</a:t>
              </a:r>
              <a:r>
                <a:rPr lang="en-US" altLang="zh-CN" sz="2000" i="1" noProof="0" dirty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 </a:t>
              </a:r>
              <a:r>
                <a:rPr lang="zh-CN" altLang="en-US" sz="2000" i="1" noProof="0" dirty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能</a:t>
              </a:r>
              <a:r>
                <a:rPr lang="en-US" altLang="zh-CN" sz="2000" i="1" noProof="0" dirty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 </a:t>
              </a:r>
              <a:r>
                <a:rPr lang="zh-CN" altLang="en-US" sz="2000" i="1" noProof="0" dirty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与</a:t>
              </a:r>
              <a:r>
                <a:rPr lang="en-US" altLang="zh-CN" sz="2000" i="1" noProof="0" dirty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 </a:t>
              </a:r>
              <a:r>
                <a:rPr lang="zh-CN" altLang="en-US" sz="2000" i="1" noProof="0" dirty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大</a:t>
              </a:r>
              <a:r>
                <a:rPr lang="en-US" altLang="zh-CN" sz="2000" i="1" noProof="0" dirty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 </a:t>
              </a:r>
              <a:r>
                <a:rPr lang="zh-CN" altLang="en-US" sz="2000" i="1" noProof="0" dirty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数</a:t>
              </a:r>
              <a:r>
                <a:rPr lang="en-US" altLang="zh-CN" sz="2000" i="1" noProof="0" dirty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 </a:t>
              </a:r>
              <a:r>
                <a:rPr lang="zh-CN" altLang="en-US" sz="2000" i="1" noProof="0" dirty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据</a:t>
              </a:r>
              <a:r>
                <a:rPr lang="en-US" altLang="zh-CN" sz="2000" i="1" noProof="0" dirty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 </a:t>
              </a:r>
              <a:r>
                <a:rPr lang="zh-CN" altLang="en-US" sz="2000" i="1" noProof="0" dirty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学</a:t>
              </a:r>
              <a:r>
                <a:rPr lang="en-US" altLang="zh-CN" sz="2000" i="1" noProof="0" dirty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 </a:t>
              </a:r>
              <a:r>
                <a:rPr lang="zh-CN" altLang="en-US" sz="2000" i="1" noProof="0" dirty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院</a:t>
              </a:r>
            </a:p>
          </p:txBody>
        </p:sp>
      </p:grpSp>
      <p:sp>
        <p:nvSpPr>
          <p:cNvPr id="23" name="文本框 22"/>
          <p:cNvSpPr txBox="1"/>
          <p:nvPr/>
        </p:nvSpPr>
        <p:spPr>
          <a:xfrm>
            <a:off x="7527925" y="872490"/>
            <a:ext cx="4072890" cy="248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30000"/>
              </a:lnSpc>
            </a:pPr>
            <a:r>
              <a:rPr lang="zh-CN" altLang="en-US">
                <a:solidFill>
                  <a:schemeClr val="bg1">
                    <a:lumMod val="95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  <a:cs typeface="Arial" panose="020B0604020202020204" pitchFamily="34" charset="0"/>
                <a:sym typeface="+mn-ea"/>
              </a:rPr>
              <a:t>在校学生1729人（含硕士研究生60人，根据学生年级层次、兴趣爱好和能力特点，</a:t>
            </a:r>
            <a:r>
              <a:rPr lang="zh-CN" altLang="en-US" sz="2400" dirty="0">
                <a:gradFill flip="none" rotWithShape="1">
                  <a:gsLst>
                    <a:gs pos="2000">
                      <a:srgbClr val="02F8FF"/>
                    </a:gs>
                    <a:gs pos="100000">
                      <a:schemeClr val="bg1"/>
                    </a:gs>
                  </a:gsLst>
                  <a:lin ang="5400000" scaled="1"/>
                  <a:tileRect/>
                </a:gra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建立“多层次、个性化”的卓越IT工程师俱乐部</a:t>
            </a:r>
            <a:r>
              <a:rPr lang="zh-CN" altLang="en-US">
                <a:solidFill>
                  <a:schemeClr val="bg1">
                    <a:lumMod val="95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  <a:cs typeface="Arial" panose="020B0604020202020204" pitchFamily="34" charset="0"/>
                <a:sym typeface="+mn-ea"/>
              </a:rPr>
              <a:t>，开展第二课堂科技创新创业活动，增强学生工程实践能力、团队精神和创新创业意识。</a:t>
            </a:r>
          </a:p>
        </p:txBody>
      </p:sp>
      <p:grpSp>
        <p:nvGrpSpPr>
          <p:cNvPr id="95" name="组合 94"/>
          <p:cNvGrpSpPr/>
          <p:nvPr/>
        </p:nvGrpSpPr>
        <p:grpSpPr>
          <a:xfrm rot="20177027">
            <a:off x="4425521" y="2249092"/>
            <a:ext cx="2749992" cy="2393472"/>
            <a:chOff x="4485828" y="2707046"/>
            <a:chExt cx="2966511" cy="2581921"/>
          </a:xfrm>
        </p:grpSpPr>
        <p:sp>
          <p:nvSpPr>
            <p:cNvPr id="96" name="等腰三角形 95"/>
            <p:cNvSpPr/>
            <p:nvPr/>
          </p:nvSpPr>
          <p:spPr>
            <a:xfrm>
              <a:off x="4817125" y="2974010"/>
              <a:ext cx="2356058" cy="2031084"/>
            </a:xfrm>
            <a:prstGeom prst="triangle">
              <a:avLst/>
            </a:prstGeom>
            <a:solidFill>
              <a:srgbClr val="02F8FF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>
                <a:latin typeface="字魂59号-创粗黑" panose="00000500000000000000" pitchFamily="2" charset="-122"/>
                <a:ea typeface="字魂59号-创粗黑" panose="00000500000000000000" pitchFamily="2" charset="-122"/>
              </a:endParaRPr>
            </a:p>
          </p:txBody>
        </p:sp>
        <p:grpSp>
          <p:nvGrpSpPr>
            <p:cNvPr id="97" name="组合 96"/>
            <p:cNvGrpSpPr/>
            <p:nvPr/>
          </p:nvGrpSpPr>
          <p:grpSpPr>
            <a:xfrm>
              <a:off x="6789745" y="4631000"/>
              <a:ext cx="662594" cy="657967"/>
              <a:chOff x="5353747" y="2778516"/>
              <a:chExt cx="1456483" cy="1446310"/>
            </a:xfrm>
          </p:grpSpPr>
          <p:sp>
            <p:nvSpPr>
              <p:cNvPr id="110" name="任意多边形: 形状 109"/>
              <p:cNvSpPr/>
              <p:nvPr/>
            </p:nvSpPr>
            <p:spPr>
              <a:xfrm>
                <a:off x="5401391" y="2826159"/>
                <a:ext cx="1263312" cy="1398667"/>
              </a:xfrm>
              <a:custGeom>
                <a:avLst/>
                <a:gdLst>
                  <a:gd name="connsiteX0" fmla="*/ 1533525 w 2770239"/>
                  <a:gd name="connsiteY0" fmla="*/ 0 h 3067050"/>
                  <a:gd name="connsiteX1" fmla="*/ 2508989 w 2770239"/>
                  <a:gd name="connsiteY1" fmla="*/ 350183 h 3067050"/>
                  <a:gd name="connsiteX2" fmla="*/ 2583955 w 2770239"/>
                  <a:gd name="connsiteY2" fmla="*/ 418316 h 3067050"/>
                  <a:gd name="connsiteX3" fmla="*/ 2575301 w 2770239"/>
                  <a:gd name="connsiteY3" fmla="*/ 418316 h 3067050"/>
                  <a:gd name="connsiteX4" fmla="*/ 2505283 w 2770239"/>
                  <a:gd name="connsiteY4" fmla="*/ 354679 h 3067050"/>
                  <a:gd name="connsiteX5" fmla="*/ 1533525 w 2770239"/>
                  <a:gd name="connsiteY5" fmla="*/ 5827 h 3067050"/>
                  <a:gd name="connsiteX6" fmla="*/ 5827 w 2770239"/>
                  <a:gd name="connsiteY6" fmla="*/ 1533525 h 3067050"/>
                  <a:gd name="connsiteX7" fmla="*/ 1533525 w 2770239"/>
                  <a:gd name="connsiteY7" fmla="*/ 3061223 h 3067050"/>
                  <a:gd name="connsiteX8" fmla="*/ 2712371 w 2770239"/>
                  <a:gd name="connsiteY8" fmla="*/ 2505283 h 3067050"/>
                  <a:gd name="connsiteX9" fmla="*/ 2762971 w 2770239"/>
                  <a:gd name="connsiteY9" fmla="*/ 2437616 h 3067050"/>
                  <a:gd name="connsiteX10" fmla="*/ 2770239 w 2770239"/>
                  <a:gd name="connsiteY10" fmla="*/ 2437616 h 3067050"/>
                  <a:gd name="connsiteX11" fmla="*/ 2716868 w 2770239"/>
                  <a:gd name="connsiteY11" fmla="*/ 2508989 h 3067050"/>
                  <a:gd name="connsiteX12" fmla="*/ 1533525 w 2770239"/>
                  <a:gd name="connsiteY12" fmla="*/ 3067050 h 3067050"/>
                  <a:gd name="connsiteX13" fmla="*/ 0 w 2770239"/>
                  <a:gd name="connsiteY13" fmla="*/ 1533525 h 3067050"/>
                  <a:gd name="connsiteX14" fmla="*/ 1533525 w 2770239"/>
                  <a:gd name="connsiteY14" fmla="*/ 0 h 3067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770239" h="3067050">
                    <a:moveTo>
                      <a:pt x="1533525" y="0"/>
                    </a:moveTo>
                    <a:cubicBezTo>
                      <a:pt x="1904062" y="0"/>
                      <a:pt x="2243906" y="131416"/>
                      <a:pt x="2508989" y="350183"/>
                    </a:cubicBezTo>
                    <a:lnTo>
                      <a:pt x="2583955" y="418316"/>
                    </a:lnTo>
                    <a:lnTo>
                      <a:pt x="2575301" y="418316"/>
                    </a:lnTo>
                    <a:lnTo>
                      <a:pt x="2505283" y="354679"/>
                    </a:lnTo>
                    <a:cubicBezTo>
                      <a:pt x="2241207" y="136744"/>
                      <a:pt x="1902655" y="5827"/>
                      <a:pt x="1533525" y="5827"/>
                    </a:cubicBezTo>
                    <a:cubicBezTo>
                      <a:pt x="689801" y="5827"/>
                      <a:pt x="5827" y="689801"/>
                      <a:pt x="5827" y="1533525"/>
                    </a:cubicBezTo>
                    <a:cubicBezTo>
                      <a:pt x="5827" y="2377249"/>
                      <a:pt x="689801" y="3061223"/>
                      <a:pt x="1533525" y="3061223"/>
                    </a:cubicBezTo>
                    <a:cubicBezTo>
                      <a:pt x="2008120" y="3061223"/>
                      <a:pt x="2432169" y="2844810"/>
                      <a:pt x="2712371" y="2505283"/>
                    </a:cubicBezTo>
                    <a:lnTo>
                      <a:pt x="2762971" y="2437616"/>
                    </a:lnTo>
                    <a:lnTo>
                      <a:pt x="2770239" y="2437616"/>
                    </a:lnTo>
                    <a:lnTo>
                      <a:pt x="2716868" y="2508989"/>
                    </a:lnTo>
                    <a:cubicBezTo>
                      <a:pt x="2435596" y="2849811"/>
                      <a:pt x="2009930" y="3067050"/>
                      <a:pt x="1533525" y="3067050"/>
                    </a:cubicBezTo>
                    <a:cubicBezTo>
                      <a:pt x="686583" y="3067050"/>
                      <a:pt x="0" y="2380467"/>
                      <a:pt x="0" y="1533525"/>
                    </a:cubicBezTo>
                    <a:cubicBezTo>
                      <a:pt x="0" y="686583"/>
                      <a:pt x="686583" y="0"/>
                      <a:pt x="1533525" y="0"/>
                    </a:cubicBezTo>
                    <a:close/>
                  </a:path>
                </a:pathLst>
              </a:custGeom>
              <a:gradFill flip="none" rotWithShape="1">
                <a:gsLst>
                  <a:gs pos="31000">
                    <a:srgbClr val="25A6FC"/>
                  </a:gs>
                  <a:gs pos="100000">
                    <a:srgbClr val="02F8FF"/>
                  </a:gs>
                </a:gsLst>
                <a:lin ang="16200000" scaled="1"/>
                <a:tileRect/>
              </a:gradFill>
              <a:ln w="2540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no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>
                  <a:latin typeface="字魂59号-创粗黑" panose="00000500000000000000" pitchFamily="2" charset="-122"/>
                  <a:ea typeface="字魂59号-创粗黑" panose="00000500000000000000" pitchFamily="2" charset="-122"/>
                </a:endParaRPr>
              </a:p>
            </p:txBody>
          </p:sp>
          <p:sp>
            <p:nvSpPr>
              <p:cNvPr id="111" name="任意多边形: 形状 110"/>
              <p:cNvSpPr/>
              <p:nvPr/>
            </p:nvSpPr>
            <p:spPr>
              <a:xfrm>
                <a:off x="5353747" y="2778516"/>
                <a:ext cx="1456483" cy="1371175"/>
              </a:xfrm>
              <a:custGeom>
                <a:avLst/>
                <a:gdLst>
                  <a:gd name="connsiteX0" fmla="*/ 3014026 w 3193831"/>
                  <a:gd name="connsiteY0" fmla="*/ 2148391 h 3006763"/>
                  <a:gd name="connsiteX1" fmla="*/ 3193831 w 3193831"/>
                  <a:gd name="connsiteY1" fmla="*/ 2148391 h 3006763"/>
                  <a:gd name="connsiteX2" fmla="*/ 3147278 w 3193831"/>
                  <a:gd name="connsiteY2" fmla="*/ 2275584 h 3006763"/>
                  <a:gd name="connsiteX3" fmla="*/ 2553822 w 3193831"/>
                  <a:gd name="connsiteY3" fmla="*/ 2996255 h 3006763"/>
                  <a:gd name="connsiteX4" fmla="*/ 2542874 w 3193831"/>
                  <a:gd name="connsiteY4" fmla="*/ 3002548 h 3006763"/>
                  <a:gd name="connsiteX5" fmla="*/ 2542874 w 3193831"/>
                  <a:gd name="connsiteY5" fmla="*/ 2790466 h 3006763"/>
                  <a:gd name="connsiteX6" fmla="*/ 2625717 w 3193831"/>
                  <a:gd name="connsiteY6" fmla="*/ 2725374 h 3006763"/>
                  <a:gd name="connsiteX7" fmla="*/ 2991551 w 3193831"/>
                  <a:gd name="connsiteY7" fmla="*/ 2209798 h 3006763"/>
                  <a:gd name="connsiteX8" fmla="*/ 69144 w 3193831"/>
                  <a:gd name="connsiteY8" fmla="*/ 1168401 h 3006763"/>
                  <a:gd name="connsiteX9" fmla="*/ 247045 w 3193831"/>
                  <a:gd name="connsiteY9" fmla="*/ 1168401 h 3006763"/>
                  <a:gd name="connsiteX10" fmla="*/ 235052 w 3193831"/>
                  <a:gd name="connsiteY10" fmla="*/ 1201167 h 3006763"/>
                  <a:gd name="connsiteX11" fmla="*/ 169009 w 3193831"/>
                  <a:gd name="connsiteY11" fmla="*/ 1638000 h 3006763"/>
                  <a:gd name="connsiteX12" fmla="*/ 703586 w 3193831"/>
                  <a:gd name="connsiteY12" fmla="*/ 2771545 h 3006763"/>
                  <a:gd name="connsiteX13" fmla="*/ 739474 w 3193831"/>
                  <a:gd name="connsiteY13" fmla="*/ 2798382 h 3006763"/>
                  <a:gd name="connsiteX14" fmla="*/ 739474 w 3193831"/>
                  <a:gd name="connsiteY14" fmla="*/ 3006763 h 3006763"/>
                  <a:gd name="connsiteX15" fmla="*/ 722179 w 3193831"/>
                  <a:gd name="connsiteY15" fmla="*/ 2996255 h 3006763"/>
                  <a:gd name="connsiteX16" fmla="*/ 0 w 3193831"/>
                  <a:gd name="connsiteY16" fmla="*/ 1638000 h 3006763"/>
                  <a:gd name="connsiteX17" fmla="*/ 33279 w 3193831"/>
                  <a:gd name="connsiteY17" fmla="*/ 1307886 h 3006763"/>
                  <a:gd name="connsiteX18" fmla="*/ 1638000 w 3193831"/>
                  <a:gd name="connsiteY18" fmla="*/ 0 h 3006763"/>
                  <a:gd name="connsiteX19" fmla="*/ 3078302 w 3193831"/>
                  <a:gd name="connsiteY19" fmla="*/ 857232 h 3006763"/>
                  <a:gd name="connsiteX20" fmla="*/ 3137438 w 3193831"/>
                  <a:gd name="connsiteY20" fmla="*/ 979990 h 3006763"/>
                  <a:gd name="connsiteX21" fmla="*/ 2950020 w 3193831"/>
                  <a:gd name="connsiteY21" fmla="*/ 979990 h 3006763"/>
                  <a:gd name="connsiteX22" fmla="*/ 2929692 w 3193831"/>
                  <a:gd name="connsiteY22" fmla="*/ 937792 h 3006763"/>
                  <a:gd name="connsiteX23" fmla="*/ 1638000 w 3193831"/>
                  <a:gd name="connsiteY23" fmla="*/ 169009 h 3006763"/>
                  <a:gd name="connsiteX24" fmla="*/ 816674 w 3193831"/>
                  <a:gd name="connsiteY24" fmla="*/ 419890 h 3006763"/>
                  <a:gd name="connsiteX25" fmla="*/ 714074 w 3193831"/>
                  <a:gd name="connsiteY25" fmla="*/ 496612 h 3006763"/>
                  <a:gd name="connsiteX26" fmla="*/ 714074 w 3193831"/>
                  <a:gd name="connsiteY26" fmla="*/ 285806 h 3006763"/>
                  <a:gd name="connsiteX27" fmla="*/ 722179 w 3193831"/>
                  <a:gd name="connsiteY27" fmla="*/ 279745 h 3006763"/>
                  <a:gd name="connsiteX28" fmla="*/ 1638000 w 3193831"/>
                  <a:gd name="connsiteY28" fmla="*/ 0 h 30067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3193831" h="3006763">
                    <a:moveTo>
                      <a:pt x="3014026" y="2148391"/>
                    </a:moveTo>
                    <a:lnTo>
                      <a:pt x="3193831" y="2148391"/>
                    </a:lnTo>
                    <a:lnTo>
                      <a:pt x="3147278" y="2275584"/>
                    </a:lnTo>
                    <a:cubicBezTo>
                      <a:pt x="3022947" y="2569535"/>
                      <a:pt x="2815248" y="2819639"/>
                      <a:pt x="2553822" y="2996255"/>
                    </a:cubicBezTo>
                    <a:lnTo>
                      <a:pt x="2542874" y="3002548"/>
                    </a:lnTo>
                    <a:lnTo>
                      <a:pt x="2542874" y="2790466"/>
                    </a:lnTo>
                    <a:lnTo>
                      <a:pt x="2625717" y="2725374"/>
                    </a:lnTo>
                    <a:cubicBezTo>
                      <a:pt x="2782241" y="2583111"/>
                      <a:pt x="2907924" y="2407514"/>
                      <a:pt x="2991551" y="2209798"/>
                    </a:cubicBezTo>
                    <a:close/>
                    <a:moveTo>
                      <a:pt x="69144" y="1168401"/>
                    </a:moveTo>
                    <a:lnTo>
                      <a:pt x="247045" y="1168401"/>
                    </a:lnTo>
                    <a:lnTo>
                      <a:pt x="235052" y="1201167"/>
                    </a:lnTo>
                    <a:cubicBezTo>
                      <a:pt x="192131" y="1339163"/>
                      <a:pt x="169009" y="1485881"/>
                      <a:pt x="169009" y="1638000"/>
                    </a:cubicBezTo>
                    <a:cubicBezTo>
                      <a:pt x="169009" y="2094357"/>
                      <a:pt x="377106" y="2502110"/>
                      <a:pt x="703586" y="2771545"/>
                    </a:cubicBezTo>
                    <a:lnTo>
                      <a:pt x="739474" y="2798382"/>
                    </a:lnTo>
                    <a:lnTo>
                      <a:pt x="739474" y="3006763"/>
                    </a:lnTo>
                    <a:lnTo>
                      <a:pt x="722179" y="2996255"/>
                    </a:lnTo>
                    <a:cubicBezTo>
                      <a:pt x="286468" y="2701895"/>
                      <a:pt x="0" y="2203402"/>
                      <a:pt x="0" y="1638000"/>
                    </a:cubicBezTo>
                    <a:cubicBezTo>
                      <a:pt x="0" y="1524920"/>
                      <a:pt x="11459" y="1414516"/>
                      <a:pt x="33279" y="1307886"/>
                    </a:cubicBezTo>
                    <a:close/>
                    <a:moveTo>
                      <a:pt x="1638000" y="0"/>
                    </a:moveTo>
                    <a:cubicBezTo>
                      <a:pt x="2259942" y="0"/>
                      <a:pt x="2800925" y="346626"/>
                      <a:pt x="3078302" y="857232"/>
                    </a:cubicBezTo>
                    <a:lnTo>
                      <a:pt x="3137438" y="979990"/>
                    </a:lnTo>
                    <a:lnTo>
                      <a:pt x="2950020" y="979990"/>
                    </a:lnTo>
                    <a:lnTo>
                      <a:pt x="2929692" y="937792"/>
                    </a:lnTo>
                    <a:cubicBezTo>
                      <a:pt x="2680934" y="479870"/>
                      <a:pt x="2195770" y="169009"/>
                      <a:pt x="1638000" y="169009"/>
                    </a:cubicBezTo>
                    <a:cubicBezTo>
                      <a:pt x="1333762" y="169009"/>
                      <a:pt x="1051126" y="261497"/>
                      <a:pt x="816674" y="419890"/>
                    </a:cubicBezTo>
                    <a:lnTo>
                      <a:pt x="714074" y="496612"/>
                    </a:lnTo>
                    <a:lnTo>
                      <a:pt x="714074" y="285806"/>
                    </a:lnTo>
                    <a:lnTo>
                      <a:pt x="722179" y="279745"/>
                    </a:lnTo>
                    <a:cubicBezTo>
                      <a:pt x="983605" y="103129"/>
                      <a:pt x="1298759" y="0"/>
                      <a:pt x="1638000" y="0"/>
                    </a:cubicBezTo>
                    <a:close/>
                  </a:path>
                </a:pathLst>
              </a:custGeom>
              <a:gradFill flip="none" rotWithShape="1">
                <a:gsLst>
                  <a:gs pos="31000">
                    <a:srgbClr val="25A6FC"/>
                  </a:gs>
                  <a:gs pos="100000">
                    <a:srgbClr val="02F8FF"/>
                  </a:gs>
                </a:gsLst>
                <a:lin ang="16200000" scaled="1"/>
                <a:tileRect/>
              </a:gradFill>
              <a:ln w="2540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no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>
                  <a:latin typeface="字魂59号-创粗黑" panose="00000500000000000000" pitchFamily="2" charset="-122"/>
                  <a:ea typeface="字魂59号-创粗黑" panose="00000500000000000000" pitchFamily="2" charset="-122"/>
                </a:endParaRPr>
              </a:p>
            </p:txBody>
          </p:sp>
          <p:sp>
            <p:nvSpPr>
              <p:cNvPr id="112" name="圆: 空心 111"/>
              <p:cNvSpPr/>
              <p:nvPr/>
            </p:nvSpPr>
            <p:spPr>
              <a:xfrm>
                <a:off x="5468361" y="2893129"/>
                <a:ext cx="1264727" cy="1264728"/>
              </a:xfrm>
              <a:prstGeom prst="donut">
                <a:avLst>
                  <a:gd name="adj" fmla="val 571"/>
                </a:avLst>
              </a:prstGeom>
              <a:gradFill flip="none" rotWithShape="1">
                <a:gsLst>
                  <a:gs pos="31000">
                    <a:srgbClr val="25A6FC">
                      <a:alpha val="40000"/>
                    </a:srgbClr>
                  </a:gs>
                  <a:gs pos="100000">
                    <a:srgbClr val="02F8FF">
                      <a:alpha val="20000"/>
                    </a:srgbClr>
                  </a:gs>
                </a:gsLst>
                <a:lin ang="16200000" scaled="1"/>
                <a:tileRect/>
              </a:gradFill>
              <a:ln w="2540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no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>
                  <a:latin typeface="字魂59号-创粗黑" panose="00000500000000000000" pitchFamily="2" charset="-122"/>
                  <a:ea typeface="字魂59号-创粗黑" panose="00000500000000000000" pitchFamily="2" charset="-122"/>
                </a:endParaRPr>
              </a:p>
            </p:txBody>
          </p:sp>
          <p:sp>
            <p:nvSpPr>
              <p:cNvPr id="113" name="椭圆 112"/>
              <p:cNvSpPr/>
              <p:nvPr/>
            </p:nvSpPr>
            <p:spPr>
              <a:xfrm>
                <a:off x="5554869" y="2979636"/>
                <a:ext cx="1091714" cy="1091713"/>
              </a:xfrm>
              <a:prstGeom prst="ellipse">
                <a:avLst/>
              </a:prstGeom>
              <a:gradFill flip="none" rotWithShape="1">
                <a:gsLst>
                  <a:gs pos="31000">
                    <a:srgbClr val="25A6FC"/>
                  </a:gs>
                  <a:gs pos="100000">
                    <a:srgbClr val="02F8FF"/>
                  </a:gs>
                </a:gsLst>
                <a:lin ang="16200000" scaled="1"/>
                <a:tileRect/>
              </a:gradFill>
              <a:ln w="2540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no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>
                  <a:latin typeface="字魂59号-创粗黑" panose="00000500000000000000" pitchFamily="2" charset="-122"/>
                  <a:ea typeface="字魂59号-创粗黑" panose="00000500000000000000" pitchFamily="2" charset="-122"/>
                </a:endParaRPr>
              </a:p>
            </p:txBody>
          </p:sp>
        </p:grpSp>
        <p:grpSp>
          <p:nvGrpSpPr>
            <p:cNvPr id="98" name="组合 97"/>
            <p:cNvGrpSpPr/>
            <p:nvPr/>
          </p:nvGrpSpPr>
          <p:grpSpPr>
            <a:xfrm>
              <a:off x="5663857" y="2707046"/>
              <a:ext cx="662594" cy="657967"/>
              <a:chOff x="5353747" y="2778516"/>
              <a:chExt cx="1456483" cy="1446310"/>
            </a:xfrm>
          </p:grpSpPr>
          <p:sp>
            <p:nvSpPr>
              <p:cNvPr id="105" name="任意多边形: 形状 104"/>
              <p:cNvSpPr/>
              <p:nvPr/>
            </p:nvSpPr>
            <p:spPr>
              <a:xfrm>
                <a:off x="5401391" y="2826159"/>
                <a:ext cx="1263312" cy="1398667"/>
              </a:xfrm>
              <a:custGeom>
                <a:avLst/>
                <a:gdLst>
                  <a:gd name="connsiteX0" fmla="*/ 1533525 w 2770239"/>
                  <a:gd name="connsiteY0" fmla="*/ 0 h 3067050"/>
                  <a:gd name="connsiteX1" fmla="*/ 2508989 w 2770239"/>
                  <a:gd name="connsiteY1" fmla="*/ 350183 h 3067050"/>
                  <a:gd name="connsiteX2" fmla="*/ 2583955 w 2770239"/>
                  <a:gd name="connsiteY2" fmla="*/ 418316 h 3067050"/>
                  <a:gd name="connsiteX3" fmla="*/ 2575301 w 2770239"/>
                  <a:gd name="connsiteY3" fmla="*/ 418316 h 3067050"/>
                  <a:gd name="connsiteX4" fmla="*/ 2505283 w 2770239"/>
                  <a:gd name="connsiteY4" fmla="*/ 354679 h 3067050"/>
                  <a:gd name="connsiteX5" fmla="*/ 1533525 w 2770239"/>
                  <a:gd name="connsiteY5" fmla="*/ 5827 h 3067050"/>
                  <a:gd name="connsiteX6" fmla="*/ 5827 w 2770239"/>
                  <a:gd name="connsiteY6" fmla="*/ 1533525 h 3067050"/>
                  <a:gd name="connsiteX7" fmla="*/ 1533525 w 2770239"/>
                  <a:gd name="connsiteY7" fmla="*/ 3061223 h 3067050"/>
                  <a:gd name="connsiteX8" fmla="*/ 2712371 w 2770239"/>
                  <a:gd name="connsiteY8" fmla="*/ 2505283 h 3067050"/>
                  <a:gd name="connsiteX9" fmla="*/ 2762971 w 2770239"/>
                  <a:gd name="connsiteY9" fmla="*/ 2437616 h 3067050"/>
                  <a:gd name="connsiteX10" fmla="*/ 2770239 w 2770239"/>
                  <a:gd name="connsiteY10" fmla="*/ 2437616 h 3067050"/>
                  <a:gd name="connsiteX11" fmla="*/ 2716868 w 2770239"/>
                  <a:gd name="connsiteY11" fmla="*/ 2508989 h 3067050"/>
                  <a:gd name="connsiteX12" fmla="*/ 1533525 w 2770239"/>
                  <a:gd name="connsiteY12" fmla="*/ 3067050 h 3067050"/>
                  <a:gd name="connsiteX13" fmla="*/ 0 w 2770239"/>
                  <a:gd name="connsiteY13" fmla="*/ 1533525 h 3067050"/>
                  <a:gd name="connsiteX14" fmla="*/ 1533525 w 2770239"/>
                  <a:gd name="connsiteY14" fmla="*/ 0 h 3067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770239" h="3067050">
                    <a:moveTo>
                      <a:pt x="1533525" y="0"/>
                    </a:moveTo>
                    <a:cubicBezTo>
                      <a:pt x="1904062" y="0"/>
                      <a:pt x="2243906" y="131416"/>
                      <a:pt x="2508989" y="350183"/>
                    </a:cubicBezTo>
                    <a:lnTo>
                      <a:pt x="2583955" y="418316"/>
                    </a:lnTo>
                    <a:lnTo>
                      <a:pt x="2575301" y="418316"/>
                    </a:lnTo>
                    <a:lnTo>
                      <a:pt x="2505283" y="354679"/>
                    </a:lnTo>
                    <a:cubicBezTo>
                      <a:pt x="2241207" y="136744"/>
                      <a:pt x="1902655" y="5827"/>
                      <a:pt x="1533525" y="5827"/>
                    </a:cubicBezTo>
                    <a:cubicBezTo>
                      <a:pt x="689801" y="5827"/>
                      <a:pt x="5827" y="689801"/>
                      <a:pt x="5827" y="1533525"/>
                    </a:cubicBezTo>
                    <a:cubicBezTo>
                      <a:pt x="5827" y="2377249"/>
                      <a:pt x="689801" y="3061223"/>
                      <a:pt x="1533525" y="3061223"/>
                    </a:cubicBezTo>
                    <a:cubicBezTo>
                      <a:pt x="2008120" y="3061223"/>
                      <a:pt x="2432169" y="2844810"/>
                      <a:pt x="2712371" y="2505283"/>
                    </a:cubicBezTo>
                    <a:lnTo>
                      <a:pt x="2762971" y="2437616"/>
                    </a:lnTo>
                    <a:lnTo>
                      <a:pt x="2770239" y="2437616"/>
                    </a:lnTo>
                    <a:lnTo>
                      <a:pt x="2716868" y="2508989"/>
                    </a:lnTo>
                    <a:cubicBezTo>
                      <a:pt x="2435596" y="2849811"/>
                      <a:pt x="2009930" y="3067050"/>
                      <a:pt x="1533525" y="3067050"/>
                    </a:cubicBezTo>
                    <a:cubicBezTo>
                      <a:pt x="686583" y="3067050"/>
                      <a:pt x="0" y="2380467"/>
                      <a:pt x="0" y="1533525"/>
                    </a:cubicBezTo>
                    <a:cubicBezTo>
                      <a:pt x="0" y="686583"/>
                      <a:pt x="686583" y="0"/>
                      <a:pt x="1533525" y="0"/>
                    </a:cubicBezTo>
                    <a:close/>
                  </a:path>
                </a:pathLst>
              </a:custGeom>
              <a:gradFill flip="none" rotWithShape="1">
                <a:gsLst>
                  <a:gs pos="31000">
                    <a:srgbClr val="25A6FC"/>
                  </a:gs>
                  <a:gs pos="100000">
                    <a:srgbClr val="02F8FF"/>
                  </a:gs>
                </a:gsLst>
                <a:lin ang="16200000" scaled="1"/>
                <a:tileRect/>
              </a:gradFill>
              <a:ln w="2540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no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>
                  <a:latin typeface="字魂59号-创粗黑" panose="00000500000000000000" pitchFamily="2" charset="-122"/>
                  <a:ea typeface="字魂59号-创粗黑" panose="00000500000000000000" pitchFamily="2" charset="-122"/>
                </a:endParaRPr>
              </a:p>
            </p:txBody>
          </p:sp>
          <p:sp>
            <p:nvSpPr>
              <p:cNvPr id="106" name="任意多边形: 形状 105"/>
              <p:cNvSpPr/>
              <p:nvPr/>
            </p:nvSpPr>
            <p:spPr>
              <a:xfrm>
                <a:off x="5353747" y="2778516"/>
                <a:ext cx="1456483" cy="1371175"/>
              </a:xfrm>
              <a:custGeom>
                <a:avLst/>
                <a:gdLst>
                  <a:gd name="connsiteX0" fmla="*/ 3014026 w 3193831"/>
                  <a:gd name="connsiteY0" fmla="*/ 2148391 h 3006763"/>
                  <a:gd name="connsiteX1" fmla="*/ 3193831 w 3193831"/>
                  <a:gd name="connsiteY1" fmla="*/ 2148391 h 3006763"/>
                  <a:gd name="connsiteX2" fmla="*/ 3147278 w 3193831"/>
                  <a:gd name="connsiteY2" fmla="*/ 2275584 h 3006763"/>
                  <a:gd name="connsiteX3" fmla="*/ 2553822 w 3193831"/>
                  <a:gd name="connsiteY3" fmla="*/ 2996255 h 3006763"/>
                  <a:gd name="connsiteX4" fmla="*/ 2542874 w 3193831"/>
                  <a:gd name="connsiteY4" fmla="*/ 3002548 h 3006763"/>
                  <a:gd name="connsiteX5" fmla="*/ 2542874 w 3193831"/>
                  <a:gd name="connsiteY5" fmla="*/ 2790466 h 3006763"/>
                  <a:gd name="connsiteX6" fmla="*/ 2625717 w 3193831"/>
                  <a:gd name="connsiteY6" fmla="*/ 2725374 h 3006763"/>
                  <a:gd name="connsiteX7" fmla="*/ 2991551 w 3193831"/>
                  <a:gd name="connsiteY7" fmla="*/ 2209798 h 3006763"/>
                  <a:gd name="connsiteX8" fmla="*/ 69144 w 3193831"/>
                  <a:gd name="connsiteY8" fmla="*/ 1168401 h 3006763"/>
                  <a:gd name="connsiteX9" fmla="*/ 247045 w 3193831"/>
                  <a:gd name="connsiteY9" fmla="*/ 1168401 h 3006763"/>
                  <a:gd name="connsiteX10" fmla="*/ 235052 w 3193831"/>
                  <a:gd name="connsiteY10" fmla="*/ 1201167 h 3006763"/>
                  <a:gd name="connsiteX11" fmla="*/ 169009 w 3193831"/>
                  <a:gd name="connsiteY11" fmla="*/ 1638000 h 3006763"/>
                  <a:gd name="connsiteX12" fmla="*/ 703586 w 3193831"/>
                  <a:gd name="connsiteY12" fmla="*/ 2771545 h 3006763"/>
                  <a:gd name="connsiteX13" fmla="*/ 739474 w 3193831"/>
                  <a:gd name="connsiteY13" fmla="*/ 2798382 h 3006763"/>
                  <a:gd name="connsiteX14" fmla="*/ 739474 w 3193831"/>
                  <a:gd name="connsiteY14" fmla="*/ 3006763 h 3006763"/>
                  <a:gd name="connsiteX15" fmla="*/ 722179 w 3193831"/>
                  <a:gd name="connsiteY15" fmla="*/ 2996255 h 3006763"/>
                  <a:gd name="connsiteX16" fmla="*/ 0 w 3193831"/>
                  <a:gd name="connsiteY16" fmla="*/ 1638000 h 3006763"/>
                  <a:gd name="connsiteX17" fmla="*/ 33279 w 3193831"/>
                  <a:gd name="connsiteY17" fmla="*/ 1307886 h 3006763"/>
                  <a:gd name="connsiteX18" fmla="*/ 1638000 w 3193831"/>
                  <a:gd name="connsiteY18" fmla="*/ 0 h 3006763"/>
                  <a:gd name="connsiteX19" fmla="*/ 3078302 w 3193831"/>
                  <a:gd name="connsiteY19" fmla="*/ 857232 h 3006763"/>
                  <a:gd name="connsiteX20" fmla="*/ 3137438 w 3193831"/>
                  <a:gd name="connsiteY20" fmla="*/ 979990 h 3006763"/>
                  <a:gd name="connsiteX21" fmla="*/ 2950020 w 3193831"/>
                  <a:gd name="connsiteY21" fmla="*/ 979990 h 3006763"/>
                  <a:gd name="connsiteX22" fmla="*/ 2929692 w 3193831"/>
                  <a:gd name="connsiteY22" fmla="*/ 937792 h 3006763"/>
                  <a:gd name="connsiteX23" fmla="*/ 1638000 w 3193831"/>
                  <a:gd name="connsiteY23" fmla="*/ 169009 h 3006763"/>
                  <a:gd name="connsiteX24" fmla="*/ 816674 w 3193831"/>
                  <a:gd name="connsiteY24" fmla="*/ 419890 h 3006763"/>
                  <a:gd name="connsiteX25" fmla="*/ 714074 w 3193831"/>
                  <a:gd name="connsiteY25" fmla="*/ 496612 h 3006763"/>
                  <a:gd name="connsiteX26" fmla="*/ 714074 w 3193831"/>
                  <a:gd name="connsiteY26" fmla="*/ 285806 h 3006763"/>
                  <a:gd name="connsiteX27" fmla="*/ 722179 w 3193831"/>
                  <a:gd name="connsiteY27" fmla="*/ 279745 h 3006763"/>
                  <a:gd name="connsiteX28" fmla="*/ 1638000 w 3193831"/>
                  <a:gd name="connsiteY28" fmla="*/ 0 h 30067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3193831" h="3006763">
                    <a:moveTo>
                      <a:pt x="3014026" y="2148391"/>
                    </a:moveTo>
                    <a:lnTo>
                      <a:pt x="3193831" y="2148391"/>
                    </a:lnTo>
                    <a:lnTo>
                      <a:pt x="3147278" y="2275584"/>
                    </a:lnTo>
                    <a:cubicBezTo>
                      <a:pt x="3022947" y="2569535"/>
                      <a:pt x="2815248" y="2819639"/>
                      <a:pt x="2553822" y="2996255"/>
                    </a:cubicBezTo>
                    <a:lnTo>
                      <a:pt x="2542874" y="3002548"/>
                    </a:lnTo>
                    <a:lnTo>
                      <a:pt x="2542874" y="2790466"/>
                    </a:lnTo>
                    <a:lnTo>
                      <a:pt x="2625717" y="2725374"/>
                    </a:lnTo>
                    <a:cubicBezTo>
                      <a:pt x="2782241" y="2583111"/>
                      <a:pt x="2907924" y="2407514"/>
                      <a:pt x="2991551" y="2209798"/>
                    </a:cubicBezTo>
                    <a:close/>
                    <a:moveTo>
                      <a:pt x="69144" y="1168401"/>
                    </a:moveTo>
                    <a:lnTo>
                      <a:pt x="247045" y="1168401"/>
                    </a:lnTo>
                    <a:lnTo>
                      <a:pt x="235052" y="1201167"/>
                    </a:lnTo>
                    <a:cubicBezTo>
                      <a:pt x="192131" y="1339163"/>
                      <a:pt x="169009" y="1485881"/>
                      <a:pt x="169009" y="1638000"/>
                    </a:cubicBezTo>
                    <a:cubicBezTo>
                      <a:pt x="169009" y="2094357"/>
                      <a:pt x="377106" y="2502110"/>
                      <a:pt x="703586" y="2771545"/>
                    </a:cubicBezTo>
                    <a:lnTo>
                      <a:pt x="739474" y="2798382"/>
                    </a:lnTo>
                    <a:lnTo>
                      <a:pt x="739474" y="3006763"/>
                    </a:lnTo>
                    <a:lnTo>
                      <a:pt x="722179" y="2996255"/>
                    </a:lnTo>
                    <a:cubicBezTo>
                      <a:pt x="286468" y="2701895"/>
                      <a:pt x="0" y="2203402"/>
                      <a:pt x="0" y="1638000"/>
                    </a:cubicBezTo>
                    <a:cubicBezTo>
                      <a:pt x="0" y="1524920"/>
                      <a:pt x="11459" y="1414516"/>
                      <a:pt x="33279" y="1307886"/>
                    </a:cubicBezTo>
                    <a:close/>
                    <a:moveTo>
                      <a:pt x="1638000" y="0"/>
                    </a:moveTo>
                    <a:cubicBezTo>
                      <a:pt x="2259942" y="0"/>
                      <a:pt x="2800925" y="346626"/>
                      <a:pt x="3078302" y="857232"/>
                    </a:cubicBezTo>
                    <a:lnTo>
                      <a:pt x="3137438" y="979990"/>
                    </a:lnTo>
                    <a:lnTo>
                      <a:pt x="2950020" y="979990"/>
                    </a:lnTo>
                    <a:lnTo>
                      <a:pt x="2929692" y="937792"/>
                    </a:lnTo>
                    <a:cubicBezTo>
                      <a:pt x="2680934" y="479870"/>
                      <a:pt x="2195770" y="169009"/>
                      <a:pt x="1638000" y="169009"/>
                    </a:cubicBezTo>
                    <a:cubicBezTo>
                      <a:pt x="1333762" y="169009"/>
                      <a:pt x="1051126" y="261497"/>
                      <a:pt x="816674" y="419890"/>
                    </a:cubicBezTo>
                    <a:lnTo>
                      <a:pt x="714074" y="496612"/>
                    </a:lnTo>
                    <a:lnTo>
                      <a:pt x="714074" y="285806"/>
                    </a:lnTo>
                    <a:lnTo>
                      <a:pt x="722179" y="279745"/>
                    </a:lnTo>
                    <a:cubicBezTo>
                      <a:pt x="983605" y="103129"/>
                      <a:pt x="1298759" y="0"/>
                      <a:pt x="1638000" y="0"/>
                    </a:cubicBezTo>
                    <a:close/>
                  </a:path>
                </a:pathLst>
              </a:custGeom>
              <a:gradFill flip="none" rotWithShape="1">
                <a:gsLst>
                  <a:gs pos="31000">
                    <a:srgbClr val="25A6FC"/>
                  </a:gs>
                  <a:gs pos="100000">
                    <a:srgbClr val="02F8FF"/>
                  </a:gs>
                </a:gsLst>
                <a:lin ang="16200000" scaled="1"/>
                <a:tileRect/>
              </a:gradFill>
              <a:ln w="2540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no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>
                  <a:latin typeface="字魂59号-创粗黑" panose="00000500000000000000" pitchFamily="2" charset="-122"/>
                  <a:ea typeface="字魂59号-创粗黑" panose="00000500000000000000" pitchFamily="2" charset="-122"/>
                </a:endParaRPr>
              </a:p>
            </p:txBody>
          </p:sp>
          <p:sp>
            <p:nvSpPr>
              <p:cNvPr id="107" name="圆: 空心 106"/>
              <p:cNvSpPr/>
              <p:nvPr/>
            </p:nvSpPr>
            <p:spPr>
              <a:xfrm>
                <a:off x="5468361" y="2893129"/>
                <a:ext cx="1264727" cy="1264728"/>
              </a:xfrm>
              <a:prstGeom prst="donut">
                <a:avLst>
                  <a:gd name="adj" fmla="val 571"/>
                </a:avLst>
              </a:prstGeom>
              <a:gradFill flip="none" rotWithShape="1">
                <a:gsLst>
                  <a:gs pos="31000">
                    <a:srgbClr val="25A6FC">
                      <a:alpha val="40000"/>
                    </a:srgbClr>
                  </a:gs>
                  <a:gs pos="100000">
                    <a:srgbClr val="02F8FF">
                      <a:alpha val="20000"/>
                    </a:srgbClr>
                  </a:gs>
                </a:gsLst>
                <a:lin ang="16200000" scaled="1"/>
                <a:tileRect/>
              </a:gradFill>
              <a:ln w="2540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no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>
                  <a:latin typeface="字魂59号-创粗黑" panose="00000500000000000000" pitchFamily="2" charset="-122"/>
                  <a:ea typeface="字魂59号-创粗黑" panose="00000500000000000000" pitchFamily="2" charset="-122"/>
                </a:endParaRPr>
              </a:p>
            </p:txBody>
          </p:sp>
          <p:sp>
            <p:nvSpPr>
              <p:cNvPr id="108" name="椭圆 107"/>
              <p:cNvSpPr/>
              <p:nvPr/>
            </p:nvSpPr>
            <p:spPr>
              <a:xfrm>
                <a:off x="5554869" y="2979636"/>
                <a:ext cx="1091714" cy="1091713"/>
              </a:xfrm>
              <a:prstGeom prst="ellipse">
                <a:avLst/>
              </a:prstGeom>
              <a:gradFill flip="none" rotWithShape="1">
                <a:gsLst>
                  <a:gs pos="31000">
                    <a:srgbClr val="25A6FC"/>
                  </a:gs>
                  <a:gs pos="100000">
                    <a:srgbClr val="02F8FF"/>
                  </a:gs>
                </a:gsLst>
                <a:lin ang="16200000" scaled="1"/>
                <a:tileRect/>
              </a:gradFill>
              <a:ln w="2540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no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>
                  <a:latin typeface="字魂59号-创粗黑" panose="00000500000000000000" pitchFamily="2" charset="-122"/>
                  <a:ea typeface="字魂59号-创粗黑" panose="00000500000000000000" pitchFamily="2" charset="-122"/>
                </a:endParaRPr>
              </a:p>
            </p:txBody>
          </p:sp>
        </p:grpSp>
        <p:grpSp>
          <p:nvGrpSpPr>
            <p:cNvPr id="99" name="组合 98"/>
            <p:cNvGrpSpPr/>
            <p:nvPr/>
          </p:nvGrpSpPr>
          <p:grpSpPr>
            <a:xfrm>
              <a:off x="4485828" y="4631000"/>
              <a:ext cx="662594" cy="657967"/>
              <a:chOff x="5353747" y="2778516"/>
              <a:chExt cx="1456483" cy="1446310"/>
            </a:xfrm>
          </p:grpSpPr>
          <p:sp>
            <p:nvSpPr>
              <p:cNvPr id="100" name="任意多边形: 形状 99"/>
              <p:cNvSpPr/>
              <p:nvPr/>
            </p:nvSpPr>
            <p:spPr>
              <a:xfrm>
                <a:off x="5401391" y="2826159"/>
                <a:ext cx="1263312" cy="1398667"/>
              </a:xfrm>
              <a:custGeom>
                <a:avLst/>
                <a:gdLst>
                  <a:gd name="connsiteX0" fmla="*/ 1533525 w 2770239"/>
                  <a:gd name="connsiteY0" fmla="*/ 0 h 3067050"/>
                  <a:gd name="connsiteX1" fmla="*/ 2508989 w 2770239"/>
                  <a:gd name="connsiteY1" fmla="*/ 350183 h 3067050"/>
                  <a:gd name="connsiteX2" fmla="*/ 2583955 w 2770239"/>
                  <a:gd name="connsiteY2" fmla="*/ 418316 h 3067050"/>
                  <a:gd name="connsiteX3" fmla="*/ 2575301 w 2770239"/>
                  <a:gd name="connsiteY3" fmla="*/ 418316 h 3067050"/>
                  <a:gd name="connsiteX4" fmla="*/ 2505283 w 2770239"/>
                  <a:gd name="connsiteY4" fmla="*/ 354679 h 3067050"/>
                  <a:gd name="connsiteX5" fmla="*/ 1533525 w 2770239"/>
                  <a:gd name="connsiteY5" fmla="*/ 5827 h 3067050"/>
                  <a:gd name="connsiteX6" fmla="*/ 5827 w 2770239"/>
                  <a:gd name="connsiteY6" fmla="*/ 1533525 h 3067050"/>
                  <a:gd name="connsiteX7" fmla="*/ 1533525 w 2770239"/>
                  <a:gd name="connsiteY7" fmla="*/ 3061223 h 3067050"/>
                  <a:gd name="connsiteX8" fmla="*/ 2712371 w 2770239"/>
                  <a:gd name="connsiteY8" fmla="*/ 2505283 h 3067050"/>
                  <a:gd name="connsiteX9" fmla="*/ 2762971 w 2770239"/>
                  <a:gd name="connsiteY9" fmla="*/ 2437616 h 3067050"/>
                  <a:gd name="connsiteX10" fmla="*/ 2770239 w 2770239"/>
                  <a:gd name="connsiteY10" fmla="*/ 2437616 h 3067050"/>
                  <a:gd name="connsiteX11" fmla="*/ 2716868 w 2770239"/>
                  <a:gd name="connsiteY11" fmla="*/ 2508989 h 3067050"/>
                  <a:gd name="connsiteX12" fmla="*/ 1533525 w 2770239"/>
                  <a:gd name="connsiteY12" fmla="*/ 3067050 h 3067050"/>
                  <a:gd name="connsiteX13" fmla="*/ 0 w 2770239"/>
                  <a:gd name="connsiteY13" fmla="*/ 1533525 h 3067050"/>
                  <a:gd name="connsiteX14" fmla="*/ 1533525 w 2770239"/>
                  <a:gd name="connsiteY14" fmla="*/ 0 h 3067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770239" h="3067050">
                    <a:moveTo>
                      <a:pt x="1533525" y="0"/>
                    </a:moveTo>
                    <a:cubicBezTo>
                      <a:pt x="1904062" y="0"/>
                      <a:pt x="2243906" y="131416"/>
                      <a:pt x="2508989" y="350183"/>
                    </a:cubicBezTo>
                    <a:lnTo>
                      <a:pt x="2583955" y="418316"/>
                    </a:lnTo>
                    <a:lnTo>
                      <a:pt x="2575301" y="418316"/>
                    </a:lnTo>
                    <a:lnTo>
                      <a:pt x="2505283" y="354679"/>
                    </a:lnTo>
                    <a:cubicBezTo>
                      <a:pt x="2241207" y="136744"/>
                      <a:pt x="1902655" y="5827"/>
                      <a:pt x="1533525" y="5827"/>
                    </a:cubicBezTo>
                    <a:cubicBezTo>
                      <a:pt x="689801" y="5827"/>
                      <a:pt x="5827" y="689801"/>
                      <a:pt x="5827" y="1533525"/>
                    </a:cubicBezTo>
                    <a:cubicBezTo>
                      <a:pt x="5827" y="2377249"/>
                      <a:pt x="689801" y="3061223"/>
                      <a:pt x="1533525" y="3061223"/>
                    </a:cubicBezTo>
                    <a:cubicBezTo>
                      <a:pt x="2008120" y="3061223"/>
                      <a:pt x="2432169" y="2844810"/>
                      <a:pt x="2712371" y="2505283"/>
                    </a:cubicBezTo>
                    <a:lnTo>
                      <a:pt x="2762971" y="2437616"/>
                    </a:lnTo>
                    <a:lnTo>
                      <a:pt x="2770239" y="2437616"/>
                    </a:lnTo>
                    <a:lnTo>
                      <a:pt x="2716868" y="2508989"/>
                    </a:lnTo>
                    <a:cubicBezTo>
                      <a:pt x="2435596" y="2849811"/>
                      <a:pt x="2009930" y="3067050"/>
                      <a:pt x="1533525" y="3067050"/>
                    </a:cubicBezTo>
                    <a:cubicBezTo>
                      <a:pt x="686583" y="3067050"/>
                      <a:pt x="0" y="2380467"/>
                      <a:pt x="0" y="1533525"/>
                    </a:cubicBezTo>
                    <a:cubicBezTo>
                      <a:pt x="0" y="686583"/>
                      <a:pt x="686583" y="0"/>
                      <a:pt x="1533525" y="0"/>
                    </a:cubicBezTo>
                    <a:close/>
                  </a:path>
                </a:pathLst>
              </a:custGeom>
              <a:gradFill flip="none" rotWithShape="1">
                <a:gsLst>
                  <a:gs pos="31000">
                    <a:srgbClr val="25A6FC"/>
                  </a:gs>
                  <a:gs pos="100000">
                    <a:srgbClr val="02F8FF"/>
                  </a:gs>
                </a:gsLst>
                <a:lin ang="16200000" scaled="1"/>
                <a:tileRect/>
              </a:gradFill>
              <a:ln w="2540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no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>
                  <a:latin typeface="字魂59号-创粗黑" panose="00000500000000000000" pitchFamily="2" charset="-122"/>
                  <a:ea typeface="字魂59号-创粗黑" panose="00000500000000000000" pitchFamily="2" charset="-122"/>
                </a:endParaRPr>
              </a:p>
            </p:txBody>
          </p:sp>
          <p:sp>
            <p:nvSpPr>
              <p:cNvPr id="101" name="任意多边形: 形状 100"/>
              <p:cNvSpPr/>
              <p:nvPr/>
            </p:nvSpPr>
            <p:spPr>
              <a:xfrm>
                <a:off x="5353747" y="2778516"/>
                <a:ext cx="1456483" cy="1371175"/>
              </a:xfrm>
              <a:custGeom>
                <a:avLst/>
                <a:gdLst>
                  <a:gd name="connsiteX0" fmla="*/ 3014026 w 3193831"/>
                  <a:gd name="connsiteY0" fmla="*/ 2148391 h 3006763"/>
                  <a:gd name="connsiteX1" fmla="*/ 3193831 w 3193831"/>
                  <a:gd name="connsiteY1" fmla="*/ 2148391 h 3006763"/>
                  <a:gd name="connsiteX2" fmla="*/ 3147278 w 3193831"/>
                  <a:gd name="connsiteY2" fmla="*/ 2275584 h 3006763"/>
                  <a:gd name="connsiteX3" fmla="*/ 2553822 w 3193831"/>
                  <a:gd name="connsiteY3" fmla="*/ 2996255 h 3006763"/>
                  <a:gd name="connsiteX4" fmla="*/ 2542874 w 3193831"/>
                  <a:gd name="connsiteY4" fmla="*/ 3002548 h 3006763"/>
                  <a:gd name="connsiteX5" fmla="*/ 2542874 w 3193831"/>
                  <a:gd name="connsiteY5" fmla="*/ 2790466 h 3006763"/>
                  <a:gd name="connsiteX6" fmla="*/ 2625717 w 3193831"/>
                  <a:gd name="connsiteY6" fmla="*/ 2725374 h 3006763"/>
                  <a:gd name="connsiteX7" fmla="*/ 2991551 w 3193831"/>
                  <a:gd name="connsiteY7" fmla="*/ 2209798 h 3006763"/>
                  <a:gd name="connsiteX8" fmla="*/ 69144 w 3193831"/>
                  <a:gd name="connsiteY8" fmla="*/ 1168401 h 3006763"/>
                  <a:gd name="connsiteX9" fmla="*/ 247045 w 3193831"/>
                  <a:gd name="connsiteY9" fmla="*/ 1168401 h 3006763"/>
                  <a:gd name="connsiteX10" fmla="*/ 235052 w 3193831"/>
                  <a:gd name="connsiteY10" fmla="*/ 1201167 h 3006763"/>
                  <a:gd name="connsiteX11" fmla="*/ 169009 w 3193831"/>
                  <a:gd name="connsiteY11" fmla="*/ 1638000 h 3006763"/>
                  <a:gd name="connsiteX12" fmla="*/ 703586 w 3193831"/>
                  <a:gd name="connsiteY12" fmla="*/ 2771545 h 3006763"/>
                  <a:gd name="connsiteX13" fmla="*/ 739474 w 3193831"/>
                  <a:gd name="connsiteY13" fmla="*/ 2798382 h 3006763"/>
                  <a:gd name="connsiteX14" fmla="*/ 739474 w 3193831"/>
                  <a:gd name="connsiteY14" fmla="*/ 3006763 h 3006763"/>
                  <a:gd name="connsiteX15" fmla="*/ 722179 w 3193831"/>
                  <a:gd name="connsiteY15" fmla="*/ 2996255 h 3006763"/>
                  <a:gd name="connsiteX16" fmla="*/ 0 w 3193831"/>
                  <a:gd name="connsiteY16" fmla="*/ 1638000 h 3006763"/>
                  <a:gd name="connsiteX17" fmla="*/ 33279 w 3193831"/>
                  <a:gd name="connsiteY17" fmla="*/ 1307886 h 3006763"/>
                  <a:gd name="connsiteX18" fmla="*/ 1638000 w 3193831"/>
                  <a:gd name="connsiteY18" fmla="*/ 0 h 3006763"/>
                  <a:gd name="connsiteX19" fmla="*/ 3078302 w 3193831"/>
                  <a:gd name="connsiteY19" fmla="*/ 857232 h 3006763"/>
                  <a:gd name="connsiteX20" fmla="*/ 3137438 w 3193831"/>
                  <a:gd name="connsiteY20" fmla="*/ 979990 h 3006763"/>
                  <a:gd name="connsiteX21" fmla="*/ 2950020 w 3193831"/>
                  <a:gd name="connsiteY21" fmla="*/ 979990 h 3006763"/>
                  <a:gd name="connsiteX22" fmla="*/ 2929692 w 3193831"/>
                  <a:gd name="connsiteY22" fmla="*/ 937792 h 3006763"/>
                  <a:gd name="connsiteX23" fmla="*/ 1638000 w 3193831"/>
                  <a:gd name="connsiteY23" fmla="*/ 169009 h 3006763"/>
                  <a:gd name="connsiteX24" fmla="*/ 816674 w 3193831"/>
                  <a:gd name="connsiteY24" fmla="*/ 419890 h 3006763"/>
                  <a:gd name="connsiteX25" fmla="*/ 714074 w 3193831"/>
                  <a:gd name="connsiteY25" fmla="*/ 496612 h 3006763"/>
                  <a:gd name="connsiteX26" fmla="*/ 714074 w 3193831"/>
                  <a:gd name="connsiteY26" fmla="*/ 285806 h 3006763"/>
                  <a:gd name="connsiteX27" fmla="*/ 722179 w 3193831"/>
                  <a:gd name="connsiteY27" fmla="*/ 279745 h 3006763"/>
                  <a:gd name="connsiteX28" fmla="*/ 1638000 w 3193831"/>
                  <a:gd name="connsiteY28" fmla="*/ 0 h 30067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3193831" h="3006763">
                    <a:moveTo>
                      <a:pt x="3014026" y="2148391"/>
                    </a:moveTo>
                    <a:lnTo>
                      <a:pt x="3193831" y="2148391"/>
                    </a:lnTo>
                    <a:lnTo>
                      <a:pt x="3147278" y="2275584"/>
                    </a:lnTo>
                    <a:cubicBezTo>
                      <a:pt x="3022947" y="2569535"/>
                      <a:pt x="2815248" y="2819639"/>
                      <a:pt x="2553822" y="2996255"/>
                    </a:cubicBezTo>
                    <a:lnTo>
                      <a:pt x="2542874" y="3002548"/>
                    </a:lnTo>
                    <a:lnTo>
                      <a:pt x="2542874" y="2790466"/>
                    </a:lnTo>
                    <a:lnTo>
                      <a:pt x="2625717" y="2725374"/>
                    </a:lnTo>
                    <a:cubicBezTo>
                      <a:pt x="2782241" y="2583111"/>
                      <a:pt x="2907924" y="2407514"/>
                      <a:pt x="2991551" y="2209798"/>
                    </a:cubicBezTo>
                    <a:close/>
                    <a:moveTo>
                      <a:pt x="69144" y="1168401"/>
                    </a:moveTo>
                    <a:lnTo>
                      <a:pt x="247045" y="1168401"/>
                    </a:lnTo>
                    <a:lnTo>
                      <a:pt x="235052" y="1201167"/>
                    </a:lnTo>
                    <a:cubicBezTo>
                      <a:pt x="192131" y="1339163"/>
                      <a:pt x="169009" y="1485881"/>
                      <a:pt x="169009" y="1638000"/>
                    </a:cubicBezTo>
                    <a:cubicBezTo>
                      <a:pt x="169009" y="2094357"/>
                      <a:pt x="377106" y="2502110"/>
                      <a:pt x="703586" y="2771545"/>
                    </a:cubicBezTo>
                    <a:lnTo>
                      <a:pt x="739474" y="2798382"/>
                    </a:lnTo>
                    <a:lnTo>
                      <a:pt x="739474" y="3006763"/>
                    </a:lnTo>
                    <a:lnTo>
                      <a:pt x="722179" y="2996255"/>
                    </a:lnTo>
                    <a:cubicBezTo>
                      <a:pt x="286468" y="2701895"/>
                      <a:pt x="0" y="2203402"/>
                      <a:pt x="0" y="1638000"/>
                    </a:cubicBezTo>
                    <a:cubicBezTo>
                      <a:pt x="0" y="1524920"/>
                      <a:pt x="11459" y="1414516"/>
                      <a:pt x="33279" y="1307886"/>
                    </a:cubicBezTo>
                    <a:close/>
                    <a:moveTo>
                      <a:pt x="1638000" y="0"/>
                    </a:moveTo>
                    <a:cubicBezTo>
                      <a:pt x="2259942" y="0"/>
                      <a:pt x="2800925" y="346626"/>
                      <a:pt x="3078302" y="857232"/>
                    </a:cubicBezTo>
                    <a:lnTo>
                      <a:pt x="3137438" y="979990"/>
                    </a:lnTo>
                    <a:lnTo>
                      <a:pt x="2950020" y="979990"/>
                    </a:lnTo>
                    <a:lnTo>
                      <a:pt x="2929692" y="937792"/>
                    </a:lnTo>
                    <a:cubicBezTo>
                      <a:pt x="2680934" y="479870"/>
                      <a:pt x="2195770" y="169009"/>
                      <a:pt x="1638000" y="169009"/>
                    </a:cubicBezTo>
                    <a:cubicBezTo>
                      <a:pt x="1333762" y="169009"/>
                      <a:pt x="1051126" y="261497"/>
                      <a:pt x="816674" y="419890"/>
                    </a:cubicBezTo>
                    <a:lnTo>
                      <a:pt x="714074" y="496612"/>
                    </a:lnTo>
                    <a:lnTo>
                      <a:pt x="714074" y="285806"/>
                    </a:lnTo>
                    <a:lnTo>
                      <a:pt x="722179" y="279745"/>
                    </a:lnTo>
                    <a:cubicBezTo>
                      <a:pt x="983605" y="103129"/>
                      <a:pt x="1298759" y="0"/>
                      <a:pt x="1638000" y="0"/>
                    </a:cubicBezTo>
                    <a:close/>
                  </a:path>
                </a:pathLst>
              </a:custGeom>
              <a:gradFill flip="none" rotWithShape="1">
                <a:gsLst>
                  <a:gs pos="31000">
                    <a:srgbClr val="25A6FC"/>
                  </a:gs>
                  <a:gs pos="100000">
                    <a:srgbClr val="02F8FF"/>
                  </a:gs>
                </a:gsLst>
                <a:lin ang="16200000" scaled="1"/>
                <a:tileRect/>
              </a:gradFill>
              <a:ln w="2540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no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>
                  <a:latin typeface="字魂59号-创粗黑" panose="00000500000000000000" pitchFamily="2" charset="-122"/>
                  <a:ea typeface="字魂59号-创粗黑" panose="00000500000000000000" pitchFamily="2" charset="-122"/>
                </a:endParaRPr>
              </a:p>
            </p:txBody>
          </p:sp>
          <p:sp>
            <p:nvSpPr>
              <p:cNvPr id="102" name="圆: 空心 101"/>
              <p:cNvSpPr/>
              <p:nvPr/>
            </p:nvSpPr>
            <p:spPr>
              <a:xfrm>
                <a:off x="5468361" y="2893129"/>
                <a:ext cx="1264727" cy="1264728"/>
              </a:xfrm>
              <a:prstGeom prst="donut">
                <a:avLst>
                  <a:gd name="adj" fmla="val 571"/>
                </a:avLst>
              </a:prstGeom>
              <a:gradFill flip="none" rotWithShape="1">
                <a:gsLst>
                  <a:gs pos="31000">
                    <a:srgbClr val="25A6FC">
                      <a:alpha val="40000"/>
                    </a:srgbClr>
                  </a:gs>
                  <a:gs pos="100000">
                    <a:srgbClr val="02F8FF">
                      <a:alpha val="20000"/>
                    </a:srgbClr>
                  </a:gs>
                </a:gsLst>
                <a:lin ang="16200000" scaled="1"/>
                <a:tileRect/>
              </a:gradFill>
              <a:ln w="2540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no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>
                  <a:latin typeface="字魂59号-创粗黑" panose="00000500000000000000" pitchFamily="2" charset="-122"/>
                  <a:ea typeface="字魂59号-创粗黑" panose="00000500000000000000" pitchFamily="2" charset="-122"/>
                </a:endParaRPr>
              </a:p>
            </p:txBody>
          </p:sp>
          <p:sp>
            <p:nvSpPr>
              <p:cNvPr id="103" name="椭圆 102"/>
              <p:cNvSpPr/>
              <p:nvPr/>
            </p:nvSpPr>
            <p:spPr>
              <a:xfrm>
                <a:off x="5554869" y="2979636"/>
                <a:ext cx="1091714" cy="1091713"/>
              </a:xfrm>
              <a:prstGeom prst="ellipse">
                <a:avLst/>
              </a:prstGeom>
              <a:gradFill flip="none" rotWithShape="1">
                <a:gsLst>
                  <a:gs pos="31000">
                    <a:srgbClr val="25A6FC"/>
                  </a:gs>
                  <a:gs pos="100000">
                    <a:srgbClr val="02F8FF"/>
                  </a:gs>
                </a:gsLst>
                <a:lin ang="16200000" scaled="1"/>
                <a:tileRect/>
              </a:gradFill>
              <a:ln w="2540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no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>
                  <a:latin typeface="字魂59号-创粗黑" panose="00000500000000000000" pitchFamily="2" charset="-122"/>
                  <a:ea typeface="字魂59号-创粗黑" panose="00000500000000000000" pitchFamily="2" charset="-122"/>
                </a:endParaRPr>
              </a:p>
            </p:txBody>
          </p:sp>
        </p:grpSp>
      </p:grpSp>
      <p:sp>
        <p:nvSpPr>
          <p:cNvPr id="6" name="文本框 5"/>
          <p:cNvSpPr txBox="1"/>
          <p:nvPr/>
        </p:nvSpPr>
        <p:spPr>
          <a:xfrm>
            <a:off x="1120140" y="1684655"/>
            <a:ext cx="3933825" cy="1891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>
                <a:solidFill>
                  <a:schemeClr val="bg1">
                    <a:lumMod val="95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  <a:cs typeface="Arial" panose="020B0604020202020204" pitchFamily="34" charset="0"/>
                <a:sym typeface="+mn-ea"/>
              </a:rPr>
              <a:t>目前俱乐部包括RoboCup2D机器人、体感游戏开发、移动平台开发、ACM算法设计、仿人机器人、区块链、信息安全、数学建模等</a:t>
            </a:r>
            <a:r>
              <a:rPr lang="zh-CN" altLang="en-US" sz="2400" dirty="0">
                <a:gradFill flip="none" rotWithShape="1">
                  <a:gsLst>
                    <a:gs pos="2000">
                      <a:srgbClr val="02F8FF"/>
                    </a:gs>
                    <a:gs pos="100000">
                      <a:schemeClr val="bg1"/>
                    </a:gs>
                  </a:gsLst>
                  <a:lin ang="5400000" scaled="1"/>
                  <a:tileRect/>
                </a:gra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12支团队</a:t>
            </a:r>
            <a:r>
              <a:rPr lang="zh-CN" altLang="en-US">
                <a:solidFill>
                  <a:schemeClr val="bg1">
                    <a:lumMod val="95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  <a:cs typeface="Arial" panose="020B0604020202020204" pitchFamily="34" charset="0"/>
                <a:sym typeface="+mn-ea"/>
              </a:rPr>
              <a:t>。</a:t>
            </a:r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2065655" y="5062855"/>
            <a:ext cx="8030210" cy="1198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>
                <a:solidFill>
                  <a:schemeClr val="bg1">
                    <a:lumMod val="95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  <a:cs typeface="Arial" panose="020B0604020202020204" pitchFamily="34" charset="0"/>
                <a:sym typeface="+mn-ea"/>
              </a:rPr>
              <a:t>学院设有</a:t>
            </a:r>
            <a:r>
              <a:rPr lang="zh-CN" altLang="en-US" sz="2400" dirty="0">
                <a:gradFill flip="none" rotWithShape="1">
                  <a:gsLst>
                    <a:gs pos="2000">
                      <a:srgbClr val="02F8FF"/>
                    </a:gs>
                    <a:gs pos="100000">
                      <a:schemeClr val="bg1"/>
                    </a:gs>
                  </a:gsLst>
                  <a:lin ang="5400000" scaled="1"/>
                  <a:tileRect/>
                </a:gra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4个大学生创新创业实验室</a:t>
            </a:r>
            <a:r>
              <a:rPr lang="zh-CN" altLang="en-US">
                <a:solidFill>
                  <a:schemeClr val="bg1">
                    <a:lumMod val="95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  <a:cs typeface="Arial" panose="020B0604020202020204" pitchFamily="34" charset="0"/>
                <a:sym typeface="+mn-ea"/>
              </a:rPr>
              <a:t>，为俱乐部活动提供环境支撑和资源保障。目前有</a:t>
            </a:r>
            <a:r>
              <a:rPr lang="zh-CN" altLang="en-US" sz="2400" dirty="0">
                <a:gradFill flip="none" rotWithShape="1">
                  <a:gsLst>
                    <a:gs pos="2000">
                      <a:srgbClr val="02F8FF"/>
                    </a:gs>
                    <a:gs pos="100000">
                      <a:schemeClr val="bg1"/>
                    </a:gs>
                  </a:gsLst>
                  <a:lin ang="5400000" scaled="1"/>
                  <a:tileRect/>
                </a:gra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200余学生</a:t>
            </a:r>
            <a:r>
              <a:rPr lang="zh-CN" altLang="en-US">
                <a:solidFill>
                  <a:schemeClr val="bg1">
                    <a:lumMod val="95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  <a:cs typeface="Arial" panose="020B0604020202020204" pitchFamily="34" charset="0"/>
                <a:sym typeface="+mn-ea"/>
              </a:rPr>
              <a:t>常驻创新创业实验室。</a:t>
            </a:r>
            <a:endParaRPr lang="zh-CN" altLang="en-US"/>
          </a:p>
        </p:txBody>
      </p:sp>
      <p:grpSp>
        <p:nvGrpSpPr>
          <p:cNvPr id="8" name="组合 7"/>
          <p:cNvGrpSpPr/>
          <p:nvPr/>
        </p:nvGrpSpPr>
        <p:grpSpPr>
          <a:xfrm>
            <a:off x="868680" y="1856105"/>
            <a:ext cx="220980" cy="220980"/>
            <a:chOff x="9426" y="2891"/>
            <a:chExt cx="348" cy="348"/>
          </a:xfrm>
        </p:grpSpPr>
        <p:sp>
          <p:nvSpPr>
            <p:cNvPr id="9" name="椭圆 8"/>
            <p:cNvSpPr/>
            <p:nvPr/>
          </p:nvSpPr>
          <p:spPr>
            <a:xfrm>
              <a:off x="9426" y="2891"/>
              <a:ext cx="348" cy="348"/>
            </a:xfrm>
            <a:prstGeom prst="ellipse">
              <a:avLst/>
            </a:prstGeom>
            <a:solidFill>
              <a:srgbClr val="011355"/>
            </a:solidFill>
            <a:ln w="12700" cap="flat" cmpd="sng" algn="ctr">
              <a:solidFill>
                <a:schemeClr val="bg1"/>
              </a:solidFill>
              <a:prstDash val="solid"/>
              <a:miter lim="800000"/>
            </a:ln>
            <a:effectLst/>
          </p:spPr>
          <p:txBody>
            <a:bodyPr wrap="square" rtlCol="0" anchor="ctr"/>
            <a:lstStyle/>
            <a:p>
              <a:pPr marL="0" marR="0" lvl="0" indent="0" algn="ctr" defTabSz="20129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79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endParaRPr>
            </a:p>
          </p:txBody>
        </p:sp>
        <p:sp>
          <p:nvSpPr>
            <p:cNvPr id="10" name="椭圆 9"/>
            <p:cNvSpPr/>
            <p:nvPr/>
          </p:nvSpPr>
          <p:spPr>
            <a:xfrm>
              <a:off x="9527" y="2991"/>
              <a:ext cx="147" cy="147"/>
            </a:xfrm>
            <a:prstGeom prst="ellipse">
              <a:avLst/>
            </a:prstGeom>
            <a:solidFill>
              <a:schemeClr val="bg1"/>
            </a:solidFill>
            <a:ln w="12700" cap="flat" cmpd="sng" algn="ctr">
              <a:solidFill>
                <a:schemeClr val="bg1"/>
              </a:solidFill>
              <a:prstDash val="solid"/>
              <a:miter lim="800000"/>
            </a:ln>
            <a:effectLst/>
          </p:spPr>
          <p:txBody>
            <a:bodyPr wrap="square" rtlCol="0" anchor="ctr"/>
            <a:lstStyle/>
            <a:p>
              <a:pPr marL="0" marR="0" lvl="0" indent="0" algn="ctr" defTabSz="20129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79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endParaRPr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1773555" y="5347335"/>
            <a:ext cx="220980" cy="220980"/>
            <a:chOff x="9426" y="2891"/>
            <a:chExt cx="348" cy="348"/>
          </a:xfrm>
        </p:grpSpPr>
        <p:sp>
          <p:nvSpPr>
            <p:cNvPr id="12" name="椭圆 11"/>
            <p:cNvSpPr/>
            <p:nvPr/>
          </p:nvSpPr>
          <p:spPr>
            <a:xfrm>
              <a:off x="9426" y="2891"/>
              <a:ext cx="348" cy="348"/>
            </a:xfrm>
            <a:prstGeom prst="ellipse">
              <a:avLst/>
            </a:prstGeom>
            <a:solidFill>
              <a:srgbClr val="011355"/>
            </a:solidFill>
            <a:ln w="12700" cap="flat" cmpd="sng" algn="ctr">
              <a:solidFill>
                <a:schemeClr val="bg1"/>
              </a:solidFill>
              <a:prstDash val="solid"/>
              <a:miter lim="800000"/>
            </a:ln>
            <a:effectLst/>
          </p:spPr>
          <p:txBody>
            <a:bodyPr wrap="square" rtlCol="0" anchor="ctr"/>
            <a:lstStyle/>
            <a:p>
              <a:pPr marL="0" marR="0" lvl="0" indent="0" algn="ctr" defTabSz="20129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79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endParaRPr>
            </a:p>
          </p:txBody>
        </p:sp>
        <p:sp>
          <p:nvSpPr>
            <p:cNvPr id="13" name="椭圆 12"/>
            <p:cNvSpPr/>
            <p:nvPr/>
          </p:nvSpPr>
          <p:spPr>
            <a:xfrm>
              <a:off x="9527" y="2991"/>
              <a:ext cx="147" cy="147"/>
            </a:xfrm>
            <a:prstGeom prst="ellipse">
              <a:avLst/>
            </a:prstGeom>
            <a:solidFill>
              <a:schemeClr val="bg1"/>
            </a:solidFill>
            <a:ln w="12700" cap="flat" cmpd="sng" algn="ctr">
              <a:solidFill>
                <a:schemeClr val="bg1"/>
              </a:solidFill>
              <a:prstDash val="solid"/>
              <a:miter lim="800000"/>
            </a:ln>
            <a:effectLst/>
          </p:spPr>
          <p:txBody>
            <a:bodyPr wrap="square" rtlCol="0" anchor="ctr"/>
            <a:lstStyle/>
            <a:p>
              <a:pPr marL="0" marR="0" lvl="0" indent="0" algn="ctr" defTabSz="20129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79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endParaRPr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7255510" y="1005840"/>
            <a:ext cx="220980" cy="220980"/>
            <a:chOff x="9426" y="2891"/>
            <a:chExt cx="348" cy="348"/>
          </a:xfrm>
        </p:grpSpPr>
        <p:sp>
          <p:nvSpPr>
            <p:cNvPr id="15" name="椭圆 14"/>
            <p:cNvSpPr/>
            <p:nvPr/>
          </p:nvSpPr>
          <p:spPr>
            <a:xfrm>
              <a:off x="9426" y="2891"/>
              <a:ext cx="348" cy="348"/>
            </a:xfrm>
            <a:prstGeom prst="ellipse">
              <a:avLst/>
            </a:prstGeom>
            <a:solidFill>
              <a:srgbClr val="011355"/>
            </a:solidFill>
            <a:ln w="12700" cap="flat" cmpd="sng" algn="ctr">
              <a:solidFill>
                <a:schemeClr val="bg1"/>
              </a:solidFill>
              <a:prstDash val="solid"/>
              <a:miter lim="800000"/>
            </a:ln>
            <a:effectLst/>
          </p:spPr>
          <p:txBody>
            <a:bodyPr wrap="square" rtlCol="0" anchor="ctr"/>
            <a:lstStyle/>
            <a:p>
              <a:pPr marL="0" marR="0" lvl="0" indent="0" algn="ctr" defTabSz="20129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79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endParaRPr>
            </a:p>
          </p:txBody>
        </p:sp>
        <p:sp>
          <p:nvSpPr>
            <p:cNvPr id="16" name="椭圆 15"/>
            <p:cNvSpPr/>
            <p:nvPr/>
          </p:nvSpPr>
          <p:spPr>
            <a:xfrm>
              <a:off x="9527" y="2991"/>
              <a:ext cx="147" cy="147"/>
            </a:xfrm>
            <a:prstGeom prst="ellipse">
              <a:avLst/>
            </a:prstGeom>
            <a:solidFill>
              <a:schemeClr val="bg1"/>
            </a:solidFill>
            <a:ln w="12700" cap="flat" cmpd="sng" algn="ctr">
              <a:solidFill>
                <a:schemeClr val="bg1"/>
              </a:solidFill>
              <a:prstDash val="solid"/>
              <a:miter lim="800000"/>
            </a:ln>
            <a:effectLst/>
          </p:spPr>
          <p:txBody>
            <a:bodyPr wrap="square" rtlCol="0" anchor="ctr"/>
            <a:lstStyle/>
            <a:p>
              <a:pPr marL="0" marR="0" lvl="0" indent="0" algn="ctr" defTabSz="20129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79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0">
        <p14:prism isInverted="1"/>
      </p:transition>
    </mc:Choice>
    <mc:Fallback xmlns="">
      <p:transition spd="slow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6" grpId="0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" name="组合 86"/>
          <p:cNvGrpSpPr/>
          <p:nvPr/>
        </p:nvGrpSpPr>
        <p:grpSpPr>
          <a:xfrm>
            <a:off x="440919" y="526921"/>
            <a:ext cx="2439586" cy="615255"/>
            <a:chOff x="440919" y="526921"/>
            <a:chExt cx="2439586" cy="615255"/>
          </a:xfrm>
        </p:grpSpPr>
        <p:sp>
          <p:nvSpPr>
            <p:cNvPr id="88" name="任意多边形: 形状 87"/>
            <p:cNvSpPr/>
            <p:nvPr/>
          </p:nvSpPr>
          <p:spPr>
            <a:xfrm flipH="1" flipV="1">
              <a:off x="440919" y="872450"/>
              <a:ext cx="2439586" cy="269726"/>
            </a:xfrm>
            <a:custGeom>
              <a:avLst/>
              <a:gdLst>
                <a:gd name="connsiteX0" fmla="*/ 1295400 w 1295400"/>
                <a:gd name="connsiteY0" fmla="*/ 133350 h 133350"/>
                <a:gd name="connsiteX1" fmla="*/ 1162050 w 1295400"/>
                <a:gd name="connsiteY1" fmla="*/ 0 h 133350"/>
                <a:gd name="connsiteX2" fmla="*/ 0 w 1295400"/>
                <a:gd name="connsiteY2" fmla="*/ 0 h 133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95400" h="133350">
                  <a:moveTo>
                    <a:pt x="1295400" y="133350"/>
                  </a:moveTo>
                  <a:lnTo>
                    <a:pt x="1162050" y="0"/>
                  </a:lnTo>
                  <a:lnTo>
                    <a:pt x="0" y="0"/>
                  </a:lnTo>
                </a:path>
              </a:pathLst>
            </a:custGeom>
            <a:noFill/>
            <a:ln>
              <a:gradFill flip="none" rotWithShape="1">
                <a:gsLst>
                  <a:gs pos="0">
                    <a:srgbClr val="032AFF"/>
                  </a:gs>
                  <a:gs pos="100000">
                    <a:srgbClr val="4BCBFF"/>
                  </a:gs>
                </a:gsLst>
                <a:lin ang="0" scaled="1"/>
                <a:tileRect/>
              </a:gradFill>
              <a:headEnd type="none"/>
              <a:tailEnd type="oval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黑体" panose="02010609060101010101" pitchFamily="49" charset="-122"/>
                <a:ea typeface="思源黑体 CN Regular" panose="020B0500000000000000" charset="-122"/>
                <a:cs typeface="+mn-cs"/>
              </a:endParaRPr>
            </a:p>
          </p:txBody>
        </p:sp>
        <p:grpSp>
          <p:nvGrpSpPr>
            <p:cNvPr id="89" name="组合 88"/>
            <p:cNvGrpSpPr/>
            <p:nvPr/>
          </p:nvGrpSpPr>
          <p:grpSpPr>
            <a:xfrm>
              <a:off x="840831" y="526921"/>
              <a:ext cx="1845072" cy="584775"/>
              <a:chOff x="8366582" y="1737251"/>
              <a:chExt cx="1845072" cy="584775"/>
            </a:xfrm>
          </p:grpSpPr>
          <p:sp>
            <p:nvSpPr>
              <p:cNvPr id="90" name="矩形 89"/>
              <p:cNvSpPr/>
              <p:nvPr/>
            </p:nvSpPr>
            <p:spPr>
              <a:xfrm>
                <a:off x="8366582" y="1737251"/>
                <a:ext cx="1826141" cy="584775"/>
              </a:xfrm>
              <a:prstGeom prst="rect">
                <a:avLst/>
              </a:prstGeom>
              <a:effectLst>
                <a:outerShdw blurRad="63500" sx="102000" sy="102000" algn="ctr" rotWithShape="0">
                  <a:srgbClr val="0079DE">
                    <a:alpha val="51000"/>
                  </a:srgbClr>
                </a:outerShdw>
              </a:effectLst>
            </p:spPr>
            <p:txBody>
              <a:bodyPr wrap="none">
                <a:sp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32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032AFF"/>
                    </a:solidFill>
                    <a:uLnTx/>
                    <a:uFillTx/>
                    <a:latin typeface="黑体" panose="02010609060101010101" pitchFamily="49" charset="-122"/>
                    <a:ea typeface="黑体" panose="02010609060101010101" pitchFamily="49" charset="-122"/>
                  </a:rPr>
                  <a:t>学生获奖</a:t>
                </a:r>
              </a:p>
            </p:txBody>
          </p:sp>
          <p:sp>
            <p:nvSpPr>
              <p:cNvPr id="91" name="矩形 90"/>
              <p:cNvSpPr/>
              <p:nvPr/>
            </p:nvSpPr>
            <p:spPr>
              <a:xfrm>
                <a:off x="8385513" y="1737251"/>
                <a:ext cx="1826141" cy="584775"/>
              </a:xfrm>
              <a:prstGeom prst="rect">
                <a:avLst/>
              </a:prstGeom>
              <a:effectLst>
                <a:outerShdw blurRad="63500" sx="102000" sy="102000" algn="ctr" rotWithShape="0">
                  <a:srgbClr val="0079DE">
                    <a:alpha val="51000"/>
                  </a:srgbClr>
                </a:outerShdw>
              </a:effectLst>
            </p:spPr>
            <p:txBody>
              <a:bodyPr wrap="none">
                <a:sp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sz="3200" b="0" i="1" u="none" strike="noStrike" kern="1200" cap="none" spc="0" normalizeH="0" baseline="0" noProof="0" dirty="0">
                    <a:ln>
                      <a:noFill/>
                    </a:ln>
                    <a:gradFill>
                      <a:gsLst>
                        <a:gs pos="63000">
                          <a:srgbClr val="E7F8FF"/>
                        </a:gs>
                        <a:gs pos="0">
                          <a:schemeClr val="bg1"/>
                        </a:gs>
                        <a:gs pos="100000">
                          <a:srgbClr val="608BDD"/>
                        </a:gs>
                      </a:gsLst>
                      <a:lin ang="5400000" scaled="1"/>
                    </a:gradFill>
                    <a:effectLst>
                      <a:outerShdw blurRad="508000" sx="102000" sy="102000" algn="ctr" rotWithShape="0">
                        <a:srgbClr val="0079DE">
                          <a:alpha val="48000"/>
                        </a:srgbClr>
                      </a:outerShdw>
                    </a:effectLst>
                    <a:uLnTx/>
                    <a:uFillTx/>
                    <a:latin typeface="黑体" panose="02010609060101010101" pitchFamily="49" charset="-122"/>
                    <a:ea typeface="黑体" panose="02010609060101010101" pitchFamily="49" charset="-122"/>
                  </a:rPr>
                  <a:t>学生获奖</a:t>
                </a:r>
              </a:p>
            </p:txBody>
          </p:sp>
        </p:grpSp>
      </p:grpSp>
      <p:pic>
        <p:nvPicPr>
          <p:cNvPr id="52" name="图片 51"/>
          <p:cNvPicPr>
            <a:picLocks noChangeAspect="1"/>
          </p:cNvPicPr>
          <p:nvPr/>
        </p:nvPicPr>
        <p:blipFill>
          <a:blip r:embed="rId17">
            <a:biLevel thresh="25000"/>
          </a:blip>
          <a:stretch>
            <a:fillRect/>
          </a:stretch>
        </p:blipFill>
        <p:spPr>
          <a:xfrm>
            <a:off x="7475855" y="6282055"/>
            <a:ext cx="408305" cy="408305"/>
          </a:xfrm>
          <a:prstGeom prst="rect">
            <a:avLst/>
          </a:prstGeom>
        </p:spPr>
      </p:pic>
      <p:grpSp>
        <p:nvGrpSpPr>
          <p:cNvPr id="54" name="组合 53"/>
          <p:cNvGrpSpPr/>
          <p:nvPr/>
        </p:nvGrpSpPr>
        <p:grpSpPr>
          <a:xfrm>
            <a:off x="7819977" y="6195060"/>
            <a:ext cx="4177068" cy="480695"/>
            <a:chOff x="450" y="2452"/>
            <a:chExt cx="11447" cy="757"/>
          </a:xfrm>
        </p:grpSpPr>
        <p:sp>
          <p:nvSpPr>
            <p:cNvPr id="55" name="文本框 54"/>
            <p:cNvSpPr txBox="1"/>
            <p:nvPr/>
          </p:nvSpPr>
          <p:spPr>
            <a:xfrm flipH="1">
              <a:off x="450" y="2452"/>
              <a:ext cx="11447" cy="745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CN"/>
              </a:defPPr>
              <a:lvl1pPr algn="ctr">
                <a:defRPr sz="4000">
                  <a:gradFill flip="none" rotWithShape="1">
                    <a:gsLst>
                      <a:gs pos="0">
                        <a:srgbClr val="62FFFF"/>
                      </a:gs>
                      <a:gs pos="100000">
                        <a:srgbClr val="0D69FF"/>
                      </a:gs>
                    </a:gsLst>
                    <a:lin ang="2700000" scaled="1"/>
                    <a:tileRect/>
                  </a:gradFill>
                  <a:latin typeface="Agency FB" panose="020B0503020202020204" pitchFamily="34" charset="0"/>
                </a:defRPr>
              </a:lvl1pPr>
            </a:lstStyle>
            <a:p>
              <a:pPr>
                <a:lnSpc>
                  <a:spcPct val="140000"/>
                </a:lnSpc>
              </a:pPr>
              <a:r>
                <a:rPr lang="zh-CN" altLang="en-US" sz="2000" i="1" noProof="0" dirty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人</a:t>
              </a:r>
              <a:r>
                <a:rPr lang="en-US" altLang="zh-CN" sz="2000" i="1" noProof="0" dirty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 </a:t>
              </a:r>
              <a:r>
                <a:rPr lang="zh-CN" altLang="en-US" sz="2000" i="1" noProof="0" dirty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工</a:t>
              </a:r>
              <a:r>
                <a:rPr lang="en-US" altLang="zh-CN" sz="2000" i="1" noProof="0" dirty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 </a:t>
              </a:r>
              <a:r>
                <a:rPr lang="zh-CN" altLang="en-US" sz="2000" i="1" noProof="0" dirty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智</a:t>
              </a:r>
              <a:r>
                <a:rPr lang="en-US" altLang="zh-CN" sz="2000" i="1" noProof="0" dirty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 </a:t>
              </a:r>
              <a:r>
                <a:rPr lang="zh-CN" altLang="en-US" sz="2000" i="1" noProof="0" dirty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能</a:t>
              </a:r>
              <a:r>
                <a:rPr lang="en-US" altLang="zh-CN" sz="2000" i="1" noProof="0" dirty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 </a:t>
              </a:r>
              <a:r>
                <a:rPr lang="zh-CN" altLang="en-US" sz="2000" i="1" noProof="0" dirty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与</a:t>
              </a:r>
              <a:r>
                <a:rPr lang="en-US" altLang="zh-CN" sz="2000" i="1" noProof="0" dirty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 </a:t>
              </a:r>
              <a:r>
                <a:rPr lang="zh-CN" altLang="en-US" sz="2000" i="1" noProof="0" dirty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大</a:t>
              </a:r>
              <a:r>
                <a:rPr lang="en-US" altLang="zh-CN" sz="2000" i="1" noProof="0" dirty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 </a:t>
              </a:r>
              <a:r>
                <a:rPr lang="zh-CN" altLang="en-US" sz="2000" i="1" noProof="0" dirty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数</a:t>
              </a:r>
              <a:r>
                <a:rPr lang="en-US" altLang="zh-CN" sz="2000" i="1" noProof="0" dirty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 </a:t>
              </a:r>
              <a:r>
                <a:rPr lang="zh-CN" altLang="en-US" sz="2000" i="1" noProof="0" dirty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据</a:t>
              </a:r>
              <a:r>
                <a:rPr lang="en-US" altLang="zh-CN" sz="2000" i="1" noProof="0" dirty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 </a:t>
              </a:r>
              <a:r>
                <a:rPr lang="zh-CN" altLang="en-US" sz="2000" i="1" noProof="0" dirty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学</a:t>
              </a:r>
              <a:r>
                <a:rPr lang="en-US" altLang="zh-CN" sz="2000" i="1" noProof="0" dirty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 </a:t>
              </a:r>
              <a:r>
                <a:rPr lang="zh-CN" altLang="en-US" sz="2000" i="1" noProof="0" dirty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院</a:t>
              </a:r>
            </a:p>
          </p:txBody>
        </p:sp>
        <p:sp>
          <p:nvSpPr>
            <p:cNvPr id="56" name="文本框 55"/>
            <p:cNvSpPr txBox="1"/>
            <p:nvPr/>
          </p:nvSpPr>
          <p:spPr>
            <a:xfrm flipH="1">
              <a:off x="820" y="2464"/>
              <a:ext cx="10861" cy="745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CN"/>
              </a:defPPr>
              <a:lvl1pPr algn="ctr">
                <a:defRPr sz="4000">
                  <a:gradFill flip="none" rotWithShape="1">
                    <a:gsLst>
                      <a:gs pos="0">
                        <a:srgbClr val="62FFFF"/>
                      </a:gs>
                      <a:gs pos="100000">
                        <a:srgbClr val="0D69FF"/>
                      </a:gs>
                    </a:gsLst>
                    <a:lin ang="2700000" scaled="1"/>
                    <a:tileRect/>
                  </a:gradFill>
                  <a:latin typeface="Agency FB" panose="020B0503020202020204" pitchFamily="34" charset="0"/>
                </a:defRPr>
              </a:lvl1pPr>
            </a:lstStyle>
            <a:p>
              <a:pPr>
                <a:lnSpc>
                  <a:spcPct val="140000"/>
                </a:lnSpc>
              </a:pPr>
              <a:r>
                <a:rPr lang="zh-CN" altLang="en-US" sz="2000" i="1" noProof="0" dirty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人</a:t>
              </a:r>
              <a:r>
                <a:rPr lang="en-US" altLang="zh-CN" sz="2000" i="1" noProof="0" dirty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 </a:t>
              </a:r>
              <a:r>
                <a:rPr lang="zh-CN" altLang="en-US" sz="2000" i="1" noProof="0" dirty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工</a:t>
              </a:r>
              <a:r>
                <a:rPr lang="en-US" altLang="zh-CN" sz="2000" i="1" noProof="0" dirty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 </a:t>
              </a:r>
              <a:r>
                <a:rPr lang="zh-CN" altLang="en-US" sz="2000" i="1" noProof="0" dirty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智</a:t>
              </a:r>
              <a:r>
                <a:rPr lang="en-US" altLang="zh-CN" sz="2000" i="1" noProof="0" dirty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 </a:t>
              </a:r>
              <a:r>
                <a:rPr lang="zh-CN" altLang="en-US" sz="2000" i="1" noProof="0" dirty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能</a:t>
              </a:r>
              <a:r>
                <a:rPr lang="en-US" altLang="zh-CN" sz="2000" i="1" noProof="0" dirty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 </a:t>
              </a:r>
              <a:r>
                <a:rPr lang="zh-CN" altLang="en-US" sz="2000" i="1" noProof="0" dirty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与</a:t>
              </a:r>
              <a:r>
                <a:rPr lang="en-US" altLang="zh-CN" sz="2000" i="1" noProof="0" dirty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 </a:t>
              </a:r>
              <a:r>
                <a:rPr lang="zh-CN" altLang="en-US" sz="2000" i="1" noProof="0" dirty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大</a:t>
              </a:r>
              <a:r>
                <a:rPr lang="en-US" altLang="zh-CN" sz="2000" i="1" noProof="0" dirty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 </a:t>
              </a:r>
              <a:r>
                <a:rPr lang="zh-CN" altLang="en-US" sz="2000" i="1" noProof="0" dirty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数</a:t>
              </a:r>
              <a:r>
                <a:rPr lang="en-US" altLang="zh-CN" sz="2000" i="1" noProof="0" dirty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 </a:t>
              </a:r>
              <a:r>
                <a:rPr lang="zh-CN" altLang="en-US" sz="2000" i="1" noProof="0" dirty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据</a:t>
              </a:r>
              <a:r>
                <a:rPr lang="en-US" altLang="zh-CN" sz="2000" i="1" noProof="0" dirty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 </a:t>
              </a:r>
              <a:r>
                <a:rPr lang="zh-CN" altLang="en-US" sz="2000" i="1" noProof="0" dirty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学</a:t>
              </a:r>
              <a:r>
                <a:rPr lang="en-US" altLang="zh-CN" sz="2000" i="1" noProof="0" dirty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 </a:t>
              </a:r>
              <a:r>
                <a:rPr lang="zh-CN" altLang="en-US" sz="2000" i="1" noProof="0" dirty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院</a:t>
              </a:r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888365" y="1491615"/>
            <a:ext cx="207327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200" dirty="0">
                <a:solidFill>
                  <a:schemeClr val="bg1"/>
                </a:solidFill>
                <a:latin typeface="汉仪晓波折纸体简" panose="00020600040101010101" charset="-122"/>
                <a:ea typeface="汉仪晓波折纸体简" panose="00020600040101010101" charset="-122"/>
              </a:rPr>
              <a:t>近年来</a:t>
            </a:r>
            <a:endParaRPr lang="zh-CN" altLang="en-US" sz="3200" dirty="0">
              <a:solidFill>
                <a:schemeClr val="bg1"/>
              </a:solidFill>
              <a:latin typeface="汉仪晓波折纸体简" panose="00020600040101010101" charset="-122"/>
              <a:ea typeface="汉仪晓波折纸体简" panose="00020600040101010101" charset="-122"/>
              <a:cs typeface="Arial" panose="020B0604020202020204" pitchFamily="34" charset="0"/>
            </a:endParaRPr>
          </a:p>
        </p:txBody>
      </p:sp>
      <p:grpSp>
        <p:nvGrpSpPr>
          <p:cNvPr id="27" name="组合 26"/>
          <p:cNvGrpSpPr/>
          <p:nvPr/>
        </p:nvGrpSpPr>
        <p:grpSpPr>
          <a:xfrm>
            <a:off x="3507740" y="1106170"/>
            <a:ext cx="1642745" cy="1637030"/>
            <a:chOff x="2328458" y="2598970"/>
            <a:chExt cx="1707834" cy="1701672"/>
          </a:xfrm>
        </p:grpSpPr>
        <p:sp>
          <p:nvSpPr>
            <p:cNvPr id="28" name="任意多边形: 形状 27"/>
            <p:cNvSpPr/>
            <p:nvPr/>
          </p:nvSpPr>
          <p:spPr>
            <a:xfrm>
              <a:off x="2482700" y="2753589"/>
              <a:ext cx="1263312" cy="1398667"/>
            </a:xfrm>
            <a:custGeom>
              <a:avLst/>
              <a:gdLst>
                <a:gd name="connsiteX0" fmla="*/ 1533525 w 2770239"/>
                <a:gd name="connsiteY0" fmla="*/ 0 h 3067050"/>
                <a:gd name="connsiteX1" fmla="*/ 2508989 w 2770239"/>
                <a:gd name="connsiteY1" fmla="*/ 350183 h 3067050"/>
                <a:gd name="connsiteX2" fmla="*/ 2583955 w 2770239"/>
                <a:gd name="connsiteY2" fmla="*/ 418316 h 3067050"/>
                <a:gd name="connsiteX3" fmla="*/ 2575301 w 2770239"/>
                <a:gd name="connsiteY3" fmla="*/ 418316 h 3067050"/>
                <a:gd name="connsiteX4" fmla="*/ 2505283 w 2770239"/>
                <a:gd name="connsiteY4" fmla="*/ 354679 h 3067050"/>
                <a:gd name="connsiteX5" fmla="*/ 1533525 w 2770239"/>
                <a:gd name="connsiteY5" fmla="*/ 5827 h 3067050"/>
                <a:gd name="connsiteX6" fmla="*/ 5827 w 2770239"/>
                <a:gd name="connsiteY6" fmla="*/ 1533525 h 3067050"/>
                <a:gd name="connsiteX7" fmla="*/ 1533525 w 2770239"/>
                <a:gd name="connsiteY7" fmla="*/ 3061223 h 3067050"/>
                <a:gd name="connsiteX8" fmla="*/ 2712371 w 2770239"/>
                <a:gd name="connsiteY8" fmla="*/ 2505283 h 3067050"/>
                <a:gd name="connsiteX9" fmla="*/ 2762971 w 2770239"/>
                <a:gd name="connsiteY9" fmla="*/ 2437616 h 3067050"/>
                <a:gd name="connsiteX10" fmla="*/ 2770239 w 2770239"/>
                <a:gd name="connsiteY10" fmla="*/ 2437616 h 3067050"/>
                <a:gd name="connsiteX11" fmla="*/ 2716868 w 2770239"/>
                <a:gd name="connsiteY11" fmla="*/ 2508989 h 3067050"/>
                <a:gd name="connsiteX12" fmla="*/ 1533525 w 2770239"/>
                <a:gd name="connsiteY12" fmla="*/ 3067050 h 3067050"/>
                <a:gd name="connsiteX13" fmla="*/ 0 w 2770239"/>
                <a:gd name="connsiteY13" fmla="*/ 1533525 h 3067050"/>
                <a:gd name="connsiteX14" fmla="*/ 1533525 w 2770239"/>
                <a:gd name="connsiteY14" fmla="*/ 0 h 3067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770239" h="3067050">
                  <a:moveTo>
                    <a:pt x="1533525" y="0"/>
                  </a:moveTo>
                  <a:cubicBezTo>
                    <a:pt x="1904062" y="0"/>
                    <a:pt x="2243906" y="131416"/>
                    <a:pt x="2508989" y="350183"/>
                  </a:cubicBezTo>
                  <a:lnTo>
                    <a:pt x="2583955" y="418316"/>
                  </a:lnTo>
                  <a:lnTo>
                    <a:pt x="2575301" y="418316"/>
                  </a:lnTo>
                  <a:lnTo>
                    <a:pt x="2505283" y="354679"/>
                  </a:lnTo>
                  <a:cubicBezTo>
                    <a:pt x="2241207" y="136744"/>
                    <a:pt x="1902655" y="5827"/>
                    <a:pt x="1533525" y="5827"/>
                  </a:cubicBezTo>
                  <a:cubicBezTo>
                    <a:pt x="689801" y="5827"/>
                    <a:pt x="5827" y="689801"/>
                    <a:pt x="5827" y="1533525"/>
                  </a:cubicBezTo>
                  <a:cubicBezTo>
                    <a:pt x="5827" y="2377249"/>
                    <a:pt x="689801" y="3061223"/>
                    <a:pt x="1533525" y="3061223"/>
                  </a:cubicBezTo>
                  <a:cubicBezTo>
                    <a:pt x="2008120" y="3061223"/>
                    <a:pt x="2432169" y="2844810"/>
                    <a:pt x="2712371" y="2505283"/>
                  </a:cubicBezTo>
                  <a:lnTo>
                    <a:pt x="2762971" y="2437616"/>
                  </a:lnTo>
                  <a:lnTo>
                    <a:pt x="2770239" y="2437616"/>
                  </a:lnTo>
                  <a:lnTo>
                    <a:pt x="2716868" y="2508989"/>
                  </a:lnTo>
                  <a:cubicBezTo>
                    <a:pt x="2435596" y="2849811"/>
                    <a:pt x="2009930" y="3067050"/>
                    <a:pt x="1533525" y="3067050"/>
                  </a:cubicBezTo>
                  <a:cubicBezTo>
                    <a:pt x="686583" y="3067050"/>
                    <a:pt x="0" y="2380467"/>
                    <a:pt x="0" y="1533525"/>
                  </a:cubicBezTo>
                  <a:cubicBezTo>
                    <a:pt x="0" y="686583"/>
                    <a:pt x="686583" y="0"/>
                    <a:pt x="1533525" y="0"/>
                  </a:cubicBezTo>
                  <a:close/>
                </a:path>
              </a:pathLst>
            </a:custGeom>
            <a:gradFill flip="none" rotWithShape="1">
              <a:gsLst>
                <a:gs pos="31000">
                  <a:srgbClr val="25A6FC"/>
                </a:gs>
                <a:gs pos="100000">
                  <a:srgbClr val="02F8FF"/>
                </a:gs>
              </a:gsLst>
              <a:lin ang="16200000" scaled="1"/>
              <a:tileRect/>
            </a:gradFill>
            <a:ln w="254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dirty="0">
                <a:latin typeface="字魂59号-创粗黑" panose="00000500000000000000" pitchFamily="2" charset="-122"/>
                <a:ea typeface="字魂59号-创粗黑" panose="00000500000000000000" pitchFamily="2" charset="-122"/>
              </a:endParaRPr>
            </a:p>
          </p:txBody>
        </p:sp>
        <p:sp>
          <p:nvSpPr>
            <p:cNvPr id="29" name="任意多边形: 形状 25"/>
            <p:cNvSpPr/>
            <p:nvPr/>
          </p:nvSpPr>
          <p:spPr>
            <a:xfrm>
              <a:off x="2435056" y="2705946"/>
              <a:ext cx="1456483" cy="1371175"/>
            </a:xfrm>
            <a:custGeom>
              <a:avLst/>
              <a:gdLst>
                <a:gd name="connsiteX0" fmla="*/ 3014026 w 3193831"/>
                <a:gd name="connsiteY0" fmla="*/ 2148391 h 3006763"/>
                <a:gd name="connsiteX1" fmla="*/ 3193831 w 3193831"/>
                <a:gd name="connsiteY1" fmla="*/ 2148391 h 3006763"/>
                <a:gd name="connsiteX2" fmla="*/ 3147278 w 3193831"/>
                <a:gd name="connsiteY2" fmla="*/ 2275584 h 3006763"/>
                <a:gd name="connsiteX3" fmla="*/ 2553822 w 3193831"/>
                <a:gd name="connsiteY3" fmla="*/ 2996255 h 3006763"/>
                <a:gd name="connsiteX4" fmla="*/ 2542874 w 3193831"/>
                <a:gd name="connsiteY4" fmla="*/ 3002548 h 3006763"/>
                <a:gd name="connsiteX5" fmla="*/ 2542874 w 3193831"/>
                <a:gd name="connsiteY5" fmla="*/ 2790466 h 3006763"/>
                <a:gd name="connsiteX6" fmla="*/ 2625717 w 3193831"/>
                <a:gd name="connsiteY6" fmla="*/ 2725374 h 3006763"/>
                <a:gd name="connsiteX7" fmla="*/ 2991551 w 3193831"/>
                <a:gd name="connsiteY7" fmla="*/ 2209798 h 3006763"/>
                <a:gd name="connsiteX8" fmla="*/ 69144 w 3193831"/>
                <a:gd name="connsiteY8" fmla="*/ 1168401 h 3006763"/>
                <a:gd name="connsiteX9" fmla="*/ 247045 w 3193831"/>
                <a:gd name="connsiteY9" fmla="*/ 1168401 h 3006763"/>
                <a:gd name="connsiteX10" fmla="*/ 235052 w 3193831"/>
                <a:gd name="connsiteY10" fmla="*/ 1201167 h 3006763"/>
                <a:gd name="connsiteX11" fmla="*/ 169009 w 3193831"/>
                <a:gd name="connsiteY11" fmla="*/ 1638000 h 3006763"/>
                <a:gd name="connsiteX12" fmla="*/ 703586 w 3193831"/>
                <a:gd name="connsiteY12" fmla="*/ 2771545 h 3006763"/>
                <a:gd name="connsiteX13" fmla="*/ 739474 w 3193831"/>
                <a:gd name="connsiteY13" fmla="*/ 2798382 h 3006763"/>
                <a:gd name="connsiteX14" fmla="*/ 739474 w 3193831"/>
                <a:gd name="connsiteY14" fmla="*/ 3006763 h 3006763"/>
                <a:gd name="connsiteX15" fmla="*/ 722179 w 3193831"/>
                <a:gd name="connsiteY15" fmla="*/ 2996255 h 3006763"/>
                <a:gd name="connsiteX16" fmla="*/ 0 w 3193831"/>
                <a:gd name="connsiteY16" fmla="*/ 1638000 h 3006763"/>
                <a:gd name="connsiteX17" fmla="*/ 33279 w 3193831"/>
                <a:gd name="connsiteY17" fmla="*/ 1307886 h 3006763"/>
                <a:gd name="connsiteX18" fmla="*/ 1638000 w 3193831"/>
                <a:gd name="connsiteY18" fmla="*/ 0 h 3006763"/>
                <a:gd name="connsiteX19" fmla="*/ 3078302 w 3193831"/>
                <a:gd name="connsiteY19" fmla="*/ 857232 h 3006763"/>
                <a:gd name="connsiteX20" fmla="*/ 3137438 w 3193831"/>
                <a:gd name="connsiteY20" fmla="*/ 979990 h 3006763"/>
                <a:gd name="connsiteX21" fmla="*/ 2950020 w 3193831"/>
                <a:gd name="connsiteY21" fmla="*/ 979990 h 3006763"/>
                <a:gd name="connsiteX22" fmla="*/ 2929692 w 3193831"/>
                <a:gd name="connsiteY22" fmla="*/ 937792 h 3006763"/>
                <a:gd name="connsiteX23" fmla="*/ 1638000 w 3193831"/>
                <a:gd name="connsiteY23" fmla="*/ 169009 h 3006763"/>
                <a:gd name="connsiteX24" fmla="*/ 816674 w 3193831"/>
                <a:gd name="connsiteY24" fmla="*/ 419890 h 3006763"/>
                <a:gd name="connsiteX25" fmla="*/ 714074 w 3193831"/>
                <a:gd name="connsiteY25" fmla="*/ 496612 h 3006763"/>
                <a:gd name="connsiteX26" fmla="*/ 714074 w 3193831"/>
                <a:gd name="connsiteY26" fmla="*/ 285806 h 3006763"/>
                <a:gd name="connsiteX27" fmla="*/ 722179 w 3193831"/>
                <a:gd name="connsiteY27" fmla="*/ 279745 h 3006763"/>
                <a:gd name="connsiteX28" fmla="*/ 1638000 w 3193831"/>
                <a:gd name="connsiteY28" fmla="*/ 0 h 30067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3193831" h="3006763">
                  <a:moveTo>
                    <a:pt x="3014026" y="2148391"/>
                  </a:moveTo>
                  <a:lnTo>
                    <a:pt x="3193831" y="2148391"/>
                  </a:lnTo>
                  <a:lnTo>
                    <a:pt x="3147278" y="2275584"/>
                  </a:lnTo>
                  <a:cubicBezTo>
                    <a:pt x="3022947" y="2569535"/>
                    <a:pt x="2815248" y="2819639"/>
                    <a:pt x="2553822" y="2996255"/>
                  </a:cubicBezTo>
                  <a:lnTo>
                    <a:pt x="2542874" y="3002548"/>
                  </a:lnTo>
                  <a:lnTo>
                    <a:pt x="2542874" y="2790466"/>
                  </a:lnTo>
                  <a:lnTo>
                    <a:pt x="2625717" y="2725374"/>
                  </a:lnTo>
                  <a:cubicBezTo>
                    <a:pt x="2782241" y="2583111"/>
                    <a:pt x="2907924" y="2407514"/>
                    <a:pt x="2991551" y="2209798"/>
                  </a:cubicBezTo>
                  <a:close/>
                  <a:moveTo>
                    <a:pt x="69144" y="1168401"/>
                  </a:moveTo>
                  <a:lnTo>
                    <a:pt x="247045" y="1168401"/>
                  </a:lnTo>
                  <a:lnTo>
                    <a:pt x="235052" y="1201167"/>
                  </a:lnTo>
                  <a:cubicBezTo>
                    <a:pt x="192131" y="1339163"/>
                    <a:pt x="169009" y="1485881"/>
                    <a:pt x="169009" y="1638000"/>
                  </a:cubicBezTo>
                  <a:cubicBezTo>
                    <a:pt x="169009" y="2094357"/>
                    <a:pt x="377106" y="2502110"/>
                    <a:pt x="703586" y="2771545"/>
                  </a:cubicBezTo>
                  <a:lnTo>
                    <a:pt x="739474" y="2798382"/>
                  </a:lnTo>
                  <a:lnTo>
                    <a:pt x="739474" y="3006763"/>
                  </a:lnTo>
                  <a:lnTo>
                    <a:pt x="722179" y="2996255"/>
                  </a:lnTo>
                  <a:cubicBezTo>
                    <a:pt x="286468" y="2701895"/>
                    <a:pt x="0" y="2203402"/>
                    <a:pt x="0" y="1638000"/>
                  </a:cubicBezTo>
                  <a:cubicBezTo>
                    <a:pt x="0" y="1524920"/>
                    <a:pt x="11459" y="1414516"/>
                    <a:pt x="33279" y="1307886"/>
                  </a:cubicBezTo>
                  <a:close/>
                  <a:moveTo>
                    <a:pt x="1638000" y="0"/>
                  </a:moveTo>
                  <a:cubicBezTo>
                    <a:pt x="2259942" y="0"/>
                    <a:pt x="2800925" y="346626"/>
                    <a:pt x="3078302" y="857232"/>
                  </a:cubicBezTo>
                  <a:lnTo>
                    <a:pt x="3137438" y="979990"/>
                  </a:lnTo>
                  <a:lnTo>
                    <a:pt x="2950020" y="979990"/>
                  </a:lnTo>
                  <a:lnTo>
                    <a:pt x="2929692" y="937792"/>
                  </a:lnTo>
                  <a:cubicBezTo>
                    <a:pt x="2680934" y="479870"/>
                    <a:pt x="2195770" y="169009"/>
                    <a:pt x="1638000" y="169009"/>
                  </a:cubicBezTo>
                  <a:cubicBezTo>
                    <a:pt x="1333762" y="169009"/>
                    <a:pt x="1051126" y="261497"/>
                    <a:pt x="816674" y="419890"/>
                  </a:cubicBezTo>
                  <a:lnTo>
                    <a:pt x="714074" y="496612"/>
                  </a:lnTo>
                  <a:lnTo>
                    <a:pt x="714074" y="285806"/>
                  </a:lnTo>
                  <a:lnTo>
                    <a:pt x="722179" y="279745"/>
                  </a:lnTo>
                  <a:cubicBezTo>
                    <a:pt x="983605" y="103129"/>
                    <a:pt x="1298759" y="0"/>
                    <a:pt x="1638000" y="0"/>
                  </a:cubicBezTo>
                  <a:close/>
                </a:path>
              </a:pathLst>
            </a:custGeom>
            <a:gradFill flip="none" rotWithShape="1">
              <a:gsLst>
                <a:gs pos="31000">
                  <a:srgbClr val="25A6FC"/>
                </a:gs>
                <a:gs pos="100000">
                  <a:srgbClr val="02F8FF"/>
                </a:gs>
              </a:gsLst>
              <a:lin ang="16200000" scaled="1"/>
              <a:tileRect/>
            </a:gradFill>
            <a:ln w="254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dirty="0">
                <a:latin typeface="字魂59号-创粗黑" panose="00000500000000000000" pitchFamily="2" charset="-122"/>
                <a:ea typeface="字魂59号-创粗黑" panose="00000500000000000000" pitchFamily="2" charset="-122"/>
              </a:endParaRPr>
            </a:p>
          </p:txBody>
        </p:sp>
        <p:sp>
          <p:nvSpPr>
            <p:cNvPr id="30" name="圆: 空心 10"/>
            <p:cNvSpPr/>
            <p:nvPr/>
          </p:nvSpPr>
          <p:spPr>
            <a:xfrm>
              <a:off x="2549670" y="2820559"/>
              <a:ext cx="1264727" cy="1264728"/>
            </a:xfrm>
            <a:prstGeom prst="donut">
              <a:avLst>
                <a:gd name="adj" fmla="val 571"/>
              </a:avLst>
            </a:prstGeom>
            <a:gradFill flip="none" rotWithShape="1">
              <a:gsLst>
                <a:gs pos="31000">
                  <a:srgbClr val="25A6FC">
                    <a:alpha val="40000"/>
                  </a:srgbClr>
                </a:gs>
                <a:gs pos="100000">
                  <a:srgbClr val="02F8FF">
                    <a:alpha val="20000"/>
                  </a:srgbClr>
                </a:gs>
              </a:gsLst>
              <a:lin ang="16200000" scaled="1"/>
              <a:tileRect/>
            </a:gradFill>
            <a:ln w="254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dirty="0">
                <a:latin typeface="字魂59号-创粗黑" panose="00000500000000000000" pitchFamily="2" charset="-122"/>
                <a:ea typeface="字魂59号-创粗黑" panose="00000500000000000000" pitchFamily="2" charset="-122"/>
              </a:endParaRPr>
            </a:p>
          </p:txBody>
        </p:sp>
        <p:sp>
          <p:nvSpPr>
            <p:cNvPr id="31" name="椭圆 30"/>
            <p:cNvSpPr/>
            <p:nvPr/>
          </p:nvSpPr>
          <p:spPr>
            <a:xfrm>
              <a:off x="2636177" y="2907066"/>
              <a:ext cx="1091713" cy="1091713"/>
            </a:xfrm>
            <a:prstGeom prst="ellipse">
              <a:avLst/>
            </a:prstGeom>
            <a:gradFill flip="none" rotWithShape="1">
              <a:gsLst>
                <a:gs pos="31000">
                  <a:srgbClr val="25A6FC"/>
                </a:gs>
                <a:gs pos="100000">
                  <a:srgbClr val="02F8FF"/>
                </a:gs>
              </a:gsLst>
              <a:lin ang="16200000" scaled="1"/>
              <a:tileRect/>
            </a:gradFill>
            <a:ln w="254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dirty="0">
                <a:latin typeface="字魂59号-创粗黑" panose="00000500000000000000" pitchFamily="2" charset="-122"/>
                <a:ea typeface="字魂59号-创粗黑" panose="00000500000000000000" pitchFamily="2" charset="-122"/>
              </a:endParaRPr>
            </a:p>
          </p:txBody>
        </p:sp>
        <p:sp>
          <p:nvSpPr>
            <p:cNvPr id="57" name="任意多边形: 形状 56"/>
            <p:cNvSpPr/>
            <p:nvPr/>
          </p:nvSpPr>
          <p:spPr>
            <a:xfrm rot="16200000">
              <a:off x="2331539" y="2595889"/>
              <a:ext cx="1701672" cy="1707834"/>
            </a:xfrm>
            <a:custGeom>
              <a:avLst/>
              <a:gdLst>
                <a:gd name="connsiteX0" fmla="*/ 100483 w 1701672"/>
                <a:gd name="connsiteY0" fmla="*/ 1191865 h 1707834"/>
                <a:gd name="connsiteX1" fmla="*/ 66747 w 1701672"/>
                <a:gd name="connsiteY1" fmla="*/ 1191865 h 1707834"/>
                <a:gd name="connsiteX2" fmla="*/ 48581 w 1701672"/>
                <a:gd name="connsiteY2" fmla="*/ 1146714 h 1707834"/>
                <a:gd name="connsiteX3" fmla="*/ 3197 w 1701672"/>
                <a:gd name="connsiteY3" fmla="*/ 942070 h 1707834"/>
                <a:gd name="connsiteX4" fmla="*/ 0 w 1701672"/>
                <a:gd name="connsiteY4" fmla="*/ 874536 h 1707834"/>
                <a:gd name="connsiteX5" fmla="*/ 31503 w 1701672"/>
                <a:gd name="connsiteY5" fmla="*/ 874741 h 1707834"/>
                <a:gd name="connsiteX6" fmla="*/ 34115 w 1701672"/>
                <a:gd name="connsiteY6" fmla="*/ 933844 h 1707834"/>
                <a:gd name="connsiteX7" fmla="*/ 100473 w 1701672"/>
                <a:gd name="connsiteY7" fmla="*/ 1191846 h 1707834"/>
                <a:gd name="connsiteX8" fmla="*/ 833298 w 1701672"/>
                <a:gd name="connsiteY8" fmla="*/ 0 h 1707834"/>
                <a:gd name="connsiteX9" fmla="*/ 833093 w 1701672"/>
                <a:gd name="connsiteY9" fmla="*/ 31503 h 1707834"/>
                <a:gd name="connsiteX10" fmla="*/ 773990 w 1701672"/>
                <a:gd name="connsiteY10" fmla="*/ 34115 h 1707834"/>
                <a:gd name="connsiteX11" fmla="*/ 41713 w 1701672"/>
                <a:gd name="connsiteY11" fmla="*/ 687769 h 1707834"/>
                <a:gd name="connsiteX12" fmla="*/ 38280 w 1701672"/>
                <a:gd name="connsiteY12" fmla="*/ 710263 h 1707834"/>
                <a:gd name="connsiteX13" fmla="*/ 6162 w 1701672"/>
                <a:gd name="connsiteY13" fmla="*/ 709599 h 1707834"/>
                <a:gd name="connsiteX14" fmla="*/ 8807 w 1701672"/>
                <a:gd name="connsiteY14" fmla="*/ 691535 h 1707834"/>
                <a:gd name="connsiteX15" fmla="*/ 765764 w 1701672"/>
                <a:gd name="connsiteY15" fmla="*/ 3197 h 1707834"/>
                <a:gd name="connsiteX16" fmla="*/ 1525649 w 1701672"/>
                <a:gd name="connsiteY16" fmla="*/ 334857 h 1707834"/>
                <a:gd name="connsiteX17" fmla="*/ 1492510 w 1701672"/>
                <a:gd name="connsiteY17" fmla="*/ 342722 h 1707834"/>
                <a:gd name="connsiteX18" fmla="*/ 1486851 w 1701672"/>
                <a:gd name="connsiteY18" fmla="*/ 334888 h 1707834"/>
                <a:gd name="connsiteX19" fmla="*/ 1228120 w 1701672"/>
                <a:gd name="connsiteY19" fmla="*/ 127402 h 1707834"/>
                <a:gd name="connsiteX20" fmla="*/ 1167205 w 1701672"/>
                <a:gd name="connsiteY20" fmla="*/ 99643 h 1707834"/>
                <a:gd name="connsiteX21" fmla="*/ 1186335 w 1701672"/>
                <a:gd name="connsiteY21" fmla="*/ 73729 h 1707834"/>
                <a:gd name="connsiteX22" fmla="*/ 1242478 w 1701672"/>
                <a:gd name="connsiteY22" fmla="*/ 99313 h 1707834"/>
                <a:gd name="connsiteX23" fmla="*/ 1511127 w 1701672"/>
                <a:gd name="connsiteY23" fmla="*/ 314753 h 1707834"/>
                <a:gd name="connsiteX24" fmla="*/ 1701672 w 1701672"/>
                <a:gd name="connsiteY24" fmla="*/ 859596 h 1707834"/>
                <a:gd name="connsiteX25" fmla="*/ 1697566 w 1701672"/>
                <a:gd name="connsiteY25" fmla="*/ 940918 h 1707834"/>
                <a:gd name="connsiteX26" fmla="*/ 847718 w 1701672"/>
                <a:gd name="connsiteY26" fmla="*/ 1707834 h 1707834"/>
                <a:gd name="connsiteX27" fmla="*/ 477361 w 1701672"/>
                <a:gd name="connsiteY27" fmla="*/ 1623594 h 1707834"/>
                <a:gd name="connsiteX28" fmla="*/ 429849 w 1701672"/>
                <a:gd name="connsiteY28" fmla="*/ 1598529 h 1707834"/>
                <a:gd name="connsiteX29" fmla="*/ 430608 w 1701672"/>
                <a:gd name="connsiteY29" fmla="*/ 1561837 h 1707834"/>
                <a:gd name="connsiteX30" fmla="*/ 455561 w 1701672"/>
                <a:gd name="connsiteY30" fmla="*/ 1576997 h 1707834"/>
                <a:gd name="connsiteX31" fmla="*/ 847718 w 1701672"/>
                <a:gd name="connsiteY31" fmla="*/ 1676295 h 1707834"/>
                <a:gd name="connsiteX32" fmla="*/ 1666190 w 1701672"/>
                <a:gd name="connsiteY32" fmla="*/ 937694 h 1707834"/>
                <a:gd name="connsiteX33" fmla="*/ 1670144 w 1701672"/>
                <a:gd name="connsiteY33" fmla="*/ 859392 h 1707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701672" h="1707834">
                  <a:moveTo>
                    <a:pt x="100483" y="1191865"/>
                  </a:moveTo>
                  <a:lnTo>
                    <a:pt x="66747" y="1191865"/>
                  </a:lnTo>
                  <a:lnTo>
                    <a:pt x="48581" y="1146714"/>
                  </a:lnTo>
                  <a:cubicBezTo>
                    <a:pt x="25454" y="1081762"/>
                    <a:pt x="9967" y="1013187"/>
                    <a:pt x="3197" y="942070"/>
                  </a:cubicBezTo>
                  <a:lnTo>
                    <a:pt x="0" y="874536"/>
                  </a:lnTo>
                  <a:lnTo>
                    <a:pt x="31503" y="874741"/>
                  </a:lnTo>
                  <a:lnTo>
                    <a:pt x="34115" y="933844"/>
                  </a:lnTo>
                  <a:cubicBezTo>
                    <a:pt x="42204" y="1024924"/>
                    <a:pt x="65135" y="1111736"/>
                    <a:pt x="100473" y="1191846"/>
                  </a:cubicBezTo>
                  <a:close/>
                  <a:moveTo>
                    <a:pt x="833298" y="0"/>
                  </a:moveTo>
                  <a:lnTo>
                    <a:pt x="833093" y="31503"/>
                  </a:lnTo>
                  <a:lnTo>
                    <a:pt x="773990" y="34115"/>
                  </a:lnTo>
                  <a:cubicBezTo>
                    <a:pt x="409671" y="66470"/>
                    <a:pt x="113634" y="336301"/>
                    <a:pt x="41713" y="687769"/>
                  </a:cubicBezTo>
                  <a:lnTo>
                    <a:pt x="38280" y="710263"/>
                  </a:lnTo>
                  <a:lnTo>
                    <a:pt x="6162" y="709599"/>
                  </a:lnTo>
                  <a:lnTo>
                    <a:pt x="8807" y="691535"/>
                  </a:lnTo>
                  <a:cubicBezTo>
                    <a:pt x="79491" y="323407"/>
                    <a:pt x="386473" y="39299"/>
                    <a:pt x="765764" y="3197"/>
                  </a:cubicBezTo>
                  <a:close/>
                  <a:moveTo>
                    <a:pt x="1525649" y="334857"/>
                  </a:moveTo>
                  <a:lnTo>
                    <a:pt x="1492510" y="342722"/>
                  </a:lnTo>
                  <a:lnTo>
                    <a:pt x="1486851" y="334888"/>
                  </a:lnTo>
                  <a:cubicBezTo>
                    <a:pt x="1415865" y="249394"/>
                    <a:pt x="1327896" y="178507"/>
                    <a:pt x="1228120" y="127402"/>
                  </a:cubicBezTo>
                  <a:lnTo>
                    <a:pt x="1167205" y="99643"/>
                  </a:lnTo>
                  <a:lnTo>
                    <a:pt x="1186335" y="73729"/>
                  </a:lnTo>
                  <a:lnTo>
                    <a:pt x="1242478" y="99313"/>
                  </a:lnTo>
                  <a:cubicBezTo>
                    <a:pt x="1346080" y="152378"/>
                    <a:pt x="1437421" y="225983"/>
                    <a:pt x="1511127" y="314753"/>
                  </a:cubicBezTo>
                  <a:close/>
                  <a:moveTo>
                    <a:pt x="1701672" y="859596"/>
                  </a:moveTo>
                  <a:lnTo>
                    <a:pt x="1697566" y="940918"/>
                  </a:lnTo>
                  <a:cubicBezTo>
                    <a:pt x="1653819" y="1371683"/>
                    <a:pt x="1290024" y="1707834"/>
                    <a:pt x="847718" y="1707834"/>
                  </a:cubicBezTo>
                  <a:cubicBezTo>
                    <a:pt x="715026" y="1707834"/>
                    <a:pt x="589400" y="1677580"/>
                    <a:pt x="477361" y="1623594"/>
                  </a:cubicBezTo>
                  <a:lnTo>
                    <a:pt x="429849" y="1598529"/>
                  </a:lnTo>
                  <a:lnTo>
                    <a:pt x="430608" y="1561837"/>
                  </a:lnTo>
                  <a:lnTo>
                    <a:pt x="455561" y="1576997"/>
                  </a:lnTo>
                  <a:cubicBezTo>
                    <a:pt x="572135" y="1640323"/>
                    <a:pt x="705726" y="1676295"/>
                    <a:pt x="847718" y="1676295"/>
                  </a:cubicBezTo>
                  <a:cubicBezTo>
                    <a:pt x="1273695" y="1676295"/>
                    <a:pt x="1624058" y="1352555"/>
                    <a:pt x="1666190" y="937694"/>
                  </a:cubicBezTo>
                  <a:lnTo>
                    <a:pt x="1670144" y="859392"/>
                  </a:lnTo>
                  <a:close/>
                </a:path>
              </a:pathLst>
            </a:custGeom>
            <a:gradFill flip="none" rotWithShape="1">
              <a:gsLst>
                <a:gs pos="31000">
                  <a:srgbClr val="25A6FC"/>
                </a:gs>
                <a:gs pos="100000">
                  <a:srgbClr val="02F8FF"/>
                </a:gs>
              </a:gsLst>
              <a:lin ang="16200000" scaled="1"/>
              <a:tileRect/>
            </a:gradFill>
            <a:ln w="254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dirty="0">
                <a:latin typeface="字魂59号-创粗黑" panose="00000500000000000000" pitchFamily="2" charset="-122"/>
                <a:ea typeface="字魂59号-创粗黑" panose="00000500000000000000" pitchFamily="2" charset="-122"/>
              </a:endParaRPr>
            </a:p>
          </p:txBody>
        </p:sp>
      </p:grpSp>
      <p:sp>
        <p:nvSpPr>
          <p:cNvPr id="8" name="文本框 7"/>
          <p:cNvSpPr txBox="1"/>
          <p:nvPr>
            <p:custDataLst>
              <p:tags r:id="rId1"/>
            </p:custDataLst>
          </p:nvPr>
        </p:nvSpPr>
        <p:spPr>
          <a:xfrm>
            <a:off x="3806190" y="1632585"/>
            <a:ext cx="104203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altLang="zh-CN" sz="3200" b="1" dirty="0">
                <a:solidFill>
                  <a:schemeClr val="accent2">
                    <a:lumMod val="50000"/>
                  </a:schemeClr>
                </a:solidFill>
                <a:latin typeface="思源黑体 CN Bold" panose="020B0800000000000000" charset="-122"/>
                <a:ea typeface="思源黑体 CN Bold" panose="020B0800000000000000" charset="-122"/>
                <a:cs typeface="Arial" panose="020B0604020202020204" pitchFamily="34" charset="0"/>
                <a:sym typeface="+mn-ea"/>
              </a:rPr>
              <a:t>      </a:t>
            </a:r>
            <a:r>
              <a:rPr lang="zh-CN" altLang="en-US" dirty="0">
                <a:solidFill>
                  <a:schemeClr val="accent2">
                    <a:lumMod val="50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  <a:cs typeface="Arial" panose="020B0604020202020204" pitchFamily="34" charset="0"/>
                <a:sym typeface="+mn-ea"/>
              </a:rPr>
              <a:t>项</a:t>
            </a:r>
          </a:p>
        </p:txBody>
      </p:sp>
      <p:sp>
        <p:nvSpPr>
          <p:cNvPr id="22" name="文本框 21"/>
          <p:cNvSpPr txBox="1"/>
          <p:nvPr/>
        </p:nvSpPr>
        <p:spPr>
          <a:xfrm>
            <a:off x="3618865" y="2909570"/>
            <a:ext cx="142049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2400" dirty="0">
                <a:gradFill flip="none" rotWithShape="1">
                  <a:gsLst>
                    <a:gs pos="2000">
                      <a:srgbClr val="02F8FF"/>
                    </a:gs>
                    <a:gs pos="100000">
                      <a:srgbClr val="25A6FC"/>
                    </a:gs>
                  </a:gsLst>
                  <a:lin ang="5400000" scaled="1"/>
                  <a:tileRect/>
                </a:gra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国际奖项</a:t>
            </a:r>
          </a:p>
        </p:txBody>
      </p:sp>
      <p:grpSp>
        <p:nvGrpSpPr>
          <p:cNvPr id="32" name="组合 31"/>
          <p:cNvGrpSpPr/>
          <p:nvPr/>
        </p:nvGrpSpPr>
        <p:grpSpPr>
          <a:xfrm>
            <a:off x="6580505" y="1102360"/>
            <a:ext cx="1644015" cy="1637665"/>
            <a:chOff x="5247148" y="2598969"/>
            <a:chExt cx="1707835" cy="1701673"/>
          </a:xfrm>
        </p:grpSpPr>
        <p:sp>
          <p:nvSpPr>
            <p:cNvPr id="42" name="任意多边形: 形状 41"/>
            <p:cNvSpPr/>
            <p:nvPr/>
          </p:nvSpPr>
          <p:spPr>
            <a:xfrm>
              <a:off x="5401391" y="2753589"/>
              <a:ext cx="1263312" cy="1398667"/>
            </a:xfrm>
            <a:custGeom>
              <a:avLst/>
              <a:gdLst>
                <a:gd name="connsiteX0" fmla="*/ 1533525 w 2770239"/>
                <a:gd name="connsiteY0" fmla="*/ 0 h 3067050"/>
                <a:gd name="connsiteX1" fmla="*/ 2508989 w 2770239"/>
                <a:gd name="connsiteY1" fmla="*/ 350183 h 3067050"/>
                <a:gd name="connsiteX2" fmla="*/ 2583955 w 2770239"/>
                <a:gd name="connsiteY2" fmla="*/ 418316 h 3067050"/>
                <a:gd name="connsiteX3" fmla="*/ 2575301 w 2770239"/>
                <a:gd name="connsiteY3" fmla="*/ 418316 h 3067050"/>
                <a:gd name="connsiteX4" fmla="*/ 2505283 w 2770239"/>
                <a:gd name="connsiteY4" fmla="*/ 354679 h 3067050"/>
                <a:gd name="connsiteX5" fmla="*/ 1533525 w 2770239"/>
                <a:gd name="connsiteY5" fmla="*/ 5827 h 3067050"/>
                <a:gd name="connsiteX6" fmla="*/ 5827 w 2770239"/>
                <a:gd name="connsiteY6" fmla="*/ 1533525 h 3067050"/>
                <a:gd name="connsiteX7" fmla="*/ 1533525 w 2770239"/>
                <a:gd name="connsiteY7" fmla="*/ 3061223 h 3067050"/>
                <a:gd name="connsiteX8" fmla="*/ 2712371 w 2770239"/>
                <a:gd name="connsiteY8" fmla="*/ 2505283 h 3067050"/>
                <a:gd name="connsiteX9" fmla="*/ 2762971 w 2770239"/>
                <a:gd name="connsiteY9" fmla="*/ 2437616 h 3067050"/>
                <a:gd name="connsiteX10" fmla="*/ 2770239 w 2770239"/>
                <a:gd name="connsiteY10" fmla="*/ 2437616 h 3067050"/>
                <a:gd name="connsiteX11" fmla="*/ 2716868 w 2770239"/>
                <a:gd name="connsiteY11" fmla="*/ 2508989 h 3067050"/>
                <a:gd name="connsiteX12" fmla="*/ 1533525 w 2770239"/>
                <a:gd name="connsiteY12" fmla="*/ 3067050 h 3067050"/>
                <a:gd name="connsiteX13" fmla="*/ 0 w 2770239"/>
                <a:gd name="connsiteY13" fmla="*/ 1533525 h 3067050"/>
                <a:gd name="connsiteX14" fmla="*/ 1533525 w 2770239"/>
                <a:gd name="connsiteY14" fmla="*/ 0 h 3067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770239" h="3067050">
                  <a:moveTo>
                    <a:pt x="1533525" y="0"/>
                  </a:moveTo>
                  <a:cubicBezTo>
                    <a:pt x="1904062" y="0"/>
                    <a:pt x="2243906" y="131416"/>
                    <a:pt x="2508989" y="350183"/>
                  </a:cubicBezTo>
                  <a:lnTo>
                    <a:pt x="2583955" y="418316"/>
                  </a:lnTo>
                  <a:lnTo>
                    <a:pt x="2575301" y="418316"/>
                  </a:lnTo>
                  <a:lnTo>
                    <a:pt x="2505283" y="354679"/>
                  </a:lnTo>
                  <a:cubicBezTo>
                    <a:pt x="2241207" y="136744"/>
                    <a:pt x="1902655" y="5827"/>
                    <a:pt x="1533525" y="5827"/>
                  </a:cubicBezTo>
                  <a:cubicBezTo>
                    <a:pt x="689801" y="5827"/>
                    <a:pt x="5827" y="689801"/>
                    <a:pt x="5827" y="1533525"/>
                  </a:cubicBezTo>
                  <a:cubicBezTo>
                    <a:pt x="5827" y="2377249"/>
                    <a:pt x="689801" y="3061223"/>
                    <a:pt x="1533525" y="3061223"/>
                  </a:cubicBezTo>
                  <a:cubicBezTo>
                    <a:pt x="2008120" y="3061223"/>
                    <a:pt x="2432169" y="2844810"/>
                    <a:pt x="2712371" y="2505283"/>
                  </a:cubicBezTo>
                  <a:lnTo>
                    <a:pt x="2762971" y="2437616"/>
                  </a:lnTo>
                  <a:lnTo>
                    <a:pt x="2770239" y="2437616"/>
                  </a:lnTo>
                  <a:lnTo>
                    <a:pt x="2716868" y="2508989"/>
                  </a:lnTo>
                  <a:cubicBezTo>
                    <a:pt x="2435596" y="2849811"/>
                    <a:pt x="2009930" y="3067050"/>
                    <a:pt x="1533525" y="3067050"/>
                  </a:cubicBezTo>
                  <a:cubicBezTo>
                    <a:pt x="686583" y="3067050"/>
                    <a:pt x="0" y="2380467"/>
                    <a:pt x="0" y="1533525"/>
                  </a:cubicBezTo>
                  <a:cubicBezTo>
                    <a:pt x="0" y="686583"/>
                    <a:pt x="686583" y="0"/>
                    <a:pt x="1533525" y="0"/>
                  </a:cubicBezTo>
                  <a:close/>
                </a:path>
              </a:pathLst>
            </a:custGeom>
            <a:gradFill flip="none" rotWithShape="1">
              <a:gsLst>
                <a:gs pos="31000">
                  <a:srgbClr val="25A6FC"/>
                </a:gs>
                <a:gs pos="100000">
                  <a:srgbClr val="02F8FF"/>
                </a:gs>
              </a:gsLst>
              <a:lin ang="16200000" scaled="1"/>
              <a:tileRect/>
            </a:gradFill>
            <a:ln w="254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dirty="0">
                <a:latin typeface="字魂59号-创粗黑" panose="00000500000000000000" pitchFamily="2" charset="-122"/>
                <a:ea typeface="字魂59号-创粗黑" panose="00000500000000000000" pitchFamily="2" charset="-122"/>
              </a:endParaRPr>
            </a:p>
          </p:txBody>
        </p:sp>
        <p:sp>
          <p:nvSpPr>
            <p:cNvPr id="43" name="任意多边形: 形状 42"/>
            <p:cNvSpPr/>
            <p:nvPr/>
          </p:nvSpPr>
          <p:spPr>
            <a:xfrm>
              <a:off x="5353747" y="2705946"/>
              <a:ext cx="1456483" cy="1371175"/>
            </a:xfrm>
            <a:custGeom>
              <a:avLst/>
              <a:gdLst>
                <a:gd name="connsiteX0" fmla="*/ 3014026 w 3193831"/>
                <a:gd name="connsiteY0" fmla="*/ 2148391 h 3006763"/>
                <a:gd name="connsiteX1" fmla="*/ 3193831 w 3193831"/>
                <a:gd name="connsiteY1" fmla="*/ 2148391 h 3006763"/>
                <a:gd name="connsiteX2" fmla="*/ 3147278 w 3193831"/>
                <a:gd name="connsiteY2" fmla="*/ 2275584 h 3006763"/>
                <a:gd name="connsiteX3" fmla="*/ 2553822 w 3193831"/>
                <a:gd name="connsiteY3" fmla="*/ 2996255 h 3006763"/>
                <a:gd name="connsiteX4" fmla="*/ 2542874 w 3193831"/>
                <a:gd name="connsiteY4" fmla="*/ 3002548 h 3006763"/>
                <a:gd name="connsiteX5" fmla="*/ 2542874 w 3193831"/>
                <a:gd name="connsiteY5" fmla="*/ 2790466 h 3006763"/>
                <a:gd name="connsiteX6" fmla="*/ 2625717 w 3193831"/>
                <a:gd name="connsiteY6" fmla="*/ 2725374 h 3006763"/>
                <a:gd name="connsiteX7" fmla="*/ 2991551 w 3193831"/>
                <a:gd name="connsiteY7" fmla="*/ 2209798 h 3006763"/>
                <a:gd name="connsiteX8" fmla="*/ 69144 w 3193831"/>
                <a:gd name="connsiteY8" fmla="*/ 1168401 h 3006763"/>
                <a:gd name="connsiteX9" fmla="*/ 247045 w 3193831"/>
                <a:gd name="connsiteY9" fmla="*/ 1168401 h 3006763"/>
                <a:gd name="connsiteX10" fmla="*/ 235052 w 3193831"/>
                <a:gd name="connsiteY10" fmla="*/ 1201167 h 3006763"/>
                <a:gd name="connsiteX11" fmla="*/ 169009 w 3193831"/>
                <a:gd name="connsiteY11" fmla="*/ 1638000 h 3006763"/>
                <a:gd name="connsiteX12" fmla="*/ 703586 w 3193831"/>
                <a:gd name="connsiteY12" fmla="*/ 2771545 h 3006763"/>
                <a:gd name="connsiteX13" fmla="*/ 739474 w 3193831"/>
                <a:gd name="connsiteY13" fmla="*/ 2798382 h 3006763"/>
                <a:gd name="connsiteX14" fmla="*/ 739474 w 3193831"/>
                <a:gd name="connsiteY14" fmla="*/ 3006763 h 3006763"/>
                <a:gd name="connsiteX15" fmla="*/ 722179 w 3193831"/>
                <a:gd name="connsiteY15" fmla="*/ 2996255 h 3006763"/>
                <a:gd name="connsiteX16" fmla="*/ 0 w 3193831"/>
                <a:gd name="connsiteY16" fmla="*/ 1638000 h 3006763"/>
                <a:gd name="connsiteX17" fmla="*/ 33279 w 3193831"/>
                <a:gd name="connsiteY17" fmla="*/ 1307886 h 3006763"/>
                <a:gd name="connsiteX18" fmla="*/ 1638000 w 3193831"/>
                <a:gd name="connsiteY18" fmla="*/ 0 h 3006763"/>
                <a:gd name="connsiteX19" fmla="*/ 3078302 w 3193831"/>
                <a:gd name="connsiteY19" fmla="*/ 857232 h 3006763"/>
                <a:gd name="connsiteX20" fmla="*/ 3137438 w 3193831"/>
                <a:gd name="connsiteY20" fmla="*/ 979990 h 3006763"/>
                <a:gd name="connsiteX21" fmla="*/ 2950020 w 3193831"/>
                <a:gd name="connsiteY21" fmla="*/ 979990 h 3006763"/>
                <a:gd name="connsiteX22" fmla="*/ 2929692 w 3193831"/>
                <a:gd name="connsiteY22" fmla="*/ 937792 h 3006763"/>
                <a:gd name="connsiteX23" fmla="*/ 1638000 w 3193831"/>
                <a:gd name="connsiteY23" fmla="*/ 169009 h 3006763"/>
                <a:gd name="connsiteX24" fmla="*/ 816674 w 3193831"/>
                <a:gd name="connsiteY24" fmla="*/ 419890 h 3006763"/>
                <a:gd name="connsiteX25" fmla="*/ 714074 w 3193831"/>
                <a:gd name="connsiteY25" fmla="*/ 496612 h 3006763"/>
                <a:gd name="connsiteX26" fmla="*/ 714074 w 3193831"/>
                <a:gd name="connsiteY26" fmla="*/ 285806 h 3006763"/>
                <a:gd name="connsiteX27" fmla="*/ 722179 w 3193831"/>
                <a:gd name="connsiteY27" fmla="*/ 279745 h 3006763"/>
                <a:gd name="connsiteX28" fmla="*/ 1638000 w 3193831"/>
                <a:gd name="connsiteY28" fmla="*/ 0 h 30067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3193831" h="3006763">
                  <a:moveTo>
                    <a:pt x="3014026" y="2148391"/>
                  </a:moveTo>
                  <a:lnTo>
                    <a:pt x="3193831" y="2148391"/>
                  </a:lnTo>
                  <a:lnTo>
                    <a:pt x="3147278" y="2275584"/>
                  </a:lnTo>
                  <a:cubicBezTo>
                    <a:pt x="3022947" y="2569535"/>
                    <a:pt x="2815248" y="2819639"/>
                    <a:pt x="2553822" y="2996255"/>
                  </a:cubicBezTo>
                  <a:lnTo>
                    <a:pt x="2542874" y="3002548"/>
                  </a:lnTo>
                  <a:lnTo>
                    <a:pt x="2542874" y="2790466"/>
                  </a:lnTo>
                  <a:lnTo>
                    <a:pt x="2625717" y="2725374"/>
                  </a:lnTo>
                  <a:cubicBezTo>
                    <a:pt x="2782241" y="2583111"/>
                    <a:pt x="2907924" y="2407514"/>
                    <a:pt x="2991551" y="2209798"/>
                  </a:cubicBezTo>
                  <a:close/>
                  <a:moveTo>
                    <a:pt x="69144" y="1168401"/>
                  </a:moveTo>
                  <a:lnTo>
                    <a:pt x="247045" y="1168401"/>
                  </a:lnTo>
                  <a:lnTo>
                    <a:pt x="235052" y="1201167"/>
                  </a:lnTo>
                  <a:cubicBezTo>
                    <a:pt x="192131" y="1339163"/>
                    <a:pt x="169009" y="1485881"/>
                    <a:pt x="169009" y="1638000"/>
                  </a:cubicBezTo>
                  <a:cubicBezTo>
                    <a:pt x="169009" y="2094357"/>
                    <a:pt x="377106" y="2502110"/>
                    <a:pt x="703586" y="2771545"/>
                  </a:cubicBezTo>
                  <a:lnTo>
                    <a:pt x="739474" y="2798382"/>
                  </a:lnTo>
                  <a:lnTo>
                    <a:pt x="739474" y="3006763"/>
                  </a:lnTo>
                  <a:lnTo>
                    <a:pt x="722179" y="2996255"/>
                  </a:lnTo>
                  <a:cubicBezTo>
                    <a:pt x="286468" y="2701895"/>
                    <a:pt x="0" y="2203402"/>
                    <a:pt x="0" y="1638000"/>
                  </a:cubicBezTo>
                  <a:cubicBezTo>
                    <a:pt x="0" y="1524920"/>
                    <a:pt x="11459" y="1414516"/>
                    <a:pt x="33279" y="1307886"/>
                  </a:cubicBezTo>
                  <a:close/>
                  <a:moveTo>
                    <a:pt x="1638000" y="0"/>
                  </a:moveTo>
                  <a:cubicBezTo>
                    <a:pt x="2259942" y="0"/>
                    <a:pt x="2800925" y="346626"/>
                    <a:pt x="3078302" y="857232"/>
                  </a:cubicBezTo>
                  <a:lnTo>
                    <a:pt x="3137438" y="979990"/>
                  </a:lnTo>
                  <a:lnTo>
                    <a:pt x="2950020" y="979990"/>
                  </a:lnTo>
                  <a:lnTo>
                    <a:pt x="2929692" y="937792"/>
                  </a:lnTo>
                  <a:cubicBezTo>
                    <a:pt x="2680934" y="479870"/>
                    <a:pt x="2195770" y="169009"/>
                    <a:pt x="1638000" y="169009"/>
                  </a:cubicBezTo>
                  <a:cubicBezTo>
                    <a:pt x="1333762" y="169009"/>
                    <a:pt x="1051126" y="261497"/>
                    <a:pt x="816674" y="419890"/>
                  </a:cubicBezTo>
                  <a:lnTo>
                    <a:pt x="714074" y="496612"/>
                  </a:lnTo>
                  <a:lnTo>
                    <a:pt x="714074" y="285806"/>
                  </a:lnTo>
                  <a:lnTo>
                    <a:pt x="722179" y="279745"/>
                  </a:lnTo>
                  <a:cubicBezTo>
                    <a:pt x="983605" y="103129"/>
                    <a:pt x="1298759" y="0"/>
                    <a:pt x="1638000" y="0"/>
                  </a:cubicBezTo>
                  <a:close/>
                </a:path>
              </a:pathLst>
            </a:custGeom>
            <a:gradFill flip="none" rotWithShape="1">
              <a:gsLst>
                <a:gs pos="31000">
                  <a:srgbClr val="25A6FC"/>
                </a:gs>
                <a:gs pos="100000">
                  <a:srgbClr val="02F8FF"/>
                </a:gs>
              </a:gsLst>
              <a:lin ang="16200000" scaled="1"/>
              <a:tileRect/>
            </a:gradFill>
            <a:ln w="254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dirty="0">
                <a:latin typeface="字魂59号-创粗黑" panose="00000500000000000000" pitchFamily="2" charset="-122"/>
                <a:ea typeface="字魂59号-创粗黑" panose="00000500000000000000" pitchFamily="2" charset="-122"/>
              </a:endParaRPr>
            </a:p>
          </p:txBody>
        </p:sp>
        <p:sp>
          <p:nvSpPr>
            <p:cNvPr id="44" name="圆: 空心 43"/>
            <p:cNvSpPr/>
            <p:nvPr/>
          </p:nvSpPr>
          <p:spPr>
            <a:xfrm>
              <a:off x="5468361" y="2820559"/>
              <a:ext cx="1264727" cy="1264728"/>
            </a:xfrm>
            <a:prstGeom prst="donut">
              <a:avLst>
                <a:gd name="adj" fmla="val 571"/>
              </a:avLst>
            </a:prstGeom>
            <a:gradFill flip="none" rotWithShape="1">
              <a:gsLst>
                <a:gs pos="31000">
                  <a:srgbClr val="25A6FC">
                    <a:alpha val="40000"/>
                  </a:srgbClr>
                </a:gs>
                <a:gs pos="100000">
                  <a:srgbClr val="02F8FF">
                    <a:alpha val="20000"/>
                  </a:srgbClr>
                </a:gs>
              </a:gsLst>
              <a:lin ang="16200000" scaled="1"/>
              <a:tileRect/>
            </a:gradFill>
            <a:ln w="254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dirty="0">
                <a:latin typeface="字魂59号-创粗黑" panose="00000500000000000000" pitchFamily="2" charset="-122"/>
                <a:ea typeface="字魂59号-创粗黑" panose="00000500000000000000" pitchFamily="2" charset="-122"/>
              </a:endParaRPr>
            </a:p>
          </p:txBody>
        </p:sp>
        <p:sp>
          <p:nvSpPr>
            <p:cNvPr id="45" name="椭圆 44"/>
            <p:cNvSpPr/>
            <p:nvPr/>
          </p:nvSpPr>
          <p:spPr>
            <a:xfrm>
              <a:off x="5554868" y="2907066"/>
              <a:ext cx="1091713" cy="1091713"/>
            </a:xfrm>
            <a:prstGeom prst="ellipse">
              <a:avLst/>
            </a:prstGeom>
            <a:gradFill flip="none" rotWithShape="1">
              <a:gsLst>
                <a:gs pos="31000">
                  <a:srgbClr val="25A6FC"/>
                </a:gs>
                <a:gs pos="100000">
                  <a:srgbClr val="02F8FF"/>
                </a:gs>
              </a:gsLst>
              <a:lin ang="16200000" scaled="1"/>
              <a:tileRect/>
            </a:gradFill>
            <a:ln w="254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dirty="0">
                <a:latin typeface="字魂59号-创粗黑" panose="00000500000000000000" pitchFamily="2" charset="-122"/>
                <a:ea typeface="字魂59号-创粗黑" panose="00000500000000000000" pitchFamily="2" charset="-122"/>
              </a:endParaRPr>
            </a:p>
          </p:txBody>
        </p:sp>
        <p:sp>
          <p:nvSpPr>
            <p:cNvPr id="58" name="任意多边形: 形状 57"/>
            <p:cNvSpPr/>
            <p:nvPr/>
          </p:nvSpPr>
          <p:spPr>
            <a:xfrm rot="16200000">
              <a:off x="5250229" y="2595888"/>
              <a:ext cx="1701673" cy="1707835"/>
            </a:xfrm>
            <a:custGeom>
              <a:avLst/>
              <a:gdLst>
                <a:gd name="connsiteX0" fmla="*/ 100483 w 1701673"/>
                <a:gd name="connsiteY0" fmla="*/ 1191866 h 1707835"/>
                <a:gd name="connsiteX1" fmla="*/ 66748 w 1701673"/>
                <a:gd name="connsiteY1" fmla="*/ 1191866 h 1707835"/>
                <a:gd name="connsiteX2" fmla="*/ 48581 w 1701673"/>
                <a:gd name="connsiteY2" fmla="*/ 1146715 h 1707835"/>
                <a:gd name="connsiteX3" fmla="*/ 3198 w 1701673"/>
                <a:gd name="connsiteY3" fmla="*/ 942071 h 1707835"/>
                <a:gd name="connsiteX4" fmla="*/ 0 w 1701673"/>
                <a:gd name="connsiteY4" fmla="*/ 874537 h 1707835"/>
                <a:gd name="connsiteX5" fmla="*/ 31503 w 1701673"/>
                <a:gd name="connsiteY5" fmla="*/ 874742 h 1707835"/>
                <a:gd name="connsiteX6" fmla="*/ 34115 w 1701673"/>
                <a:gd name="connsiteY6" fmla="*/ 933845 h 1707835"/>
                <a:gd name="connsiteX7" fmla="*/ 100474 w 1701673"/>
                <a:gd name="connsiteY7" fmla="*/ 1191847 h 1707835"/>
                <a:gd name="connsiteX8" fmla="*/ 833298 w 1701673"/>
                <a:gd name="connsiteY8" fmla="*/ 0 h 1707835"/>
                <a:gd name="connsiteX9" fmla="*/ 833093 w 1701673"/>
                <a:gd name="connsiteY9" fmla="*/ 31503 h 1707835"/>
                <a:gd name="connsiteX10" fmla="*/ 773990 w 1701673"/>
                <a:gd name="connsiteY10" fmla="*/ 34115 h 1707835"/>
                <a:gd name="connsiteX11" fmla="*/ 41714 w 1701673"/>
                <a:gd name="connsiteY11" fmla="*/ 687770 h 1707835"/>
                <a:gd name="connsiteX12" fmla="*/ 38281 w 1701673"/>
                <a:gd name="connsiteY12" fmla="*/ 710264 h 1707835"/>
                <a:gd name="connsiteX13" fmla="*/ 6163 w 1701673"/>
                <a:gd name="connsiteY13" fmla="*/ 709600 h 1707835"/>
                <a:gd name="connsiteX14" fmla="*/ 8808 w 1701673"/>
                <a:gd name="connsiteY14" fmla="*/ 691536 h 1707835"/>
                <a:gd name="connsiteX15" fmla="*/ 765765 w 1701673"/>
                <a:gd name="connsiteY15" fmla="*/ 3198 h 1707835"/>
                <a:gd name="connsiteX16" fmla="*/ 1525649 w 1701673"/>
                <a:gd name="connsiteY16" fmla="*/ 334858 h 1707835"/>
                <a:gd name="connsiteX17" fmla="*/ 1492510 w 1701673"/>
                <a:gd name="connsiteY17" fmla="*/ 342723 h 1707835"/>
                <a:gd name="connsiteX18" fmla="*/ 1486852 w 1701673"/>
                <a:gd name="connsiteY18" fmla="*/ 334889 h 1707835"/>
                <a:gd name="connsiteX19" fmla="*/ 1228120 w 1701673"/>
                <a:gd name="connsiteY19" fmla="*/ 127403 h 1707835"/>
                <a:gd name="connsiteX20" fmla="*/ 1167205 w 1701673"/>
                <a:gd name="connsiteY20" fmla="*/ 99644 h 1707835"/>
                <a:gd name="connsiteX21" fmla="*/ 1186335 w 1701673"/>
                <a:gd name="connsiteY21" fmla="*/ 73730 h 1707835"/>
                <a:gd name="connsiteX22" fmla="*/ 1242478 w 1701673"/>
                <a:gd name="connsiteY22" fmla="*/ 99314 h 1707835"/>
                <a:gd name="connsiteX23" fmla="*/ 1511128 w 1701673"/>
                <a:gd name="connsiteY23" fmla="*/ 314755 h 1707835"/>
                <a:gd name="connsiteX24" fmla="*/ 1701673 w 1701673"/>
                <a:gd name="connsiteY24" fmla="*/ 859597 h 1707835"/>
                <a:gd name="connsiteX25" fmla="*/ 1697566 w 1701673"/>
                <a:gd name="connsiteY25" fmla="*/ 940919 h 1707835"/>
                <a:gd name="connsiteX26" fmla="*/ 847718 w 1701673"/>
                <a:gd name="connsiteY26" fmla="*/ 1707835 h 1707835"/>
                <a:gd name="connsiteX27" fmla="*/ 477361 w 1701673"/>
                <a:gd name="connsiteY27" fmla="*/ 1623596 h 1707835"/>
                <a:gd name="connsiteX28" fmla="*/ 429849 w 1701673"/>
                <a:gd name="connsiteY28" fmla="*/ 1598530 h 1707835"/>
                <a:gd name="connsiteX29" fmla="*/ 430608 w 1701673"/>
                <a:gd name="connsiteY29" fmla="*/ 1561839 h 1707835"/>
                <a:gd name="connsiteX30" fmla="*/ 455561 w 1701673"/>
                <a:gd name="connsiteY30" fmla="*/ 1576998 h 1707835"/>
                <a:gd name="connsiteX31" fmla="*/ 847718 w 1701673"/>
                <a:gd name="connsiteY31" fmla="*/ 1676296 h 1707835"/>
                <a:gd name="connsiteX32" fmla="*/ 1666190 w 1701673"/>
                <a:gd name="connsiteY32" fmla="*/ 937695 h 1707835"/>
                <a:gd name="connsiteX33" fmla="*/ 1670144 w 1701673"/>
                <a:gd name="connsiteY33" fmla="*/ 859393 h 17078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701673" h="1707835">
                  <a:moveTo>
                    <a:pt x="100483" y="1191866"/>
                  </a:moveTo>
                  <a:lnTo>
                    <a:pt x="66748" y="1191866"/>
                  </a:lnTo>
                  <a:lnTo>
                    <a:pt x="48581" y="1146715"/>
                  </a:lnTo>
                  <a:cubicBezTo>
                    <a:pt x="25455" y="1081763"/>
                    <a:pt x="9967" y="1013188"/>
                    <a:pt x="3198" y="942071"/>
                  </a:cubicBezTo>
                  <a:lnTo>
                    <a:pt x="0" y="874537"/>
                  </a:lnTo>
                  <a:lnTo>
                    <a:pt x="31503" y="874742"/>
                  </a:lnTo>
                  <a:lnTo>
                    <a:pt x="34115" y="933845"/>
                  </a:lnTo>
                  <a:cubicBezTo>
                    <a:pt x="42204" y="1024925"/>
                    <a:pt x="65135" y="1111737"/>
                    <a:pt x="100474" y="1191847"/>
                  </a:cubicBezTo>
                  <a:close/>
                  <a:moveTo>
                    <a:pt x="833298" y="0"/>
                  </a:moveTo>
                  <a:lnTo>
                    <a:pt x="833093" y="31503"/>
                  </a:lnTo>
                  <a:lnTo>
                    <a:pt x="773990" y="34115"/>
                  </a:lnTo>
                  <a:cubicBezTo>
                    <a:pt x="409672" y="66471"/>
                    <a:pt x="113634" y="336302"/>
                    <a:pt x="41714" y="687770"/>
                  </a:cubicBezTo>
                  <a:lnTo>
                    <a:pt x="38281" y="710264"/>
                  </a:lnTo>
                  <a:lnTo>
                    <a:pt x="6163" y="709600"/>
                  </a:lnTo>
                  <a:lnTo>
                    <a:pt x="8808" y="691536"/>
                  </a:lnTo>
                  <a:cubicBezTo>
                    <a:pt x="79492" y="323408"/>
                    <a:pt x="386473" y="39300"/>
                    <a:pt x="765765" y="3198"/>
                  </a:cubicBezTo>
                  <a:close/>
                  <a:moveTo>
                    <a:pt x="1525649" y="334858"/>
                  </a:moveTo>
                  <a:lnTo>
                    <a:pt x="1492510" y="342723"/>
                  </a:lnTo>
                  <a:lnTo>
                    <a:pt x="1486852" y="334889"/>
                  </a:lnTo>
                  <a:cubicBezTo>
                    <a:pt x="1415865" y="249395"/>
                    <a:pt x="1327897" y="178508"/>
                    <a:pt x="1228120" y="127403"/>
                  </a:cubicBezTo>
                  <a:lnTo>
                    <a:pt x="1167205" y="99644"/>
                  </a:lnTo>
                  <a:lnTo>
                    <a:pt x="1186335" y="73730"/>
                  </a:lnTo>
                  <a:lnTo>
                    <a:pt x="1242478" y="99314"/>
                  </a:lnTo>
                  <a:cubicBezTo>
                    <a:pt x="1346080" y="152379"/>
                    <a:pt x="1437421" y="225984"/>
                    <a:pt x="1511128" y="314755"/>
                  </a:cubicBezTo>
                  <a:close/>
                  <a:moveTo>
                    <a:pt x="1701673" y="859597"/>
                  </a:moveTo>
                  <a:lnTo>
                    <a:pt x="1697566" y="940919"/>
                  </a:lnTo>
                  <a:cubicBezTo>
                    <a:pt x="1653819" y="1371685"/>
                    <a:pt x="1290024" y="1707835"/>
                    <a:pt x="847718" y="1707835"/>
                  </a:cubicBezTo>
                  <a:cubicBezTo>
                    <a:pt x="715026" y="1707835"/>
                    <a:pt x="589400" y="1677581"/>
                    <a:pt x="477361" y="1623596"/>
                  </a:cubicBezTo>
                  <a:lnTo>
                    <a:pt x="429849" y="1598530"/>
                  </a:lnTo>
                  <a:lnTo>
                    <a:pt x="430608" y="1561839"/>
                  </a:lnTo>
                  <a:lnTo>
                    <a:pt x="455561" y="1576998"/>
                  </a:lnTo>
                  <a:cubicBezTo>
                    <a:pt x="572135" y="1640325"/>
                    <a:pt x="705726" y="1676296"/>
                    <a:pt x="847718" y="1676296"/>
                  </a:cubicBezTo>
                  <a:cubicBezTo>
                    <a:pt x="1273695" y="1676296"/>
                    <a:pt x="1624058" y="1352556"/>
                    <a:pt x="1666190" y="937695"/>
                  </a:cubicBezTo>
                  <a:lnTo>
                    <a:pt x="1670144" y="859393"/>
                  </a:lnTo>
                  <a:close/>
                </a:path>
              </a:pathLst>
            </a:custGeom>
            <a:gradFill flip="none" rotWithShape="1">
              <a:gsLst>
                <a:gs pos="31000">
                  <a:srgbClr val="25A6FC"/>
                </a:gs>
                <a:gs pos="100000">
                  <a:srgbClr val="02F8FF"/>
                </a:gs>
              </a:gsLst>
              <a:lin ang="16200000" scaled="1"/>
              <a:tileRect/>
            </a:gradFill>
            <a:ln w="254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dirty="0">
                <a:latin typeface="字魂59号-创粗黑" panose="00000500000000000000" pitchFamily="2" charset="-122"/>
                <a:ea typeface="字魂59号-创粗黑" panose="00000500000000000000" pitchFamily="2" charset="-122"/>
              </a:endParaRPr>
            </a:p>
          </p:txBody>
        </p:sp>
      </p:grpSp>
      <p:sp>
        <p:nvSpPr>
          <p:cNvPr id="23" name="文本框 22"/>
          <p:cNvSpPr txBox="1"/>
          <p:nvPr>
            <p:custDataLst>
              <p:tags r:id="rId2"/>
            </p:custDataLst>
          </p:nvPr>
        </p:nvSpPr>
        <p:spPr>
          <a:xfrm>
            <a:off x="6805295" y="1666875"/>
            <a:ext cx="118046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  <a:buClrTx/>
              <a:buSzTx/>
              <a:buFontTx/>
            </a:pPr>
            <a:r>
              <a:rPr lang="en-US" altLang="zh-CN" sz="2800" b="1" dirty="0">
                <a:solidFill>
                  <a:schemeClr val="accent2">
                    <a:lumMod val="50000"/>
                  </a:schemeClr>
                </a:solidFill>
                <a:latin typeface="思源黑体 CN Bold" panose="020B0800000000000000" charset="-122"/>
                <a:ea typeface="思源黑体 CN Bold" panose="020B0800000000000000" charset="-122"/>
                <a:cs typeface="Arial" panose="020B0604020202020204" pitchFamily="34" charset="0"/>
                <a:sym typeface="+mn-ea"/>
              </a:rPr>
              <a:t>         </a:t>
            </a:r>
            <a:r>
              <a:rPr lang="zh-CN" altLang="en-US" sz="1800" dirty="0">
                <a:solidFill>
                  <a:schemeClr val="accent2">
                    <a:lumMod val="50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  <a:cs typeface="Arial" panose="020B0604020202020204" pitchFamily="34" charset="0"/>
                <a:sym typeface="+mn-ea"/>
              </a:rPr>
              <a:t>项</a:t>
            </a:r>
            <a:endParaRPr lang="zh-CN" altLang="en-US" sz="1800" dirty="0">
              <a:solidFill>
                <a:schemeClr val="accent2">
                  <a:lumMod val="50000"/>
                </a:schemeClr>
              </a:solidFill>
              <a:latin typeface="思源黑体 CN Regular" panose="020B0500000000000000" charset="-122"/>
              <a:ea typeface="思源黑体 CN Regular" panose="020B0500000000000000" charset="-122"/>
              <a:cs typeface="Arial" panose="020B0604020202020204" pitchFamily="34" charset="0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6453505" y="2924175"/>
            <a:ext cx="189801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2400" dirty="0">
                <a:gradFill flip="none" rotWithShape="1">
                  <a:gsLst>
                    <a:gs pos="2000">
                      <a:srgbClr val="02F8FF"/>
                    </a:gs>
                    <a:gs pos="100000">
                      <a:srgbClr val="25A6FC"/>
                    </a:gs>
                  </a:gsLst>
                  <a:lin ang="5400000" scaled="1"/>
                  <a:tileRect/>
                </a:gra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国家级奖项</a:t>
            </a:r>
          </a:p>
        </p:txBody>
      </p:sp>
      <p:grpSp>
        <p:nvGrpSpPr>
          <p:cNvPr id="36" name="组合 35"/>
          <p:cNvGrpSpPr/>
          <p:nvPr/>
        </p:nvGrpSpPr>
        <p:grpSpPr>
          <a:xfrm>
            <a:off x="9723120" y="1099820"/>
            <a:ext cx="1643380" cy="1637030"/>
            <a:chOff x="8165839" y="2598969"/>
            <a:chExt cx="1707835" cy="1701673"/>
          </a:xfrm>
        </p:grpSpPr>
        <p:sp>
          <p:nvSpPr>
            <p:cNvPr id="37" name="任意多边形: 形状 48"/>
            <p:cNvSpPr/>
            <p:nvPr/>
          </p:nvSpPr>
          <p:spPr>
            <a:xfrm>
              <a:off x="8320082" y="2753589"/>
              <a:ext cx="1263312" cy="1398667"/>
            </a:xfrm>
            <a:custGeom>
              <a:avLst/>
              <a:gdLst>
                <a:gd name="connsiteX0" fmla="*/ 1533525 w 2770239"/>
                <a:gd name="connsiteY0" fmla="*/ 0 h 3067050"/>
                <a:gd name="connsiteX1" fmla="*/ 2508989 w 2770239"/>
                <a:gd name="connsiteY1" fmla="*/ 350183 h 3067050"/>
                <a:gd name="connsiteX2" fmla="*/ 2583955 w 2770239"/>
                <a:gd name="connsiteY2" fmla="*/ 418316 h 3067050"/>
                <a:gd name="connsiteX3" fmla="*/ 2575301 w 2770239"/>
                <a:gd name="connsiteY3" fmla="*/ 418316 h 3067050"/>
                <a:gd name="connsiteX4" fmla="*/ 2505283 w 2770239"/>
                <a:gd name="connsiteY4" fmla="*/ 354679 h 3067050"/>
                <a:gd name="connsiteX5" fmla="*/ 1533525 w 2770239"/>
                <a:gd name="connsiteY5" fmla="*/ 5827 h 3067050"/>
                <a:gd name="connsiteX6" fmla="*/ 5827 w 2770239"/>
                <a:gd name="connsiteY6" fmla="*/ 1533525 h 3067050"/>
                <a:gd name="connsiteX7" fmla="*/ 1533525 w 2770239"/>
                <a:gd name="connsiteY7" fmla="*/ 3061223 h 3067050"/>
                <a:gd name="connsiteX8" fmla="*/ 2712371 w 2770239"/>
                <a:gd name="connsiteY8" fmla="*/ 2505283 h 3067050"/>
                <a:gd name="connsiteX9" fmla="*/ 2762971 w 2770239"/>
                <a:gd name="connsiteY9" fmla="*/ 2437616 h 3067050"/>
                <a:gd name="connsiteX10" fmla="*/ 2770239 w 2770239"/>
                <a:gd name="connsiteY10" fmla="*/ 2437616 h 3067050"/>
                <a:gd name="connsiteX11" fmla="*/ 2716868 w 2770239"/>
                <a:gd name="connsiteY11" fmla="*/ 2508989 h 3067050"/>
                <a:gd name="connsiteX12" fmla="*/ 1533525 w 2770239"/>
                <a:gd name="connsiteY12" fmla="*/ 3067050 h 3067050"/>
                <a:gd name="connsiteX13" fmla="*/ 0 w 2770239"/>
                <a:gd name="connsiteY13" fmla="*/ 1533525 h 3067050"/>
                <a:gd name="connsiteX14" fmla="*/ 1533525 w 2770239"/>
                <a:gd name="connsiteY14" fmla="*/ 0 h 3067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770239" h="3067050">
                  <a:moveTo>
                    <a:pt x="1533525" y="0"/>
                  </a:moveTo>
                  <a:cubicBezTo>
                    <a:pt x="1904062" y="0"/>
                    <a:pt x="2243906" y="131416"/>
                    <a:pt x="2508989" y="350183"/>
                  </a:cubicBezTo>
                  <a:lnTo>
                    <a:pt x="2583955" y="418316"/>
                  </a:lnTo>
                  <a:lnTo>
                    <a:pt x="2575301" y="418316"/>
                  </a:lnTo>
                  <a:lnTo>
                    <a:pt x="2505283" y="354679"/>
                  </a:lnTo>
                  <a:cubicBezTo>
                    <a:pt x="2241207" y="136744"/>
                    <a:pt x="1902655" y="5827"/>
                    <a:pt x="1533525" y="5827"/>
                  </a:cubicBezTo>
                  <a:cubicBezTo>
                    <a:pt x="689801" y="5827"/>
                    <a:pt x="5827" y="689801"/>
                    <a:pt x="5827" y="1533525"/>
                  </a:cubicBezTo>
                  <a:cubicBezTo>
                    <a:pt x="5827" y="2377249"/>
                    <a:pt x="689801" y="3061223"/>
                    <a:pt x="1533525" y="3061223"/>
                  </a:cubicBezTo>
                  <a:cubicBezTo>
                    <a:pt x="2008120" y="3061223"/>
                    <a:pt x="2432169" y="2844810"/>
                    <a:pt x="2712371" y="2505283"/>
                  </a:cubicBezTo>
                  <a:lnTo>
                    <a:pt x="2762971" y="2437616"/>
                  </a:lnTo>
                  <a:lnTo>
                    <a:pt x="2770239" y="2437616"/>
                  </a:lnTo>
                  <a:lnTo>
                    <a:pt x="2716868" y="2508989"/>
                  </a:lnTo>
                  <a:cubicBezTo>
                    <a:pt x="2435596" y="2849811"/>
                    <a:pt x="2009930" y="3067050"/>
                    <a:pt x="1533525" y="3067050"/>
                  </a:cubicBezTo>
                  <a:cubicBezTo>
                    <a:pt x="686583" y="3067050"/>
                    <a:pt x="0" y="2380467"/>
                    <a:pt x="0" y="1533525"/>
                  </a:cubicBezTo>
                  <a:cubicBezTo>
                    <a:pt x="0" y="686583"/>
                    <a:pt x="686583" y="0"/>
                    <a:pt x="1533525" y="0"/>
                  </a:cubicBezTo>
                  <a:close/>
                </a:path>
              </a:pathLst>
            </a:custGeom>
            <a:gradFill flip="none" rotWithShape="1">
              <a:gsLst>
                <a:gs pos="31000">
                  <a:srgbClr val="25A6FC"/>
                </a:gs>
                <a:gs pos="100000">
                  <a:srgbClr val="02F8FF"/>
                </a:gs>
              </a:gsLst>
              <a:lin ang="16200000" scaled="1"/>
              <a:tileRect/>
            </a:gradFill>
            <a:ln w="254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dirty="0">
                <a:latin typeface="字魂59号-创粗黑" panose="00000500000000000000" pitchFamily="2" charset="-122"/>
                <a:ea typeface="字魂59号-创粗黑" panose="00000500000000000000" pitchFamily="2" charset="-122"/>
              </a:endParaRPr>
            </a:p>
          </p:txBody>
        </p:sp>
        <p:sp>
          <p:nvSpPr>
            <p:cNvPr id="38" name="任意多边形: 形状 49"/>
            <p:cNvSpPr/>
            <p:nvPr/>
          </p:nvSpPr>
          <p:spPr>
            <a:xfrm>
              <a:off x="8272438" y="2705946"/>
              <a:ext cx="1456483" cy="1371175"/>
            </a:xfrm>
            <a:custGeom>
              <a:avLst/>
              <a:gdLst>
                <a:gd name="connsiteX0" fmla="*/ 3014026 w 3193831"/>
                <a:gd name="connsiteY0" fmla="*/ 2148391 h 3006763"/>
                <a:gd name="connsiteX1" fmla="*/ 3193831 w 3193831"/>
                <a:gd name="connsiteY1" fmla="*/ 2148391 h 3006763"/>
                <a:gd name="connsiteX2" fmla="*/ 3147278 w 3193831"/>
                <a:gd name="connsiteY2" fmla="*/ 2275584 h 3006763"/>
                <a:gd name="connsiteX3" fmla="*/ 2553822 w 3193831"/>
                <a:gd name="connsiteY3" fmla="*/ 2996255 h 3006763"/>
                <a:gd name="connsiteX4" fmla="*/ 2542874 w 3193831"/>
                <a:gd name="connsiteY4" fmla="*/ 3002548 h 3006763"/>
                <a:gd name="connsiteX5" fmla="*/ 2542874 w 3193831"/>
                <a:gd name="connsiteY5" fmla="*/ 2790466 h 3006763"/>
                <a:gd name="connsiteX6" fmla="*/ 2625717 w 3193831"/>
                <a:gd name="connsiteY6" fmla="*/ 2725374 h 3006763"/>
                <a:gd name="connsiteX7" fmla="*/ 2991551 w 3193831"/>
                <a:gd name="connsiteY7" fmla="*/ 2209798 h 3006763"/>
                <a:gd name="connsiteX8" fmla="*/ 69144 w 3193831"/>
                <a:gd name="connsiteY8" fmla="*/ 1168401 h 3006763"/>
                <a:gd name="connsiteX9" fmla="*/ 247045 w 3193831"/>
                <a:gd name="connsiteY9" fmla="*/ 1168401 h 3006763"/>
                <a:gd name="connsiteX10" fmla="*/ 235052 w 3193831"/>
                <a:gd name="connsiteY10" fmla="*/ 1201167 h 3006763"/>
                <a:gd name="connsiteX11" fmla="*/ 169009 w 3193831"/>
                <a:gd name="connsiteY11" fmla="*/ 1638000 h 3006763"/>
                <a:gd name="connsiteX12" fmla="*/ 703586 w 3193831"/>
                <a:gd name="connsiteY12" fmla="*/ 2771545 h 3006763"/>
                <a:gd name="connsiteX13" fmla="*/ 739474 w 3193831"/>
                <a:gd name="connsiteY13" fmla="*/ 2798382 h 3006763"/>
                <a:gd name="connsiteX14" fmla="*/ 739474 w 3193831"/>
                <a:gd name="connsiteY14" fmla="*/ 3006763 h 3006763"/>
                <a:gd name="connsiteX15" fmla="*/ 722179 w 3193831"/>
                <a:gd name="connsiteY15" fmla="*/ 2996255 h 3006763"/>
                <a:gd name="connsiteX16" fmla="*/ 0 w 3193831"/>
                <a:gd name="connsiteY16" fmla="*/ 1638000 h 3006763"/>
                <a:gd name="connsiteX17" fmla="*/ 33279 w 3193831"/>
                <a:gd name="connsiteY17" fmla="*/ 1307886 h 3006763"/>
                <a:gd name="connsiteX18" fmla="*/ 1638000 w 3193831"/>
                <a:gd name="connsiteY18" fmla="*/ 0 h 3006763"/>
                <a:gd name="connsiteX19" fmla="*/ 3078302 w 3193831"/>
                <a:gd name="connsiteY19" fmla="*/ 857232 h 3006763"/>
                <a:gd name="connsiteX20" fmla="*/ 3137438 w 3193831"/>
                <a:gd name="connsiteY20" fmla="*/ 979990 h 3006763"/>
                <a:gd name="connsiteX21" fmla="*/ 2950020 w 3193831"/>
                <a:gd name="connsiteY21" fmla="*/ 979990 h 3006763"/>
                <a:gd name="connsiteX22" fmla="*/ 2929692 w 3193831"/>
                <a:gd name="connsiteY22" fmla="*/ 937792 h 3006763"/>
                <a:gd name="connsiteX23" fmla="*/ 1638000 w 3193831"/>
                <a:gd name="connsiteY23" fmla="*/ 169009 h 3006763"/>
                <a:gd name="connsiteX24" fmla="*/ 816674 w 3193831"/>
                <a:gd name="connsiteY24" fmla="*/ 419890 h 3006763"/>
                <a:gd name="connsiteX25" fmla="*/ 714074 w 3193831"/>
                <a:gd name="connsiteY25" fmla="*/ 496612 h 3006763"/>
                <a:gd name="connsiteX26" fmla="*/ 714074 w 3193831"/>
                <a:gd name="connsiteY26" fmla="*/ 285806 h 3006763"/>
                <a:gd name="connsiteX27" fmla="*/ 722179 w 3193831"/>
                <a:gd name="connsiteY27" fmla="*/ 279745 h 3006763"/>
                <a:gd name="connsiteX28" fmla="*/ 1638000 w 3193831"/>
                <a:gd name="connsiteY28" fmla="*/ 0 h 30067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3193831" h="3006763">
                  <a:moveTo>
                    <a:pt x="3014026" y="2148391"/>
                  </a:moveTo>
                  <a:lnTo>
                    <a:pt x="3193831" y="2148391"/>
                  </a:lnTo>
                  <a:lnTo>
                    <a:pt x="3147278" y="2275584"/>
                  </a:lnTo>
                  <a:cubicBezTo>
                    <a:pt x="3022947" y="2569535"/>
                    <a:pt x="2815248" y="2819639"/>
                    <a:pt x="2553822" y="2996255"/>
                  </a:cubicBezTo>
                  <a:lnTo>
                    <a:pt x="2542874" y="3002548"/>
                  </a:lnTo>
                  <a:lnTo>
                    <a:pt x="2542874" y="2790466"/>
                  </a:lnTo>
                  <a:lnTo>
                    <a:pt x="2625717" y="2725374"/>
                  </a:lnTo>
                  <a:cubicBezTo>
                    <a:pt x="2782241" y="2583111"/>
                    <a:pt x="2907924" y="2407514"/>
                    <a:pt x="2991551" y="2209798"/>
                  </a:cubicBezTo>
                  <a:close/>
                  <a:moveTo>
                    <a:pt x="69144" y="1168401"/>
                  </a:moveTo>
                  <a:lnTo>
                    <a:pt x="247045" y="1168401"/>
                  </a:lnTo>
                  <a:lnTo>
                    <a:pt x="235052" y="1201167"/>
                  </a:lnTo>
                  <a:cubicBezTo>
                    <a:pt x="192131" y="1339163"/>
                    <a:pt x="169009" y="1485881"/>
                    <a:pt x="169009" y="1638000"/>
                  </a:cubicBezTo>
                  <a:cubicBezTo>
                    <a:pt x="169009" y="2094357"/>
                    <a:pt x="377106" y="2502110"/>
                    <a:pt x="703586" y="2771545"/>
                  </a:cubicBezTo>
                  <a:lnTo>
                    <a:pt x="739474" y="2798382"/>
                  </a:lnTo>
                  <a:lnTo>
                    <a:pt x="739474" y="3006763"/>
                  </a:lnTo>
                  <a:lnTo>
                    <a:pt x="722179" y="2996255"/>
                  </a:lnTo>
                  <a:cubicBezTo>
                    <a:pt x="286468" y="2701895"/>
                    <a:pt x="0" y="2203402"/>
                    <a:pt x="0" y="1638000"/>
                  </a:cubicBezTo>
                  <a:cubicBezTo>
                    <a:pt x="0" y="1524920"/>
                    <a:pt x="11459" y="1414516"/>
                    <a:pt x="33279" y="1307886"/>
                  </a:cubicBezTo>
                  <a:close/>
                  <a:moveTo>
                    <a:pt x="1638000" y="0"/>
                  </a:moveTo>
                  <a:cubicBezTo>
                    <a:pt x="2259942" y="0"/>
                    <a:pt x="2800925" y="346626"/>
                    <a:pt x="3078302" y="857232"/>
                  </a:cubicBezTo>
                  <a:lnTo>
                    <a:pt x="3137438" y="979990"/>
                  </a:lnTo>
                  <a:lnTo>
                    <a:pt x="2950020" y="979990"/>
                  </a:lnTo>
                  <a:lnTo>
                    <a:pt x="2929692" y="937792"/>
                  </a:lnTo>
                  <a:cubicBezTo>
                    <a:pt x="2680934" y="479870"/>
                    <a:pt x="2195770" y="169009"/>
                    <a:pt x="1638000" y="169009"/>
                  </a:cubicBezTo>
                  <a:cubicBezTo>
                    <a:pt x="1333762" y="169009"/>
                    <a:pt x="1051126" y="261497"/>
                    <a:pt x="816674" y="419890"/>
                  </a:cubicBezTo>
                  <a:lnTo>
                    <a:pt x="714074" y="496612"/>
                  </a:lnTo>
                  <a:lnTo>
                    <a:pt x="714074" y="285806"/>
                  </a:lnTo>
                  <a:lnTo>
                    <a:pt x="722179" y="279745"/>
                  </a:lnTo>
                  <a:cubicBezTo>
                    <a:pt x="983605" y="103129"/>
                    <a:pt x="1298759" y="0"/>
                    <a:pt x="1638000" y="0"/>
                  </a:cubicBezTo>
                  <a:close/>
                </a:path>
              </a:pathLst>
            </a:custGeom>
            <a:gradFill flip="none" rotWithShape="1">
              <a:gsLst>
                <a:gs pos="31000">
                  <a:srgbClr val="25A6FC"/>
                </a:gs>
                <a:gs pos="100000">
                  <a:srgbClr val="02F8FF"/>
                </a:gs>
              </a:gsLst>
              <a:lin ang="16200000" scaled="1"/>
              <a:tileRect/>
            </a:gradFill>
            <a:ln w="254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dirty="0">
                <a:latin typeface="字魂59号-创粗黑" panose="00000500000000000000" pitchFamily="2" charset="-122"/>
                <a:ea typeface="字魂59号-创粗黑" panose="00000500000000000000" pitchFamily="2" charset="-122"/>
              </a:endParaRPr>
            </a:p>
          </p:txBody>
        </p:sp>
        <p:sp>
          <p:nvSpPr>
            <p:cNvPr id="39" name="圆: 空心 50"/>
            <p:cNvSpPr/>
            <p:nvPr/>
          </p:nvSpPr>
          <p:spPr>
            <a:xfrm>
              <a:off x="8387052" y="2820559"/>
              <a:ext cx="1264727" cy="1264728"/>
            </a:xfrm>
            <a:prstGeom prst="donut">
              <a:avLst>
                <a:gd name="adj" fmla="val 571"/>
              </a:avLst>
            </a:prstGeom>
            <a:gradFill flip="none" rotWithShape="1">
              <a:gsLst>
                <a:gs pos="31000">
                  <a:srgbClr val="25A6FC">
                    <a:alpha val="40000"/>
                  </a:srgbClr>
                </a:gs>
                <a:gs pos="100000">
                  <a:srgbClr val="02F8FF">
                    <a:alpha val="20000"/>
                  </a:srgbClr>
                </a:gs>
              </a:gsLst>
              <a:lin ang="16200000" scaled="1"/>
              <a:tileRect/>
            </a:gradFill>
            <a:ln w="254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dirty="0">
                <a:latin typeface="字魂59号-创粗黑" panose="00000500000000000000" pitchFamily="2" charset="-122"/>
                <a:ea typeface="字魂59号-创粗黑" panose="00000500000000000000" pitchFamily="2" charset="-122"/>
              </a:endParaRPr>
            </a:p>
          </p:txBody>
        </p:sp>
        <p:sp>
          <p:nvSpPr>
            <p:cNvPr id="40" name="椭圆 39"/>
            <p:cNvSpPr/>
            <p:nvPr/>
          </p:nvSpPr>
          <p:spPr>
            <a:xfrm>
              <a:off x="8473559" y="2907066"/>
              <a:ext cx="1091713" cy="1091713"/>
            </a:xfrm>
            <a:prstGeom prst="ellipse">
              <a:avLst/>
            </a:prstGeom>
            <a:gradFill flip="none" rotWithShape="1">
              <a:gsLst>
                <a:gs pos="31000">
                  <a:srgbClr val="25A6FC"/>
                </a:gs>
                <a:gs pos="100000">
                  <a:srgbClr val="02F8FF"/>
                </a:gs>
              </a:gsLst>
              <a:lin ang="16200000" scaled="1"/>
              <a:tileRect/>
            </a:gradFill>
            <a:ln w="254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dirty="0">
                <a:latin typeface="字魂59号-创粗黑" panose="00000500000000000000" pitchFamily="2" charset="-122"/>
                <a:ea typeface="字魂59号-创粗黑" panose="00000500000000000000" pitchFamily="2" charset="-122"/>
              </a:endParaRPr>
            </a:p>
          </p:txBody>
        </p:sp>
        <p:sp>
          <p:nvSpPr>
            <p:cNvPr id="59" name="任意多边形: 形状 58"/>
            <p:cNvSpPr/>
            <p:nvPr/>
          </p:nvSpPr>
          <p:spPr>
            <a:xfrm rot="16200000">
              <a:off x="8168920" y="2595888"/>
              <a:ext cx="1701673" cy="1707835"/>
            </a:xfrm>
            <a:custGeom>
              <a:avLst/>
              <a:gdLst>
                <a:gd name="connsiteX0" fmla="*/ 100483 w 1701673"/>
                <a:gd name="connsiteY0" fmla="*/ 1191867 h 1707835"/>
                <a:gd name="connsiteX1" fmla="*/ 66748 w 1701673"/>
                <a:gd name="connsiteY1" fmla="*/ 1191867 h 1707835"/>
                <a:gd name="connsiteX2" fmla="*/ 48581 w 1701673"/>
                <a:gd name="connsiteY2" fmla="*/ 1146715 h 1707835"/>
                <a:gd name="connsiteX3" fmla="*/ 3198 w 1701673"/>
                <a:gd name="connsiteY3" fmla="*/ 942071 h 1707835"/>
                <a:gd name="connsiteX4" fmla="*/ 0 w 1701673"/>
                <a:gd name="connsiteY4" fmla="*/ 874537 h 1707835"/>
                <a:gd name="connsiteX5" fmla="*/ 31503 w 1701673"/>
                <a:gd name="connsiteY5" fmla="*/ 874742 h 1707835"/>
                <a:gd name="connsiteX6" fmla="*/ 34115 w 1701673"/>
                <a:gd name="connsiteY6" fmla="*/ 933845 h 1707835"/>
                <a:gd name="connsiteX7" fmla="*/ 100474 w 1701673"/>
                <a:gd name="connsiteY7" fmla="*/ 1191847 h 1707835"/>
                <a:gd name="connsiteX8" fmla="*/ 833298 w 1701673"/>
                <a:gd name="connsiteY8" fmla="*/ 0 h 1707835"/>
                <a:gd name="connsiteX9" fmla="*/ 833093 w 1701673"/>
                <a:gd name="connsiteY9" fmla="*/ 31503 h 1707835"/>
                <a:gd name="connsiteX10" fmla="*/ 773990 w 1701673"/>
                <a:gd name="connsiteY10" fmla="*/ 34115 h 1707835"/>
                <a:gd name="connsiteX11" fmla="*/ 41714 w 1701673"/>
                <a:gd name="connsiteY11" fmla="*/ 687770 h 1707835"/>
                <a:gd name="connsiteX12" fmla="*/ 38281 w 1701673"/>
                <a:gd name="connsiteY12" fmla="*/ 710264 h 1707835"/>
                <a:gd name="connsiteX13" fmla="*/ 6163 w 1701673"/>
                <a:gd name="connsiteY13" fmla="*/ 709601 h 1707835"/>
                <a:gd name="connsiteX14" fmla="*/ 8808 w 1701673"/>
                <a:gd name="connsiteY14" fmla="*/ 691536 h 1707835"/>
                <a:gd name="connsiteX15" fmla="*/ 765765 w 1701673"/>
                <a:gd name="connsiteY15" fmla="*/ 3198 h 1707835"/>
                <a:gd name="connsiteX16" fmla="*/ 1525649 w 1701673"/>
                <a:gd name="connsiteY16" fmla="*/ 334858 h 1707835"/>
                <a:gd name="connsiteX17" fmla="*/ 1492510 w 1701673"/>
                <a:gd name="connsiteY17" fmla="*/ 342724 h 1707835"/>
                <a:gd name="connsiteX18" fmla="*/ 1486852 w 1701673"/>
                <a:gd name="connsiteY18" fmla="*/ 334889 h 1707835"/>
                <a:gd name="connsiteX19" fmla="*/ 1228120 w 1701673"/>
                <a:gd name="connsiteY19" fmla="*/ 127403 h 1707835"/>
                <a:gd name="connsiteX20" fmla="*/ 1167205 w 1701673"/>
                <a:gd name="connsiteY20" fmla="*/ 99644 h 1707835"/>
                <a:gd name="connsiteX21" fmla="*/ 1186335 w 1701673"/>
                <a:gd name="connsiteY21" fmla="*/ 73730 h 1707835"/>
                <a:gd name="connsiteX22" fmla="*/ 1242478 w 1701673"/>
                <a:gd name="connsiteY22" fmla="*/ 99314 h 1707835"/>
                <a:gd name="connsiteX23" fmla="*/ 1511128 w 1701673"/>
                <a:gd name="connsiteY23" fmla="*/ 314755 h 1707835"/>
                <a:gd name="connsiteX24" fmla="*/ 1701673 w 1701673"/>
                <a:gd name="connsiteY24" fmla="*/ 859598 h 1707835"/>
                <a:gd name="connsiteX25" fmla="*/ 1697566 w 1701673"/>
                <a:gd name="connsiteY25" fmla="*/ 940920 h 1707835"/>
                <a:gd name="connsiteX26" fmla="*/ 847718 w 1701673"/>
                <a:gd name="connsiteY26" fmla="*/ 1707835 h 1707835"/>
                <a:gd name="connsiteX27" fmla="*/ 477362 w 1701673"/>
                <a:gd name="connsiteY27" fmla="*/ 1623596 h 1707835"/>
                <a:gd name="connsiteX28" fmla="*/ 429850 w 1701673"/>
                <a:gd name="connsiteY28" fmla="*/ 1598531 h 1707835"/>
                <a:gd name="connsiteX29" fmla="*/ 430608 w 1701673"/>
                <a:gd name="connsiteY29" fmla="*/ 1561839 h 1707835"/>
                <a:gd name="connsiteX30" fmla="*/ 455561 w 1701673"/>
                <a:gd name="connsiteY30" fmla="*/ 1576998 h 1707835"/>
                <a:gd name="connsiteX31" fmla="*/ 847718 w 1701673"/>
                <a:gd name="connsiteY31" fmla="*/ 1676296 h 1707835"/>
                <a:gd name="connsiteX32" fmla="*/ 1666190 w 1701673"/>
                <a:gd name="connsiteY32" fmla="*/ 937695 h 1707835"/>
                <a:gd name="connsiteX33" fmla="*/ 1670144 w 1701673"/>
                <a:gd name="connsiteY33" fmla="*/ 859393 h 17078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701673" h="1707835">
                  <a:moveTo>
                    <a:pt x="100483" y="1191867"/>
                  </a:moveTo>
                  <a:lnTo>
                    <a:pt x="66748" y="1191867"/>
                  </a:lnTo>
                  <a:lnTo>
                    <a:pt x="48581" y="1146715"/>
                  </a:lnTo>
                  <a:cubicBezTo>
                    <a:pt x="25455" y="1081763"/>
                    <a:pt x="9967" y="1013188"/>
                    <a:pt x="3198" y="942071"/>
                  </a:cubicBezTo>
                  <a:lnTo>
                    <a:pt x="0" y="874537"/>
                  </a:lnTo>
                  <a:lnTo>
                    <a:pt x="31503" y="874742"/>
                  </a:lnTo>
                  <a:lnTo>
                    <a:pt x="34115" y="933845"/>
                  </a:lnTo>
                  <a:cubicBezTo>
                    <a:pt x="42204" y="1024925"/>
                    <a:pt x="65135" y="1111737"/>
                    <a:pt x="100474" y="1191847"/>
                  </a:cubicBezTo>
                  <a:close/>
                  <a:moveTo>
                    <a:pt x="833298" y="0"/>
                  </a:moveTo>
                  <a:lnTo>
                    <a:pt x="833093" y="31503"/>
                  </a:lnTo>
                  <a:lnTo>
                    <a:pt x="773990" y="34115"/>
                  </a:lnTo>
                  <a:cubicBezTo>
                    <a:pt x="409672" y="66471"/>
                    <a:pt x="113634" y="336302"/>
                    <a:pt x="41714" y="687770"/>
                  </a:cubicBezTo>
                  <a:lnTo>
                    <a:pt x="38281" y="710264"/>
                  </a:lnTo>
                  <a:lnTo>
                    <a:pt x="6163" y="709601"/>
                  </a:lnTo>
                  <a:lnTo>
                    <a:pt x="8808" y="691536"/>
                  </a:lnTo>
                  <a:cubicBezTo>
                    <a:pt x="79492" y="323408"/>
                    <a:pt x="386473" y="39300"/>
                    <a:pt x="765765" y="3198"/>
                  </a:cubicBezTo>
                  <a:close/>
                  <a:moveTo>
                    <a:pt x="1525649" y="334858"/>
                  </a:moveTo>
                  <a:lnTo>
                    <a:pt x="1492510" y="342724"/>
                  </a:lnTo>
                  <a:lnTo>
                    <a:pt x="1486852" y="334889"/>
                  </a:lnTo>
                  <a:cubicBezTo>
                    <a:pt x="1415865" y="249396"/>
                    <a:pt x="1327897" y="178508"/>
                    <a:pt x="1228120" y="127403"/>
                  </a:cubicBezTo>
                  <a:lnTo>
                    <a:pt x="1167205" y="99644"/>
                  </a:lnTo>
                  <a:lnTo>
                    <a:pt x="1186335" y="73730"/>
                  </a:lnTo>
                  <a:lnTo>
                    <a:pt x="1242478" y="99314"/>
                  </a:lnTo>
                  <a:cubicBezTo>
                    <a:pt x="1346080" y="152379"/>
                    <a:pt x="1437421" y="225984"/>
                    <a:pt x="1511128" y="314755"/>
                  </a:cubicBezTo>
                  <a:close/>
                  <a:moveTo>
                    <a:pt x="1701673" y="859598"/>
                  </a:moveTo>
                  <a:lnTo>
                    <a:pt x="1697566" y="940920"/>
                  </a:lnTo>
                  <a:cubicBezTo>
                    <a:pt x="1653820" y="1371685"/>
                    <a:pt x="1290025" y="1707835"/>
                    <a:pt x="847718" y="1707835"/>
                  </a:cubicBezTo>
                  <a:cubicBezTo>
                    <a:pt x="715026" y="1707835"/>
                    <a:pt x="589400" y="1677581"/>
                    <a:pt x="477362" y="1623596"/>
                  </a:cubicBezTo>
                  <a:lnTo>
                    <a:pt x="429850" y="1598531"/>
                  </a:lnTo>
                  <a:lnTo>
                    <a:pt x="430608" y="1561839"/>
                  </a:lnTo>
                  <a:lnTo>
                    <a:pt x="455561" y="1576998"/>
                  </a:lnTo>
                  <a:cubicBezTo>
                    <a:pt x="572135" y="1640325"/>
                    <a:pt x="705726" y="1676296"/>
                    <a:pt x="847718" y="1676296"/>
                  </a:cubicBezTo>
                  <a:cubicBezTo>
                    <a:pt x="1273695" y="1676296"/>
                    <a:pt x="1624059" y="1352556"/>
                    <a:pt x="1666190" y="937695"/>
                  </a:cubicBezTo>
                  <a:lnTo>
                    <a:pt x="1670144" y="859393"/>
                  </a:lnTo>
                  <a:close/>
                </a:path>
              </a:pathLst>
            </a:custGeom>
            <a:gradFill flip="none" rotWithShape="1">
              <a:gsLst>
                <a:gs pos="31000">
                  <a:srgbClr val="25A6FC"/>
                </a:gs>
                <a:gs pos="100000">
                  <a:srgbClr val="02F8FF"/>
                </a:gs>
              </a:gsLst>
              <a:lin ang="16200000" scaled="1"/>
              <a:tileRect/>
            </a:gradFill>
            <a:ln w="254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dirty="0">
                <a:latin typeface="字魂59号-创粗黑" panose="00000500000000000000" pitchFamily="2" charset="-122"/>
                <a:ea typeface="字魂59号-创粗黑" panose="00000500000000000000" pitchFamily="2" charset="-122"/>
              </a:endParaRPr>
            </a:p>
          </p:txBody>
        </p:sp>
      </p:grpSp>
      <p:sp>
        <p:nvSpPr>
          <p:cNvPr id="65" name="文本框 64"/>
          <p:cNvSpPr txBox="1"/>
          <p:nvPr/>
        </p:nvSpPr>
        <p:spPr>
          <a:xfrm>
            <a:off x="9825355" y="2934970"/>
            <a:ext cx="1438910" cy="4603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>
              <a:buClrTx/>
              <a:buSzTx/>
              <a:buFontTx/>
            </a:pPr>
            <a:r>
              <a:rPr lang="zh-CN" altLang="en-US" sz="2400" dirty="0">
                <a:gradFill flip="none" rotWithShape="1">
                  <a:gsLst>
                    <a:gs pos="2000">
                      <a:srgbClr val="02F8FF"/>
                    </a:gs>
                    <a:gs pos="100000">
                      <a:srgbClr val="25A6FC"/>
                    </a:gs>
                  </a:gsLst>
                  <a:lin ang="5400000" scaled="1"/>
                  <a:tileRect/>
                </a:gra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省级奖项</a:t>
            </a:r>
          </a:p>
        </p:txBody>
      </p:sp>
      <p:sp>
        <p:nvSpPr>
          <p:cNvPr id="25" name="文本框 24"/>
          <p:cNvSpPr txBox="1"/>
          <p:nvPr>
            <p:custDataLst>
              <p:tags r:id="rId3"/>
            </p:custDataLst>
          </p:nvPr>
        </p:nvSpPr>
        <p:spPr>
          <a:xfrm>
            <a:off x="9867900" y="1689100"/>
            <a:ext cx="1322070" cy="4781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zh-CN" altLang="en-US" sz="2800" b="1" dirty="0">
                <a:solidFill>
                  <a:schemeClr val="accent2">
                    <a:lumMod val="50000"/>
                  </a:schemeClr>
                </a:solidFill>
                <a:latin typeface="思源黑体 CN Bold" panose="020B0800000000000000" charset="-122"/>
                <a:ea typeface="思源黑体 CN Bold" panose="020B0800000000000000" charset="-122"/>
                <a:cs typeface="Arial" panose="020B0604020202020204" pitchFamily="34" charset="0"/>
                <a:sym typeface="+mn-ea"/>
              </a:rPr>
              <a:t>         </a:t>
            </a:r>
            <a:r>
              <a:rPr lang="zh-CN" altLang="en-US" sz="1800" dirty="0">
                <a:solidFill>
                  <a:schemeClr val="accent2">
                    <a:lumMod val="50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  <a:cs typeface="Arial" panose="020B0604020202020204" pitchFamily="34" charset="0"/>
                <a:sym typeface="+mn-ea"/>
              </a:rPr>
              <a:t>项</a:t>
            </a:r>
            <a:endParaRPr lang="zh-CN" altLang="en-US" sz="1800" dirty="0">
              <a:solidFill>
                <a:schemeClr val="accent2">
                  <a:lumMod val="50000"/>
                </a:schemeClr>
              </a:solidFill>
              <a:latin typeface="思源黑体 CN Regular" panose="020B0500000000000000" charset="-122"/>
              <a:ea typeface="思源黑体 CN Regular" panose="020B0500000000000000" charset="-122"/>
              <a:cs typeface="Arial" panose="020B0604020202020204" pitchFamily="34" charset="0"/>
            </a:endParaRPr>
          </a:p>
        </p:txBody>
      </p:sp>
      <p:pic>
        <p:nvPicPr>
          <p:cNvPr id="3" name="图片 2" descr="IMG_5079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284855" y="4163695"/>
            <a:ext cx="2663825" cy="1776095"/>
          </a:xfrm>
          <a:prstGeom prst="roundRect">
            <a:avLst/>
          </a:prstGeom>
        </p:spPr>
      </p:pic>
      <p:pic>
        <p:nvPicPr>
          <p:cNvPr id="4" name="图片 3" descr="IMG_5094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236335" y="4165600"/>
            <a:ext cx="2658110" cy="1772285"/>
          </a:xfrm>
          <a:prstGeom prst="roundRect">
            <a:avLst/>
          </a:prstGeom>
        </p:spPr>
      </p:pic>
      <p:pic>
        <p:nvPicPr>
          <p:cNvPr id="5" name="图片 4" descr="IMG_5102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405130" y="4187508"/>
            <a:ext cx="2592070" cy="1728470"/>
          </a:xfrm>
          <a:prstGeom prst="roundRect">
            <a:avLst/>
          </a:prstGeom>
        </p:spPr>
      </p:pic>
      <p:pic>
        <p:nvPicPr>
          <p:cNvPr id="6" name="图片 5" descr="IMG_5115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182100" y="4186555"/>
            <a:ext cx="2595245" cy="1730375"/>
          </a:xfrm>
          <a:prstGeom prst="roundRect">
            <a:avLst/>
          </a:prstGeom>
        </p:spPr>
      </p:pic>
      <p:sp>
        <p:nvSpPr>
          <p:cNvPr id="62" name="文本框 61">
            <a:extLst>
              <a:ext uri="{FF2B5EF4-FFF2-40B4-BE49-F238E27FC236}">
                <a16:creationId xmlns:a16="http://schemas.microsoft.com/office/drawing/2014/main" id="{6ABECD43-D937-4EC1-AB1A-ABE3C9DE23B2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3923770" y="1622066"/>
            <a:ext cx="843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altLang="zh-CN" sz="3200" b="1" spc="-10000" dirty="0">
                <a:solidFill>
                  <a:schemeClr val="accent2">
                    <a:lumMod val="50000"/>
                  </a:schemeClr>
                </a:solidFill>
                <a:latin typeface="思源黑体 CN Bold" panose="020B0800000000000000" charset="-122"/>
                <a:ea typeface="思源黑体 CN Bold" panose="020B0800000000000000" charset="-122"/>
                <a:cs typeface="Arial" panose="020B0604020202020204" pitchFamily="34" charset="0"/>
                <a:sym typeface="+mn-ea"/>
              </a:rPr>
              <a:t>9876543210</a:t>
            </a:r>
            <a:endParaRPr lang="zh-CN" altLang="en-US" spc="-10000" dirty="0">
              <a:solidFill>
                <a:schemeClr val="accent2">
                  <a:lumMod val="50000"/>
                </a:schemeClr>
              </a:solidFill>
              <a:latin typeface="思源黑体 CN Regular" panose="020B0500000000000000" charset="-122"/>
              <a:ea typeface="思源黑体 CN Regular" panose="020B0500000000000000" charset="-122"/>
              <a:cs typeface="Arial" panose="020B0604020202020204" pitchFamily="34" charset="0"/>
              <a:sym typeface="+mn-ea"/>
            </a:endParaRPr>
          </a:p>
        </p:txBody>
      </p:sp>
      <p:sp>
        <p:nvSpPr>
          <p:cNvPr id="67" name="文本框 66">
            <a:extLst>
              <a:ext uri="{FF2B5EF4-FFF2-40B4-BE49-F238E27FC236}">
                <a16:creationId xmlns:a16="http://schemas.microsoft.com/office/drawing/2014/main" id="{01394F42-5D5F-469E-8566-E17A2D08AF96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4164105" y="1629685"/>
            <a:ext cx="843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altLang="zh-CN" sz="3200" b="1" spc="-10000" dirty="0">
                <a:solidFill>
                  <a:schemeClr val="accent2">
                    <a:lumMod val="50000"/>
                  </a:schemeClr>
                </a:solidFill>
                <a:latin typeface="思源黑体 CN Bold" panose="020B0800000000000000" charset="-122"/>
                <a:ea typeface="思源黑体 CN Bold" panose="020B0800000000000000" charset="-122"/>
                <a:cs typeface="Arial" panose="020B0604020202020204" pitchFamily="34" charset="0"/>
                <a:sym typeface="+mn-ea"/>
              </a:rPr>
              <a:t>0123456789</a:t>
            </a:r>
            <a:endParaRPr lang="zh-CN" altLang="en-US" spc="-10000" dirty="0">
              <a:solidFill>
                <a:schemeClr val="accent2">
                  <a:lumMod val="50000"/>
                </a:schemeClr>
              </a:solidFill>
              <a:latin typeface="思源黑体 CN Regular" panose="020B0500000000000000" charset="-122"/>
              <a:ea typeface="思源黑体 CN Regular" panose="020B0500000000000000" charset="-122"/>
              <a:cs typeface="Arial" panose="020B0604020202020204" pitchFamily="34" charset="0"/>
              <a:sym typeface="+mn-ea"/>
            </a:endParaRPr>
          </a:p>
        </p:txBody>
      </p:sp>
      <p:sp>
        <p:nvSpPr>
          <p:cNvPr id="41" name="文本框 40">
            <a:extLst>
              <a:ext uri="{FF2B5EF4-FFF2-40B4-BE49-F238E27FC236}">
                <a16:creationId xmlns:a16="http://schemas.microsoft.com/office/drawing/2014/main" id="{051A35B1-2C0C-4DCD-A39E-E8C3B09E5C3B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7115920" y="1640471"/>
            <a:ext cx="843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altLang="zh-CN" sz="3200" b="1" spc="-10000" dirty="0">
                <a:solidFill>
                  <a:schemeClr val="accent2">
                    <a:lumMod val="50000"/>
                  </a:schemeClr>
                </a:solidFill>
                <a:latin typeface="思源黑体 CN Bold" panose="020B0800000000000000" charset="-122"/>
                <a:ea typeface="思源黑体 CN Bold" panose="020B0800000000000000" charset="-122"/>
                <a:cs typeface="Arial" panose="020B0604020202020204" pitchFamily="34" charset="0"/>
                <a:sym typeface="+mn-ea"/>
              </a:rPr>
              <a:t>0123456789</a:t>
            </a:r>
            <a:endParaRPr lang="zh-CN" altLang="en-US" spc="-10000" dirty="0">
              <a:solidFill>
                <a:schemeClr val="accent2">
                  <a:lumMod val="50000"/>
                </a:schemeClr>
              </a:solidFill>
              <a:latin typeface="思源黑体 CN Regular" panose="020B0500000000000000" charset="-122"/>
              <a:ea typeface="思源黑体 CN Regular" panose="020B0500000000000000" charset="-122"/>
              <a:cs typeface="Arial" panose="020B0604020202020204" pitchFamily="34" charset="0"/>
              <a:sym typeface="+mn-ea"/>
            </a:endParaRPr>
          </a:p>
        </p:txBody>
      </p:sp>
      <p:sp>
        <p:nvSpPr>
          <p:cNvPr id="46" name="文本框 45">
            <a:extLst>
              <a:ext uri="{FF2B5EF4-FFF2-40B4-BE49-F238E27FC236}">
                <a16:creationId xmlns:a16="http://schemas.microsoft.com/office/drawing/2014/main" id="{319364AC-868D-48CA-BD35-B400D55F7DF8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6887360" y="1635294"/>
            <a:ext cx="843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altLang="zh-CN" sz="3200" b="1" spc="-10000" dirty="0">
                <a:solidFill>
                  <a:schemeClr val="accent2">
                    <a:lumMod val="50000"/>
                  </a:schemeClr>
                </a:solidFill>
                <a:latin typeface="思源黑体 CN Bold" panose="020B0800000000000000" charset="-122"/>
                <a:ea typeface="思源黑体 CN Bold" panose="020B0800000000000000" charset="-122"/>
                <a:cs typeface="Arial" panose="020B0604020202020204" pitchFamily="34" charset="0"/>
                <a:sym typeface="+mn-ea"/>
              </a:rPr>
              <a:t>9876543210</a:t>
            </a:r>
            <a:endParaRPr lang="zh-CN" altLang="en-US" spc="-10000" dirty="0">
              <a:solidFill>
                <a:schemeClr val="accent2">
                  <a:lumMod val="50000"/>
                </a:schemeClr>
              </a:solidFill>
              <a:latin typeface="思源黑体 CN Regular" panose="020B0500000000000000" charset="-122"/>
              <a:ea typeface="思源黑体 CN Regular" panose="020B0500000000000000" charset="-122"/>
              <a:cs typeface="Arial" panose="020B0604020202020204" pitchFamily="34" charset="0"/>
              <a:sym typeface="+mn-ea"/>
            </a:endParaRPr>
          </a:p>
        </p:txBody>
      </p:sp>
      <p:sp>
        <p:nvSpPr>
          <p:cNvPr id="63" name="文本框 62">
            <a:extLst>
              <a:ext uri="{FF2B5EF4-FFF2-40B4-BE49-F238E27FC236}">
                <a16:creationId xmlns:a16="http://schemas.microsoft.com/office/drawing/2014/main" id="{BE5C5D77-D358-437A-8B14-0F17A2DC7F75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10027261" y="1609124"/>
            <a:ext cx="843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altLang="zh-CN" sz="3200" b="1" spc="-10000" dirty="0">
                <a:solidFill>
                  <a:schemeClr val="accent2">
                    <a:lumMod val="50000"/>
                  </a:schemeClr>
                </a:solidFill>
                <a:latin typeface="思源黑体 CN Bold" panose="020B0800000000000000" charset="-122"/>
                <a:ea typeface="思源黑体 CN Bold" panose="020B0800000000000000" charset="-122"/>
                <a:cs typeface="Arial" panose="020B0604020202020204" pitchFamily="34" charset="0"/>
                <a:sym typeface="+mn-ea"/>
              </a:rPr>
              <a:t>9876543210</a:t>
            </a:r>
            <a:endParaRPr lang="zh-CN" altLang="en-US" spc="-10000" dirty="0">
              <a:solidFill>
                <a:schemeClr val="accent2">
                  <a:lumMod val="50000"/>
                </a:schemeClr>
              </a:solidFill>
              <a:latin typeface="思源黑体 CN Regular" panose="020B0500000000000000" charset="-122"/>
              <a:ea typeface="思源黑体 CN Regular" panose="020B0500000000000000" charset="-122"/>
              <a:cs typeface="Arial" panose="020B0604020202020204" pitchFamily="34" charset="0"/>
              <a:sym typeface="+mn-ea"/>
            </a:endParaRPr>
          </a:p>
        </p:txBody>
      </p:sp>
      <p:sp>
        <p:nvSpPr>
          <p:cNvPr id="64" name="文本框 63">
            <a:extLst>
              <a:ext uri="{FF2B5EF4-FFF2-40B4-BE49-F238E27FC236}">
                <a16:creationId xmlns:a16="http://schemas.microsoft.com/office/drawing/2014/main" id="{6186AB36-0F27-4A83-B1D5-DD2B0EF55C6C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>
            <a:off x="7344793" y="1635293"/>
            <a:ext cx="843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altLang="zh-CN" sz="3200" b="1" spc="-10000" dirty="0">
                <a:solidFill>
                  <a:schemeClr val="accent2">
                    <a:lumMod val="50000"/>
                  </a:schemeClr>
                </a:solidFill>
                <a:latin typeface="思源黑体 CN Bold" panose="020B0800000000000000" charset="-122"/>
                <a:ea typeface="思源黑体 CN Bold" panose="020B0800000000000000" charset="-122"/>
                <a:cs typeface="Arial" panose="020B0604020202020204" pitchFamily="34" charset="0"/>
                <a:sym typeface="+mn-ea"/>
              </a:rPr>
              <a:t>9876543210</a:t>
            </a:r>
            <a:endParaRPr lang="zh-CN" altLang="en-US" spc="-10000" dirty="0">
              <a:solidFill>
                <a:schemeClr val="accent2">
                  <a:lumMod val="50000"/>
                </a:schemeClr>
              </a:solidFill>
              <a:latin typeface="思源黑体 CN Regular" panose="020B0500000000000000" charset="-122"/>
              <a:ea typeface="思源黑体 CN Regular" panose="020B0500000000000000" charset="-122"/>
              <a:cs typeface="Arial" panose="020B0604020202020204" pitchFamily="34" charset="0"/>
              <a:sym typeface="+mn-ea"/>
            </a:endParaRPr>
          </a:p>
        </p:txBody>
      </p:sp>
      <p:sp>
        <p:nvSpPr>
          <p:cNvPr id="66" name="文本框 65">
            <a:extLst>
              <a:ext uri="{FF2B5EF4-FFF2-40B4-BE49-F238E27FC236}">
                <a16:creationId xmlns:a16="http://schemas.microsoft.com/office/drawing/2014/main" id="{CC8D752F-235B-462A-8872-DAB9309A68A5}"/>
              </a:ext>
            </a:extLst>
          </p:cNvPr>
          <p:cNvSpPr txBox="1"/>
          <p:nvPr>
            <p:custDataLst>
              <p:tags r:id="rId10"/>
            </p:custDataLst>
          </p:nvPr>
        </p:nvSpPr>
        <p:spPr>
          <a:xfrm>
            <a:off x="10255720" y="1605796"/>
            <a:ext cx="843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altLang="zh-CN" sz="3200" b="1" spc="-10000" dirty="0">
                <a:solidFill>
                  <a:schemeClr val="accent2">
                    <a:lumMod val="50000"/>
                  </a:schemeClr>
                </a:solidFill>
                <a:latin typeface="思源黑体 CN Bold" panose="020B0800000000000000" charset="-122"/>
                <a:ea typeface="思源黑体 CN Bold" panose="020B0800000000000000" charset="-122"/>
                <a:cs typeface="Arial" panose="020B0604020202020204" pitchFamily="34" charset="0"/>
                <a:sym typeface="+mn-ea"/>
              </a:rPr>
              <a:t>9876543210</a:t>
            </a:r>
            <a:endParaRPr lang="zh-CN" altLang="en-US" spc="-10000" dirty="0">
              <a:solidFill>
                <a:schemeClr val="accent2">
                  <a:lumMod val="50000"/>
                </a:schemeClr>
              </a:solidFill>
              <a:latin typeface="思源黑体 CN Regular" panose="020B0500000000000000" charset="-122"/>
              <a:ea typeface="思源黑体 CN Regular" panose="020B0500000000000000" charset="-122"/>
              <a:cs typeface="Arial" panose="020B0604020202020204" pitchFamily="34" charset="0"/>
              <a:sym typeface="+mn-ea"/>
            </a:endParaRPr>
          </a:p>
        </p:txBody>
      </p:sp>
      <p:sp>
        <p:nvSpPr>
          <p:cNvPr id="68" name="文本框 67">
            <a:extLst>
              <a:ext uri="{FF2B5EF4-FFF2-40B4-BE49-F238E27FC236}">
                <a16:creationId xmlns:a16="http://schemas.microsoft.com/office/drawing/2014/main" id="{2DDC0193-FE25-4B0D-93C1-00FCAE3C8842}"/>
              </a:ext>
            </a:extLst>
          </p:cNvPr>
          <p:cNvSpPr txBox="1"/>
          <p:nvPr>
            <p:custDataLst>
              <p:tags r:id="rId11"/>
            </p:custDataLst>
          </p:nvPr>
        </p:nvSpPr>
        <p:spPr>
          <a:xfrm>
            <a:off x="10488493" y="1605796"/>
            <a:ext cx="843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altLang="zh-CN" sz="3200" b="1" spc="-10000" dirty="0">
                <a:solidFill>
                  <a:schemeClr val="accent2">
                    <a:lumMod val="50000"/>
                  </a:schemeClr>
                </a:solidFill>
                <a:latin typeface="思源黑体 CN Bold" panose="020B0800000000000000" charset="-122"/>
                <a:ea typeface="思源黑体 CN Bold" panose="020B0800000000000000" charset="-122"/>
                <a:cs typeface="Arial" panose="020B0604020202020204" pitchFamily="34" charset="0"/>
                <a:sym typeface="+mn-ea"/>
              </a:rPr>
              <a:t>0123456789</a:t>
            </a:r>
            <a:endParaRPr lang="zh-CN" altLang="en-US" spc="-10000" dirty="0">
              <a:solidFill>
                <a:schemeClr val="accent2">
                  <a:lumMod val="50000"/>
                </a:schemeClr>
              </a:solidFill>
              <a:latin typeface="思源黑体 CN Regular" panose="020B0500000000000000" charset="-122"/>
              <a:ea typeface="思源黑体 CN Regular" panose="020B0500000000000000" charset="-122"/>
              <a:cs typeface="Arial" panose="020B0604020202020204" pitchFamily="34" charset="0"/>
              <a:sym typeface="+mn-ea"/>
            </a:endParaRP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8AF8AB23-71FA-4997-90A6-63AC8D30572D}"/>
              </a:ext>
            </a:extLst>
          </p:cNvPr>
          <p:cNvGrpSpPr/>
          <p:nvPr/>
        </p:nvGrpSpPr>
        <p:grpSpPr>
          <a:xfrm>
            <a:off x="3913159" y="1631170"/>
            <a:ext cx="631763" cy="584775"/>
            <a:chOff x="7720066" y="3529042"/>
            <a:chExt cx="631763" cy="584775"/>
          </a:xfrm>
        </p:grpSpPr>
        <p:sp>
          <p:nvSpPr>
            <p:cNvPr id="47" name="文本框 46">
              <a:extLst>
                <a:ext uri="{FF2B5EF4-FFF2-40B4-BE49-F238E27FC236}">
                  <a16:creationId xmlns:a16="http://schemas.microsoft.com/office/drawing/2014/main" id="{1961ADEF-0B11-4F53-8380-BE9ED0ECBDE6}"/>
                </a:ext>
              </a:extLst>
            </p:cNvPr>
            <p:cNvSpPr txBox="1"/>
            <p:nvPr>
              <p:custDataLst>
                <p:tags r:id="rId14"/>
              </p:custDataLst>
            </p:nvPr>
          </p:nvSpPr>
          <p:spPr>
            <a:xfrm>
              <a:off x="7720066" y="3529042"/>
              <a:ext cx="36511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00000"/>
                </a:lnSpc>
              </a:pPr>
              <a:r>
                <a:rPr lang="en-US" altLang="zh-CN" sz="3200" b="1" dirty="0">
                  <a:solidFill>
                    <a:schemeClr val="accent2">
                      <a:lumMod val="50000"/>
                    </a:schemeClr>
                  </a:solidFill>
                  <a:latin typeface="思源黑体 CN Bold" panose="020B0800000000000000" charset="-122"/>
                  <a:ea typeface="思源黑体 CN Bold" panose="020B0800000000000000" charset="-122"/>
                  <a:cs typeface="Arial" panose="020B0604020202020204" pitchFamily="34" charset="0"/>
                  <a:sym typeface="+mn-ea"/>
                </a:rPr>
                <a:t>2</a:t>
              </a:r>
              <a:endParaRPr lang="zh-CN" altLang="en-US" dirty="0">
                <a:solidFill>
                  <a:schemeClr val="accent2">
                    <a:lumMod val="50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  <a:cs typeface="Arial" panose="020B0604020202020204" pitchFamily="34" charset="0"/>
                <a:sym typeface="+mn-ea"/>
              </a:endParaRPr>
            </a:p>
          </p:txBody>
        </p:sp>
        <p:sp>
          <p:nvSpPr>
            <p:cNvPr id="48" name="文本框 47">
              <a:extLst>
                <a:ext uri="{FF2B5EF4-FFF2-40B4-BE49-F238E27FC236}">
                  <a16:creationId xmlns:a16="http://schemas.microsoft.com/office/drawing/2014/main" id="{3DF11781-6563-42BB-ADF6-9CFEC7916B94}"/>
                </a:ext>
              </a:extLst>
            </p:cNvPr>
            <p:cNvSpPr txBox="1"/>
            <p:nvPr>
              <p:custDataLst>
                <p:tags r:id="rId15"/>
              </p:custDataLst>
            </p:nvPr>
          </p:nvSpPr>
          <p:spPr>
            <a:xfrm>
              <a:off x="7986718" y="3529042"/>
              <a:ext cx="36511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00000"/>
                </a:lnSpc>
              </a:pPr>
              <a:r>
                <a:rPr lang="en-US" altLang="zh-CN" sz="3200" b="1" dirty="0">
                  <a:solidFill>
                    <a:schemeClr val="accent2">
                      <a:lumMod val="50000"/>
                    </a:schemeClr>
                  </a:solidFill>
                  <a:latin typeface="思源黑体 CN Bold" panose="020B0800000000000000" charset="-122"/>
                  <a:ea typeface="思源黑体 CN Bold" panose="020B0800000000000000" charset="-122"/>
                  <a:cs typeface="Arial" panose="020B0604020202020204" pitchFamily="34" charset="0"/>
                  <a:sym typeface="+mn-ea"/>
                </a:rPr>
                <a:t>3</a:t>
              </a:r>
              <a:endParaRPr lang="zh-CN" altLang="en-US" dirty="0">
                <a:solidFill>
                  <a:schemeClr val="accent2">
                    <a:lumMod val="50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  <a:cs typeface="Arial" panose="020B0604020202020204" pitchFamily="34" charset="0"/>
                <a:sym typeface="+mn-ea"/>
              </a:endParaRPr>
            </a:p>
          </p:txBody>
        </p:sp>
      </p:grpSp>
      <p:sp>
        <p:nvSpPr>
          <p:cNvPr id="70" name="文本框 69">
            <a:extLst>
              <a:ext uri="{FF2B5EF4-FFF2-40B4-BE49-F238E27FC236}">
                <a16:creationId xmlns:a16="http://schemas.microsoft.com/office/drawing/2014/main" id="{BC857A85-4BF9-44E4-BBD4-F907DC18B343}"/>
              </a:ext>
            </a:extLst>
          </p:cNvPr>
          <p:cNvSpPr txBox="1"/>
          <p:nvPr>
            <p:custDataLst>
              <p:tags r:id="rId12"/>
            </p:custDataLst>
          </p:nvPr>
        </p:nvSpPr>
        <p:spPr>
          <a:xfrm>
            <a:off x="6829386" y="1666999"/>
            <a:ext cx="908368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  <a:buClrTx/>
              <a:buSzTx/>
              <a:buFontTx/>
            </a:pPr>
            <a:r>
              <a:rPr lang="zh-CN" altLang="en-US" sz="2800" b="1" dirty="0">
                <a:solidFill>
                  <a:schemeClr val="accent2">
                    <a:lumMod val="50000"/>
                  </a:schemeClr>
                </a:solidFill>
                <a:latin typeface="思源黑体 CN Bold" panose="020B0800000000000000" charset="-122"/>
                <a:ea typeface="思源黑体 CN Bold" panose="020B0800000000000000" charset="-122"/>
                <a:cs typeface="Arial" panose="020B0604020202020204" pitchFamily="34" charset="0"/>
                <a:sym typeface="+mn-ea"/>
              </a:rPr>
              <a:t>1</a:t>
            </a:r>
            <a:r>
              <a:rPr lang="en-US" altLang="zh-CN" sz="2800" b="1" dirty="0">
                <a:solidFill>
                  <a:schemeClr val="accent2">
                    <a:lumMod val="50000"/>
                  </a:schemeClr>
                </a:solidFill>
                <a:latin typeface="思源黑体 CN Bold" panose="020B0800000000000000" charset="-122"/>
                <a:ea typeface="思源黑体 CN Bold" panose="020B0800000000000000" charset="-122"/>
                <a:cs typeface="Arial" panose="020B0604020202020204" pitchFamily="34" charset="0"/>
                <a:sym typeface="+mn-ea"/>
              </a:rPr>
              <a:t>39</a:t>
            </a:r>
            <a:endParaRPr lang="zh-CN" altLang="en-US" sz="1800" dirty="0">
              <a:solidFill>
                <a:schemeClr val="accent2">
                  <a:lumMod val="50000"/>
                </a:schemeClr>
              </a:solidFill>
              <a:latin typeface="思源黑体 CN Regular" panose="020B0500000000000000" charset="-122"/>
              <a:ea typeface="思源黑体 CN Regular" panose="020B0500000000000000" charset="-122"/>
              <a:cs typeface="Arial" panose="020B0604020202020204" pitchFamily="34" charset="0"/>
            </a:endParaRPr>
          </a:p>
        </p:txBody>
      </p:sp>
      <p:sp>
        <p:nvSpPr>
          <p:cNvPr id="71" name="文本框 70">
            <a:extLst>
              <a:ext uri="{FF2B5EF4-FFF2-40B4-BE49-F238E27FC236}">
                <a16:creationId xmlns:a16="http://schemas.microsoft.com/office/drawing/2014/main" id="{97943030-E5AF-4357-833E-3862B9818EEB}"/>
              </a:ext>
            </a:extLst>
          </p:cNvPr>
          <p:cNvSpPr txBox="1"/>
          <p:nvPr>
            <p:custDataLst>
              <p:tags r:id="rId13"/>
            </p:custDataLst>
          </p:nvPr>
        </p:nvSpPr>
        <p:spPr>
          <a:xfrm>
            <a:off x="9745972" y="1690053"/>
            <a:ext cx="1322070" cy="4781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zh-CN" altLang="en-US" sz="2800" b="1" dirty="0">
                <a:solidFill>
                  <a:schemeClr val="accent2">
                    <a:lumMod val="50000"/>
                  </a:schemeClr>
                </a:solidFill>
                <a:latin typeface="思源黑体 CN Bold" panose="020B0800000000000000" charset="-122"/>
                <a:ea typeface="思源黑体 CN Bold" panose="020B0800000000000000" charset="-122"/>
                <a:cs typeface="Arial" panose="020B0604020202020204" pitchFamily="34" charset="0"/>
                <a:sym typeface="+mn-ea"/>
              </a:rPr>
              <a:t>493</a:t>
            </a:r>
            <a:endParaRPr lang="zh-CN" altLang="en-US" sz="1800" dirty="0">
              <a:solidFill>
                <a:schemeClr val="accent2">
                  <a:lumMod val="50000"/>
                </a:schemeClr>
              </a:solidFill>
              <a:latin typeface="思源黑体 CN Regular" panose="020B0500000000000000" charset="-122"/>
              <a:ea typeface="思源黑体 CN Regular" panose="020B0500000000000000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0">
        <p14:prism isInverted="1"/>
      </p:transition>
    </mc:Choice>
    <mc:Fallback xmlns="">
      <p:transition spd="slow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31" dur="5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33" dur="5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55" dur="5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57" dur="5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59" dur="5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000"/>
                            </p:stCondLst>
                            <p:childTnLst>
                              <p:par>
                                <p:cTn id="61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3500"/>
                            </p:stCondLst>
                            <p:childTnLst>
                              <p:par>
                                <p:cTn id="64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4000"/>
                            </p:stCondLst>
                            <p:childTnLst>
                              <p:par>
                                <p:cTn id="8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81" dur="5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83" dur="5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85" dur="5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4500"/>
                            </p:stCondLst>
                            <p:childTnLst>
                              <p:par>
                                <p:cTn id="87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0"/>
                            </p:stCondLst>
                            <p:childTnLst>
                              <p:par>
                                <p:cTn id="9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5500"/>
                            </p:stCondLst>
                            <p:childTnLst>
                              <p:par>
                                <p:cTn id="9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6000"/>
                            </p:stCondLst>
                            <p:childTnLst>
                              <p:par>
                                <p:cTn id="10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6500"/>
                            </p:stCondLst>
                            <p:childTnLst>
                              <p:par>
                                <p:cTn id="10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8" grpId="1"/>
      <p:bldP spid="22" grpId="0"/>
      <p:bldP spid="23" grpId="0"/>
      <p:bldP spid="23" grpId="1"/>
      <p:bldP spid="24" grpId="0"/>
      <p:bldP spid="65" grpId="0"/>
      <p:bldP spid="25" grpId="0"/>
      <p:bldP spid="25" grpId="1"/>
      <p:bldP spid="62" grpId="0"/>
      <p:bldP spid="67" grpId="0"/>
      <p:bldP spid="41" grpId="0"/>
      <p:bldP spid="46" grpId="0"/>
      <p:bldP spid="63" grpId="0"/>
      <p:bldP spid="64" grpId="0"/>
      <p:bldP spid="66" grpId="0"/>
      <p:bldP spid="68" grpId="0"/>
      <p:bldP spid="70" grpId="1"/>
      <p:bldP spid="71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" name="组合 86"/>
          <p:cNvGrpSpPr/>
          <p:nvPr/>
        </p:nvGrpSpPr>
        <p:grpSpPr>
          <a:xfrm>
            <a:off x="440919" y="526921"/>
            <a:ext cx="2439586" cy="615255"/>
            <a:chOff x="440919" y="526921"/>
            <a:chExt cx="2439586" cy="615255"/>
          </a:xfrm>
        </p:grpSpPr>
        <p:sp>
          <p:nvSpPr>
            <p:cNvPr id="88" name="任意多边形: 形状 87"/>
            <p:cNvSpPr/>
            <p:nvPr/>
          </p:nvSpPr>
          <p:spPr>
            <a:xfrm flipH="1" flipV="1">
              <a:off x="440919" y="872450"/>
              <a:ext cx="2439586" cy="269726"/>
            </a:xfrm>
            <a:custGeom>
              <a:avLst/>
              <a:gdLst>
                <a:gd name="connsiteX0" fmla="*/ 1295400 w 1295400"/>
                <a:gd name="connsiteY0" fmla="*/ 133350 h 133350"/>
                <a:gd name="connsiteX1" fmla="*/ 1162050 w 1295400"/>
                <a:gd name="connsiteY1" fmla="*/ 0 h 133350"/>
                <a:gd name="connsiteX2" fmla="*/ 0 w 1295400"/>
                <a:gd name="connsiteY2" fmla="*/ 0 h 133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95400" h="133350">
                  <a:moveTo>
                    <a:pt x="1295400" y="133350"/>
                  </a:moveTo>
                  <a:lnTo>
                    <a:pt x="1162050" y="0"/>
                  </a:lnTo>
                  <a:lnTo>
                    <a:pt x="0" y="0"/>
                  </a:lnTo>
                </a:path>
              </a:pathLst>
            </a:custGeom>
            <a:noFill/>
            <a:ln>
              <a:gradFill flip="none" rotWithShape="1">
                <a:gsLst>
                  <a:gs pos="0">
                    <a:srgbClr val="032AFF"/>
                  </a:gs>
                  <a:gs pos="100000">
                    <a:srgbClr val="4BCBFF"/>
                  </a:gs>
                </a:gsLst>
                <a:lin ang="0" scaled="1"/>
                <a:tileRect/>
              </a:gradFill>
              <a:headEnd type="none"/>
              <a:tailEnd type="oval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黑体" panose="02010609060101010101" pitchFamily="49" charset="-122"/>
                <a:ea typeface="思源黑体 CN Regular" panose="020B0500000000000000" charset="-122"/>
                <a:cs typeface="+mn-cs"/>
              </a:endParaRPr>
            </a:p>
          </p:txBody>
        </p:sp>
        <p:grpSp>
          <p:nvGrpSpPr>
            <p:cNvPr id="89" name="组合 88"/>
            <p:cNvGrpSpPr/>
            <p:nvPr/>
          </p:nvGrpSpPr>
          <p:grpSpPr>
            <a:xfrm>
              <a:off x="840831" y="526921"/>
              <a:ext cx="1845072" cy="584775"/>
              <a:chOff x="8366582" y="1737251"/>
              <a:chExt cx="1845072" cy="584775"/>
            </a:xfrm>
          </p:grpSpPr>
          <p:sp>
            <p:nvSpPr>
              <p:cNvPr id="90" name="矩形 89"/>
              <p:cNvSpPr/>
              <p:nvPr/>
            </p:nvSpPr>
            <p:spPr>
              <a:xfrm>
                <a:off x="8366582" y="1737251"/>
                <a:ext cx="1826141" cy="584775"/>
              </a:xfrm>
              <a:prstGeom prst="rect">
                <a:avLst/>
              </a:prstGeom>
              <a:effectLst>
                <a:outerShdw blurRad="63500" sx="102000" sy="102000" algn="ctr" rotWithShape="0">
                  <a:srgbClr val="0079DE">
                    <a:alpha val="51000"/>
                  </a:srgbClr>
                </a:outerShdw>
              </a:effectLst>
            </p:spPr>
            <p:txBody>
              <a:bodyPr wrap="none">
                <a:sp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32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032AFF"/>
                    </a:solidFill>
                    <a:uLnTx/>
                    <a:uFillTx/>
                    <a:latin typeface="黑体" panose="02010609060101010101" pitchFamily="49" charset="-122"/>
                    <a:ea typeface="黑体" panose="02010609060101010101" pitchFamily="49" charset="-122"/>
                  </a:rPr>
                  <a:t>学生获奖</a:t>
                </a:r>
              </a:p>
            </p:txBody>
          </p:sp>
          <p:sp>
            <p:nvSpPr>
              <p:cNvPr id="91" name="矩形 90"/>
              <p:cNvSpPr/>
              <p:nvPr/>
            </p:nvSpPr>
            <p:spPr>
              <a:xfrm>
                <a:off x="8385513" y="1737251"/>
                <a:ext cx="1826141" cy="584775"/>
              </a:xfrm>
              <a:prstGeom prst="rect">
                <a:avLst/>
              </a:prstGeom>
              <a:effectLst>
                <a:outerShdw blurRad="63500" sx="102000" sy="102000" algn="ctr" rotWithShape="0">
                  <a:srgbClr val="0079DE">
                    <a:alpha val="51000"/>
                  </a:srgbClr>
                </a:outerShdw>
              </a:effectLst>
            </p:spPr>
            <p:txBody>
              <a:bodyPr wrap="none">
                <a:sp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sz="3200" b="0" i="1" u="none" strike="noStrike" kern="1200" cap="none" spc="0" normalizeH="0" baseline="0" noProof="0" dirty="0">
                    <a:ln>
                      <a:noFill/>
                    </a:ln>
                    <a:gradFill>
                      <a:gsLst>
                        <a:gs pos="63000">
                          <a:srgbClr val="E7F8FF"/>
                        </a:gs>
                        <a:gs pos="0">
                          <a:schemeClr val="bg1"/>
                        </a:gs>
                        <a:gs pos="100000">
                          <a:srgbClr val="608BDD"/>
                        </a:gs>
                      </a:gsLst>
                      <a:lin ang="5400000" scaled="1"/>
                    </a:gradFill>
                    <a:effectLst>
                      <a:outerShdw blurRad="508000" sx="102000" sy="102000" algn="ctr" rotWithShape="0">
                        <a:srgbClr val="0079DE">
                          <a:alpha val="48000"/>
                        </a:srgbClr>
                      </a:outerShdw>
                    </a:effectLst>
                    <a:uLnTx/>
                    <a:uFillTx/>
                    <a:latin typeface="黑体" panose="02010609060101010101" pitchFamily="49" charset="-122"/>
                    <a:ea typeface="黑体" panose="02010609060101010101" pitchFamily="49" charset="-122"/>
                  </a:rPr>
                  <a:t>学生获奖</a:t>
                </a:r>
              </a:p>
            </p:txBody>
          </p:sp>
        </p:grpSp>
      </p:grpSp>
      <p:pic>
        <p:nvPicPr>
          <p:cNvPr id="52" name="图片 51"/>
          <p:cNvPicPr>
            <a:picLocks noChangeAspect="1"/>
          </p:cNvPicPr>
          <p:nvPr/>
        </p:nvPicPr>
        <p:blipFill>
          <a:blip r:embed="rId2">
            <a:biLevel thresh="25000"/>
          </a:blip>
          <a:stretch>
            <a:fillRect/>
          </a:stretch>
        </p:blipFill>
        <p:spPr>
          <a:xfrm>
            <a:off x="7475855" y="6282055"/>
            <a:ext cx="408305" cy="408305"/>
          </a:xfrm>
          <a:prstGeom prst="rect">
            <a:avLst/>
          </a:prstGeom>
        </p:spPr>
      </p:pic>
      <p:grpSp>
        <p:nvGrpSpPr>
          <p:cNvPr id="54" name="组合 53"/>
          <p:cNvGrpSpPr/>
          <p:nvPr/>
        </p:nvGrpSpPr>
        <p:grpSpPr>
          <a:xfrm>
            <a:off x="7819977" y="6195060"/>
            <a:ext cx="4177068" cy="480695"/>
            <a:chOff x="450" y="2452"/>
            <a:chExt cx="11447" cy="757"/>
          </a:xfrm>
        </p:grpSpPr>
        <p:sp>
          <p:nvSpPr>
            <p:cNvPr id="55" name="文本框 54"/>
            <p:cNvSpPr txBox="1"/>
            <p:nvPr/>
          </p:nvSpPr>
          <p:spPr>
            <a:xfrm flipH="1">
              <a:off x="450" y="2452"/>
              <a:ext cx="11447" cy="745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CN"/>
              </a:defPPr>
              <a:lvl1pPr algn="ctr">
                <a:defRPr sz="4000">
                  <a:gradFill flip="none" rotWithShape="1">
                    <a:gsLst>
                      <a:gs pos="0">
                        <a:srgbClr val="62FFFF"/>
                      </a:gs>
                      <a:gs pos="100000">
                        <a:srgbClr val="0D69FF"/>
                      </a:gs>
                    </a:gsLst>
                    <a:lin ang="2700000" scaled="1"/>
                    <a:tileRect/>
                  </a:gradFill>
                  <a:latin typeface="Agency FB" panose="020B0503020202020204" pitchFamily="34" charset="0"/>
                </a:defRPr>
              </a:lvl1pPr>
            </a:lstStyle>
            <a:p>
              <a:pPr>
                <a:lnSpc>
                  <a:spcPct val="140000"/>
                </a:lnSpc>
              </a:pPr>
              <a:r>
                <a:rPr lang="zh-CN" altLang="en-US" sz="2000" i="1" noProof="0" dirty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人</a:t>
              </a:r>
              <a:r>
                <a:rPr lang="en-US" altLang="zh-CN" sz="2000" i="1" noProof="0" dirty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 </a:t>
              </a:r>
              <a:r>
                <a:rPr lang="zh-CN" altLang="en-US" sz="2000" i="1" noProof="0" dirty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工</a:t>
              </a:r>
              <a:r>
                <a:rPr lang="en-US" altLang="zh-CN" sz="2000" i="1" noProof="0" dirty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 </a:t>
              </a:r>
              <a:r>
                <a:rPr lang="zh-CN" altLang="en-US" sz="2000" i="1" noProof="0" dirty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智</a:t>
              </a:r>
              <a:r>
                <a:rPr lang="en-US" altLang="zh-CN" sz="2000" i="1" noProof="0" dirty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 </a:t>
              </a:r>
              <a:r>
                <a:rPr lang="zh-CN" altLang="en-US" sz="2000" i="1" noProof="0" dirty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能</a:t>
              </a:r>
              <a:r>
                <a:rPr lang="en-US" altLang="zh-CN" sz="2000" i="1" noProof="0" dirty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 </a:t>
              </a:r>
              <a:r>
                <a:rPr lang="zh-CN" altLang="en-US" sz="2000" i="1" noProof="0" dirty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与</a:t>
              </a:r>
              <a:r>
                <a:rPr lang="en-US" altLang="zh-CN" sz="2000" i="1" noProof="0" dirty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 </a:t>
              </a:r>
              <a:r>
                <a:rPr lang="zh-CN" altLang="en-US" sz="2000" i="1" noProof="0" dirty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大</a:t>
              </a:r>
              <a:r>
                <a:rPr lang="en-US" altLang="zh-CN" sz="2000" i="1" noProof="0" dirty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 </a:t>
              </a:r>
              <a:r>
                <a:rPr lang="zh-CN" altLang="en-US" sz="2000" i="1" noProof="0" dirty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数</a:t>
              </a:r>
              <a:r>
                <a:rPr lang="en-US" altLang="zh-CN" sz="2000" i="1" noProof="0" dirty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 </a:t>
              </a:r>
              <a:r>
                <a:rPr lang="zh-CN" altLang="en-US" sz="2000" i="1" noProof="0" dirty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据</a:t>
              </a:r>
              <a:r>
                <a:rPr lang="en-US" altLang="zh-CN" sz="2000" i="1" noProof="0" dirty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 </a:t>
              </a:r>
              <a:r>
                <a:rPr lang="zh-CN" altLang="en-US" sz="2000" i="1" noProof="0" dirty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学</a:t>
              </a:r>
              <a:r>
                <a:rPr lang="en-US" altLang="zh-CN" sz="2000" i="1" noProof="0" dirty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 </a:t>
              </a:r>
              <a:r>
                <a:rPr lang="zh-CN" altLang="en-US" sz="2000" i="1" noProof="0" dirty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院</a:t>
              </a:r>
            </a:p>
          </p:txBody>
        </p:sp>
        <p:sp>
          <p:nvSpPr>
            <p:cNvPr id="56" name="文本框 55"/>
            <p:cNvSpPr txBox="1"/>
            <p:nvPr/>
          </p:nvSpPr>
          <p:spPr>
            <a:xfrm flipH="1">
              <a:off x="820" y="2464"/>
              <a:ext cx="10861" cy="745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CN"/>
              </a:defPPr>
              <a:lvl1pPr algn="ctr">
                <a:defRPr sz="4000">
                  <a:gradFill flip="none" rotWithShape="1">
                    <a:gsLst>
                      <a:gs pos="0">
                        <a:srgbClr val="62FFFF"/>
                      </a:gs>
                      <a:gs pos="100000">
                        <a:srgbClr val="0D69FF"/>
                      </a:gs>
                    </a:gsLst>
                    <a:lin ang="2700000" scaled="1"/>
                    <a:tileRect/>
                  </a:gradFill>
                  <a:latin typeface="Agency FB" panose="020B0503020202020204" pitchFamily="34" charset="0"/>
                </a:defRPr>
              </a:lvl1pPr>
            </a:lstStyle>
            <a:p>
              <a:pPr>
                <a:lnSpc>
                  <a:spcPct val="140000"/>
                </a:lnSpc>
              </a:pPr>
              <a:r>
                <a:rPr lang="zh-CN" altLang="en-US" sz="2000" i="1" noProof="0" dirty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人</a:t>
              </a:r>
              <a:r>
                <a:rPr lang="en-US" altLang="zh-CN" sz="2000" i="1" noProof="0" dirty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 </a:t>
              </a:r>
              <a:r>
                <a:rPr lang="zh-CN" altLang="en-US" sz="2000" i="1" noProof="0" dirty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工</a:t>
              </a:r>
              <a:r>
                <a:rPr lang="en-US" altLang="zh-CN" sz="2000" i="1" noProof="0" dirty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 </a:t>
              </a:r>
              <a:r>
                <a:rPr lang="zh-CN" altLang="en-US" sz="2000" i="1" noProof="0" dirty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智</a:t>
              </a:r>
              <a:r>
                <a:rPr lang="en-US" altLang="zh-CN" sz="2000" i="1" noProof="0" dirty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 </a:t>
              </a:r>
              <a:r>
                <a:rPr lang="zh-CN" altLang="en-US" sz="2000" i="1" noProof="0" dirty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能</a:t>
              </a:r>
              <a:r>
                <a:rPr lang="en-US" altLang="zh-CN" sz="2000" i="1" noProof="0" dirty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 </a:t>
              </a:r>
              <a:r>
                <a:rPr lang="zh-CN" altLang="en-US" sz="2000" i="1" noProof="0" dirty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与</a:t>
              </a:r>
              <a:r>
                <a:rPr lang="en-US" altLang="zh-CN" sz="2000" i="1" noProof="0" dirty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 </a:t>
              </a:r>
              <a:r>
                <a:rPr lang="zh-CN" altLang="en-US" sz="2000" i="1" noProof="0" dirty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大</a:t>
              </a:r>
              <a:r>
                <a:rPr lang="en-US" altLang="zh-CN" sz="2000" i="1" noProof="0" dirty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 </a:t>
              </a:r>
              <a:r>
                <a:rPr lang="zh-CN" altLang="en-US" sz="2000" i="1" noProof="0" dirty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数</a:t>
              </a:r>
              <a:r>
                <a:rPr lang="en-US" altLang="zh-CN" sz="2000" i="1" noProof="0" dirty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 </a:t>
              </a:r>
              <a:r>
                <a:rPr lang="zh-CN" altLang="en-US" sz="2000" i="1" noProof="0" dirty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据</a:t>
              </a:r>
              <a:r>
                <a:rPr lang="en-US" altLang="zh-CN" sz="2000" i="1" noProof="0" dirty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 </a:t>
              </a:r>
              <a:r>
                <a:rPr lang="zh-CN" altLang="en-US" sz="2000" i="1" noProof="0" dirty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学</a:t>
              </a:r>
              <a:r>
                <a:rPr lang="en-US" altLang="zh-CN" sz="2000" i="1" noProof="0" dirty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 </a:t>
              </a:r>
              <a:r>
                <a:rPr lang="zh-CN" altLang="en-US" sz="2000" i="1" noProof="0" dirty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院</a:t>
              </a:r>
            </a:p>
          </p:txBody>
        </p:sp>
      </p:grpSp>
      <p:pic>
        <p:nvPicPr>
          <p:cNvPr id="3" name="图片 2" descr="图片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305" y="1110615"/>
            <a:ext cx="3261360" cy="3261360"/>
          </a:xfrm>
          <a:prstGeom prst="rect">
            <a:avLst/>
          </a:prstGeom>
        </p:spPr>
      </p:pic>
      <p:pic>
        <p:nvPicPr>
          <p:cNvPr id="5" name="图片 4" descr="图片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8025" y="1110615"/>
            <a:ext cx="3261360" cy="3261360"/>
          </a:xfrm>
          <a:prstGeom prst="rect">
            <a:avLst/>
          </a:prstGeom>
        </p:spPr>
      </p:pic>
      <p:pic>
        <p:nvPicPr>
          <p:cNvPr id="7" name="图片 6" descr="图片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73745" y="1109345"/>
            <a:ext cx="3261360" cy="3261360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975360" y="1466215"/>
            <a:ext cx="2606040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>
                <a:solidFill>
                  <a:schemeClr val="bg1">
                    <a:lumMod val="95000"/>
                  </a:schemeClr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RoboCup2D仿真</a:t>
            </a:r>
          </a:p>
          <a:p>
            <a:pPr algn="ctr">
              <a:lnSpc>
                <a:spcPct val="150000"/>
              </a:lnSpc>
            </a:pPr>
            <a:r>
              <a:rPr lang="zh-CN" altLang="en-US">
                <a:solidFill>
                  <a:schemeClr val="bg1">
                    <a:lumMod val="95000"/>
                  </a:schemeClr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机器人足球世界杯</a:t>
            </a:r>
          </a:p>
          <a:p>
            <a:pPr algn="ctr">
              <a:lnSpc>
                <a:spcPct val="150000"/>
              </a:lnSpc>
            </a:pPr>
            <a:r>
              <a:rPr lang="zh-CN" altLang="en-US" sz="2800" b="1">
                <a:solidFill>
                  <a:schemeClr val="bg1">
                    <a:lumMod val="95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  <a:cs typeface="Arial" panose="020B0604020202020204" pitchFamily="34" charset="0"/>
                <a:sym typeface="+mn-ea"/>
              </a:rPr>
              <a:t>季军</a:t>
            </a:r>
          </a:p>
        </p:txBody>
      </p:sp>
      <p:pic>
        <p:nvPicPr>
          <p:cNvPr id="16" name="图片 15" descr="图片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7605" y="3596640"/>
            <a:ext cx="3261360" cy="3261360"/>
          </a:xfrm>
          <a:prstGeom prst="rect">
            <a:avLst/>
          </a:prstGeom>
        </p:spPr>
      </p:pic>
      <p:pic>
        <p:nvPicPr>
          <p:cNvPr id="17" name="图片 16" descr="图片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9220" y="3596640"/>
            <a:ext cx="3261360" cy="3261360"/>
          </a:xfrm>
          <a:prstGeom prst="rect">
            <a:avLst/>
          </a:prstGeom>
        </p:spPr>
      </p:pic>
      <p:sp>
        <p:nvSpPr>
          <p:cNvPr id="18" name="文本框 17"/>
          <p:cNvSpPr txBox="1"/>
          <p:nvPr/>
        </p:nvSpPr>
        <p:spPr>
          <a:xfrm>
            <a:off x="4792980" y="1466215"/>
            <a:ext cx="2606040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buClrTx/>
              <a:buSzTx/>
              <a:buNone/>
            </a:pPr>
            <a:r>
              <a:rPr lang="zh-CN" altLang="en-US">
                <a:solidFill>
                  <a:schemeClr val="bg1">
                    <a:lumMod val="95000"/>
                  </a:schemeClr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ACM-ICPC</a:t>
            </a:r>
          </a:p>
          <a:p>
            <a:pPr algn="ctr">
              <a:lnSpc>
                <a:spcPct val="150000"/>
              </a:lnSpc>
              <a:buClrTx/>
              <a:buSzTx/>
              <a:buNone/>
            </a:pPr>
            <a:r>
              <a:rPr lang="zh-CN" altLang="en-US">
                <a:solidFill>
                  <a:schemeClr val="bg1">
                    <a:lumMod val="95000"/>
                  </a:schemeClr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亚洲区赛</a:t>
            </a:r>
            <a:endParaRPr lang="zh-CN" altLang="en-US" sz="1800">
              <a:solidFill>
                <a:schemeClr val="bg1">
                  <a:lumMod val="95000"/>
                </a:schemeClr>
              </a:solidFill>
              <a:latin typeface="仿宋" panose="02010609060101010101" charset="-122"/>
              <a:ea typeface="仿宋" panose="02010609060101010101" charset="-122"/>
              <a:cs typeface="仿宋" panose="02010609060101010101" charset="-122"/>
              <a:sym typeface="+mn-ea"/>
            </a:endParaRPr>
          </a:p>
          <a:p>
            <a:pPr algn="ctr">
              <a:lnSpc>
                <a:spcPct val="150000"/>
              </a:lnSpc>
              <a:buClrTx/>
              <a:buSzTx/>
              <a:buFontTx/>
            </a:pPr>
            <a:r>
              <a:rPr lang="zh-CN" altLang="en-US" sz="2800" b="1">
                <a:solidFill>
                  <a:schemeClr val="bg1">
                    <a:lumMod val="95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  <a:cs typeface="Arial" panose="020B0604020202020204" pitchFamily="34" charset="0"/>
                <a:sym typeface="+mn-ea"/>
              </a:rPr>
              <a:t>银奖</a:t>
            </a:r>
          </a:p>
        </p:txBody>
      </p:sp>
      <p:sp>
        <p:nvSpPr>
          <p:cNvPr id="19" name="文本框 18"/>
          <p:cNvSpPr txBox="1"/>
          <p:nvPr/>
        </p:nvSpPr>
        <p:spPr>
          <a:xfrm>
            <a:off x="8703310" y="1466215"/>
            <a:ext cx="2606040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buClrTx/>
              <a:buSzTx/>
              <a:buNone/>
            </a:pPr>
            <a:r>
              <a:rPr lang="zh-CN" altLang="en-US">
                <a:solidFill>
                  <a:schemeClr val="bg1">
                    <a:lumMod val="95000"/>
                  </a:schemeClr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CCPC中国大学生程序设计大赛总决赛</a:t>
            </a:r>
            <a:endParaRPr lang="zh-CN" altLang="en-US" sz="1800">
              <a:solidFill>
                <a:schemeClr val="bg1">
                  <a:lumMod val="95000"/>
                </a:schemeClr>
              </a:solidFill>
              <a:latin typeface="仿宋" panose="02010609060101010101" charset="-122"/>
              <a:ea typeface="仿宋" panose="02010609060101010101" charset="-122"/>
              <a:cs typeface="仿宋" panose="02010609060101010101" charset="-122"/>
              <a:sym typeface="+mn-ea"/>
            </a:endParaRPr>
          </a:p>
          <a:p>
            <a:pPr algn="ctr">
              <a:lnSpc>
                <a:spcPct val="150000"/>
              </a:lnSpc>
            </a:pPr>
            <a:r>
              <a:rPr lang="zh-CN" altLang="en-US" sz="2800" b="1">
                <a:solidFill>
                  <a:schemeClr val="bg1">
                    <a:lumMod val="95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  <a:cs typeface="Arial" panose="020B0604020202020204" pitchFamily="34" charset="0"/>
                <a:sym typeface="+mn-ea"/>
              </a:rPr>
              <a:t>银奖</a:t>
            </a:r>
          </a:p>
        </p:txBody>
      </p:sp>
      <p:sp>
        <p:nvSpPr>
          <p:cNvPr id="20" name="文本框 19"/>
          <p:cNvSpPr txBox="1"/>
          <p:nvPr/>
        </p:nvSpPr>
        <p:spPr>
          <a:xfrm>
            <a:off x="2755265" y="3931285"/>
            <a:ext cx="2606040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buClrTx/>
              <a:buSzTx/>
              <a:buNone/>
            </a:pPr>
            <a:r>
              <a:rPr lang="zh-CN" altLang="en-US">
                <a:solidFill>
                  <a:schemeClr val="bg1">
                    <a:lumMod val="95000"/>
                  </a:schemeClr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全国师范生</a:t>
            </a:r>
          </a:p>
          <a:p>
            <a:pPr algn="ctr">
              <a:lnSpc>
                <a:spcPct val="150000"/>
              </a:lnSpc>
              <a:buClrTx/>
              <a:buSzTx/>
              <a:buNone/>
            </a:pPr>
            <a:r>
              <a:rPr lang="zh-CN" altLang="en-US">
                <a:solidFill>
                  <a:schemeClr val="bg1">
                    <a:lumMod val="95000"/>
                  </a:schemeClr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微课设计大赛</a:t>
            </a:r>
          </a:p>
          <a:p>
            <a:pPr algn="ctr">
              <a:lnSpc>
                <a:spcPct val="150000"/>
              </a:lnSpc>
              <a:buClrTx/>
              <a:buSzTx/>
              <a:buNone/>
            </a:pPr>
            <a:r>
              <a:rPr lang="zh-CN" altLang="en-US" sz="2800" b="1">
                <a:solidFill>
                  <a:schemeClr val="bg1">
                    <a:lumMod val="95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  <a:cs typeface="Arial" panose="020B0604020202020204" pitchFamily="34" charset="0"/>
                <a:sym typeface="+mn-ea"/>
              </a:rPr>
              <a:t>国家特等奖</a:t>
            </a:r>
          </a:p>
        </p:txBody>
      </p:sp>
      <p:sp>
        <p:nvSpPr>
          <p:cNvPr id="21" name="文本框 20"/>
          <p:cNvSpPr txBox="1"/>
          <p:nvPr/>
        </p:nvSpPr>
        <p:spPr>
          <a:xfrm>
            <a:off x="6706870" y="3908425"/>
            <a:ext cx="2766695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  <a:buClrTx/>
              <a:buSzTx/>
              <a:buFontTx/>
            </a:pPr>
            <a:r>
              <a:rPr lang="zh-CN" altLang="en-US">
                <a:solidFill>
                  <a:schemeClr val="bg1">
                    <a:lumMod val="95000"/>
                  </a:schemeClr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“挑战杯”全国大学生</a:t>
            </a:r>
          </a:p>
          <a:p>
            <a:pPr algn="ctr">
              <a:lnSpc>
                <a:spcPct val="100000"/>
              </a:lnSpc>
              <a:buClrTx/>
              <a:buSzTx/>
              <a:buFontTx/>
            </a:pPr>
            <a:r>
              <a:rPr lang="zh-CN" altLang="en-US">
                <a:solidFill>
                  <a:schemeClr val="bg1">
                    <a:lumMod val="95000"/>
                  </a:schemeClr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课外学术作品竞赛</a:t>
            </a:r>
          </a:p>
          <a:p>
            <a:pPr algn="ctr">
              <a:lnSpc>
                <a:spcPct val="100000"/>
              </a:lnSpc>
              <a:buClrTx/>
              <a:buSzTx/>
              <a:buFontTx/>
            </a:pPr>
            <a:r>
              <a:rPr lang="zh-CN" altLang="en-US">
                <a:solidFill>
                  <a:schemeClr val="bg1">
                    <a:lumMod val="95000"/>
                  </a:schemeClr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世博会专项竞赛</a:t>
            </a:r>
          </a:p>
          <a:p>
            <a:pPr algn="ctr">
              <a:lnSpc>
                <a:spcPct val="150000"/>
              </a:lnSpc>
            </a:pPr>
            <a:r>
              <a:rPr lang="zh-CN" altLang="en-US" sz="2800" b="1">
                <a:solidFill>
                  <a:schemeClr val="bg1">
                    <a:lumMod val="95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  <a:cs typeface="Arial" panose="020B0604020202020204" pitchFamily="34" charset="0"/>
                <a:sym typeface="+mn-ea"/>
              </a:rPr>
              <a:t>一等奖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0">
        <p14:prism isInverted="1"/>
      </p:transition>
    </mc:Choice>
    <mc:Fallback xmlns="">
      <p:transition spd="slow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500"/>
                            </p:stCondLst>
                            <p:childTnLst>
                              <p:par>
                                <p:cTn id="4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8" grpId="0"/>
      <p:bldP spid="19" grpId="0"/>
      <p:bldP spid="20" grpId="0"/>
      <p:bldP spid="2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图片 51"/>
          <p:cNvPicPr>
            <a:picLocks noChangeAspect="1"/>
          </p:cNvPicPr>
          <p:nvPr/>
        </p:nvPicPr>
        <p:blipFill>
          <a:blip r:embed="rId2">
            <a:biLevel thresh="25000"/>
          </a:blip>
          <a:stretch>
            <a:fillRect/>
          </a:stretch>
        </p:blipFill>
        <p:spPr>
          <a:xfrm>
            <a:off x="7475855" y="6282055"/>
            <a:ext cx="408305" cy="408305"/>
          </a:xfrm>
          <a:prstGeom prst="rect">
            <a:avLst/>
          </a:prstGeom>
        </p:spPr>
      </p:pic>
      <p:grpSp>
        <p:nvGrpSpPr>
          <p:cNvPr id="54" name="组合 53"/>
          <p:cNvGrpSpPr/>
          <p:nvPr/>
        </p:nvGrpSpPr>
        <p:grpSpPr>
          <a:xfrm>
            <a:off x="7819977" y="6195060"/>
            <a:ext cx="4177068" cy="480695"/>
            <a:chOff x="450" y="2452"/>
            <a:chExt cx="11447" cy="757"/>
          </a:xfrm>
        </p:grpSpPr>
        <p:sp>
          <p:nvSpPr>
            <p:cNvPr id="55" name="文本框 54"/>
            <p:cNvSpPr txBox="1"/>
            <p:nvPr/>
          </p:nvSpPr>
          <p:spPr>
            <a:xfrm flipH="1">
              <a:off x="450" y="2452"/>
              <a:ext cx="11447" cy="745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CN"/>
              </a:defPPr>
              <a:lvl1pPr algn="ctr">
                <a:defRPr sz="4000">
                  <a:gradFill flip="none" rotWithShape="1">
                    <a:gsLst>
                      <a:gs pos="0">
                        <a:srgbClr val="62FFFF"/>
                      </a:gs>
                      <a:gs pos="100000">
                        <a:srgbClr val="0D69FF"/>
                      </a:gs>
                    </a:gsLst>
                    <a:lin ang="2700000" scaled="1"/>
                    <a:tileRect/>
                  </a:gradFill>
                  <a:latin typeface="Agency FB" panose="020B0503020202020204" pitchFamily="34" charset="0"/>
                </a:defRPr>
              </a:lvl1pPr>
            </a:lstStyle>
            <a:p>
              <a:pPr>
                <a:lnSpc>
                  <a:spcPct val="140000"/>
                </a:lnSpc>
              </a:pPr>
              <a:r>
                <a:rPr lang="zh-CN" altLang="en-US" sz="2000" i="1" noProof="0" dirty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人</a:t>
              </a:r>
              <a:r>
                <a:rPr lang="en-US" altLang="zh-CN" sz="2000" i="1" noProof="0" dirty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 </a:t>
              </a:r>
              <a:r>
                <a:rPr lang="zh-CN" altLang="en-US" sz="2000" i="1" noProof="0" dirty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工</a:t>
              </a:r>
              <a:r>
                <a:rPr lang="en-US" altLang="zh-CN" sz="2000" i="1" noProof="0" dirty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 </a:t>
              </a:r>
              <a:r>
                <a:rPr lang="zh-CN" altLang="en-US" sz="2000" i="1" noProof="0" dirty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智</a:t>
              </a:r>
              <a:r>
                <a:rPr lang="en-US" altLang="zh-CN" sz="2000" i="1" noProof="0" dirty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 </a:t>
              </a:r>
              <a:r>
                <a:rPr lang="zh-CN" altLang="en-US" sz="2000" i="1" noProof="0" dirty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能</a:t>
              </a:r>
              <a:r>
                <a:rPr lang="en-US" altLang="zh-CN" sz="2000" i="1" noProof="0" dirty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 </a:t>
              </a:r>
              <a:r>
                <a:rPr lang="zh-CN" altLang="en-US" sz="2000" i="1" noProof="0" dirty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与</a:t>
              </a:r>
              <a:r>
                <a:rPr lang="en-US" altLang="zh-CN" sz="2000" i="1" noProof="0" dirty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 </a:t>
              </a:r>
              <a:r>
                <a:rPr lang="zh-CN" altLang="en-US" sz="2000" i="1" noProof="0" dirty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大</a:t>
              </a:r>
              <a:r>
                <a:rPr lang="en-US" altLang="zh-CN" sz="2000" i="1" noProof="0" dirty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 </a:t>
              </a:r>
              <a:r>
                <a:rPr lang="zh-CN" altLang="en-US" sz="2000" i="1" noProof="0" dirty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数</a:t>
              </a:r>
              <a:r>
                <a:rPr lang="en-US" altLang="zh-CN" sz="2000" i="1" noProof="0" dirty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 </a:t>
              </a:r>
              <a:r>
                <a:rPr lang="zh-CN" altLang="en-US" sz="2000" i="1" noProof="0" dirty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据</a:t>
              </a:r>
              <a:r>
                <a:rPr lang="en-US" altLang="zh-CN" sz="2000" i="1" noProof="0" dirty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 </a:t>
              </a:r>
              <a:r>
                <a:rPr lang="zh-CN" altLang="en-US" sz="2000" i="1" noProof="0" dirty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学</a:t>
              </a:r>
              <a:r>
                <a:rPr lang="en-US" altLang="zh-CN" sz="2000" i="1" noProof="0" dirty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 </a:t>
              </a:r>
              <a:r>
                <a:rPr lang="zh-CN" altLang="en-US" sz="2000" i="1" noProof="0" dirty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院</a:t>
              </a:r>
            </a:p>
          </p:txBody>
        </p:sp>
        <p:sp>
          <p:nvSpPr>
            <p:cNvPr id="56" name="文本框 55"/>
            <p:cNvSpPr txBox="1"/>
            <p:nvPr/>
          </p:nvSpPr>
          <p:spPr>
            <a:xfrm flipH="1">
              <a:off x="820" y="2464"/>
              <a:ext cx="10861" cy="745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CN"/>
              </a:defPPr>
              <a:lvl1pPr algn="ctr">
                <a:defRPr sz="4000">
                  <a:gradFill flip="none" rotWithShape="1">
                    <a:gsLst>
                      <a:gs pos="0">
                        <a:srgbClr val="62FFFF"/>
                      </a:gs>
                      <a:gs pos="100000">
                        <a:srgbClr val="0D69FF"/>
                      </a:gs>
                    </a:gsLst>
                    <a:lin ang="2700000" scaled="1"/>
                    <a:tileRect/>
                  </a:gradFill>
                  <a:latin typeface="Agency FB" panose="020B0503020202020204" pitchFamily="34" charset="0"/>
                </a:defRPr>
              </a:lvl1pPr>
            </a:lstStyle>
            <a:p>
              <a:pPr>
                <a:lnSpc>
                  <a:spcPct val="140000"/>
                </a:lnSpc>
              </a:pPr>
              <a:r>
                <a:rPr lang="zh-CN" altLang="en-US" sz="2000" i="1" noProof="0" dirty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人</a:t>
              </a:r>
              <a:r>
                <a:rPr lang="en-US" altLang="zh-CN" sz="2000" i="1" noProof="0" dirty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 </a:t>
              </a:r>
              <a:r>
                <a:rPr lang="zh-CN" altLang="en-US" sz="2000" i="1" noProof="0" dirty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工</a:t>
              </a:r>
              <a:r>
                <a:rPr lang="en-US" altLang="zh-CN" sz="2000" i="1" noProof="0" dirty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 </a:t>
              </a:r>
              <a:r>
                <a:rPr lang="zh-CN" altLang="en-US" sz="2000" i="1" noProof="0" dirty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智</a:t>
              </a:r>
              <a:r>
                <a:rPr lang="en-US" altLang="zh-CN" sz="2000" i="1" noProof="0" dirty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 </a:t>
              </a:r>
              <a:r>
                <a:rPr lang="zh-CN" altLang="en-US" sz="2000" i="1" noProof="0" dirty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能</a:t>
              </a:r>
              <a:r>
                <a:rPr lang="en-US" altLang="zh-CN" sz="2000" i="1" noProof="0" dirty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 </a:t>
              </a:r>
              <a:r>
                <a:rPr lang="zh-CN" altLang="en-US" sz="2000" i="1" noProof="0" dirty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与</a:t>
              </a:r>
              <a:r>
                <a:rPr lang="en-US" altLang="zh-CN" sz="2000" i="1" noProof="0" dirty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 </a:t>
              </a:r>
              <a:r>
                <a:rPr lang="zh-CN" altLang="en-US" sz="2000" i="1" noProof="0" dirty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大</a:t>
              </a:r>
              <a:r>
                <a:rPr lang="en-US" altLang="zh-CN" sz="2000" i="1" noProof="0" dirty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 </a:t>
              </a:r>
              <a:r>
                <a:rPr lang="zh-CN" altLang="en-US" sz="2000" i="1" noProof="0" dirty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数</a:t>
              </a:r>
              <a:r>
                <a:rPr lang="en-US" altLang="zh-CN" sz="2000" i="1" noProof="0" dirty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 </a:t>
              </a:r>
              <a:r>
                <a:rPr lang="zh-CN" altLang="en-US" sz="2000" i="1" noProof="0" dirty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据</a:t>
              </a:r>
              <a:r>
                <a:rPr lang="en-US" altLang="zh-CN" sz="2000" i="1" noProof="0" dirty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 </a:t>
              </a:r>
              <a:r>
                <a:rPr lang="zh-CN" altLang="en-US" sz="2000" i="1" noProof="0" dirty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学</a:t>
              </a:r>
              <a:r>
                <a:rPr lang="en-US" altLang="zh-CN" sz="2000" i="1" noProof="0" dirty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 </a:t>
              </a:r>
              <a:r>
                <a:rPr lang="zh-CN" altLang="en-US" sz="2000" i="1" noProof="0" dirty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院</a:t>
              </a:r>
            </a:p>
          </p:txBody>
        </p:sp>
      </p:grpSp>
      <p:pic>
        <p:nvPicPr>
          <p:cNvPr id="12" name="图片 11" descr="横版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75855" y="770042"/>
            <a:ext cx="2196740" cy="1665230"/>
          </a:xfrm>
          <a:prstGeom prst="rect">
            <a:avLst/>
          </a:prstGeom>
        </p:spPr>
      </p:pic>
      <p:pic>
        <p:nvPicPr>
          <p:cNvPr id="13" name="图片 12" descr="横版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11741" y="789898"/>
            <a:ext cx="2196740" cy="1665230"/>
          </a:xfrm>
          <a:prstGeom prst="rect">
            <a:avLst/>
          </a:prstGeom>
        </p:spPr>
      </p:pic>
      <p:pic>
        <p:nvPicPr>
          <p:cNvPr id="14" name="图片 13" descr="横版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85709" y="789898"/>
            <a:ext cx="2196740" cy="1665230"/>
          </a:xfrm>
          <a:prstGeom prst="rect">
            <a:avLst/>
          </a:prstGeom>
        </p:spPr>
      </p:pic>
      <p:pic>
        <p:nvPicPr>
          <p:cNvPr id="11" name="图片 10" descr="C:/Users/27132/AppData/Local/Temp/picturecompress_〉〇〉〈〇」〇【〉《「〉〉「/output_1.jpgoutput_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65642" y="2151114"/>
            <a:ext cx="2710482" cy="2054670"/>
          </a:xfrm>
          <a:prstGeom prst="rect">
            <a:avLst/>
          </a:prstGeom>
        </p:spPr>
      </p:pic>
      <p:pic>
        <p:nvPicPr>
          <p:cNvPr id="15" name="图片 14" descr="C:/Users/27132/AppData/Local/Temp/picturecompress_〉〇〉〈〇」〇【〉《「〉〉「/output_2.jpgoutput_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86484" y="2128670"/>
            <a:ext cx="2710482" cy="2054670"/>
          </a:xfrm>
          <a:prstGeom prst="rect">
            <a:avLst/>
          </a:prstGeom>
        </p:spPr>
      </p:pic>
      <p:pic>
        <p:nvPicPr>
          <p:cNvPr id="22" name="图片 21" descr="横版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90079" y="2136796"/>
            <a:ext cx="2700062" cy="2046544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078" y="3522001"/>
            <a:ext cx="1698902" cy="230545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940" y="3522001"/>
            <a:ext cx="1698902" cy="2305459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6386" y="3524808"/>
            <a:ext cx="1694765" cy="229984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3526" y="3522001"/>
            <a:ext cx="1698902" cy="2305459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0664" y="3522001"/>
            <a:ext cx="1698902" cy="2305459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7802" y="3522001"/>
            <a:ext cx="1698902" cy="230545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0">
        <p14:prism isInverted="1"/>
      </p:transition>
    </mc:Choice>
    <mc:Fallback xmlns="">
      <p:transition spd="slow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C -0.37517 0.88508  -0.02552 0.75279  0.0908 0.66613  C  0.20747 0.57948  0.21649 0.50394  0.23177 0.40825  C 0.24705 0.31256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C -0.37517 0.88508  -0.02552 0.75279  0.0908 0.66613  C  0.20747 0.57948  0.21649 0.50394  0.23177 0.40825  C 0.24705 0.31256 0.22118 0.15964   0.18264 0.09152  C 0.1441 0.02341  0.03802 0.0  0.0 0.0  " pathEditMode="relative" ptsTypes=""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C -0.37517 0.88508  -0.02552 0.75279  0.0908 0.66613  C  0.20747 0.57948  0.21649 0.50394  0.23177 0.40825  C 0.24705 0.31256 0.22118 0.15964   0.18264 0.09152  C 0.1441 0.02341  0.03802 0.0  0.0 0.0  " pathEditMode="relative" ptsTypes="">
                                      <p:cBhvr>
                                        <p:cTn id="2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500"/>
                            </p:stCondLst>
                            <p:childTnLst>
                              <p:par>
                                <p:cTn id="4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6500"/>
                            </p:stCondLst>
                            <p:childTnLst>
                              <p:par>
                                <p:cTn id="5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000"/>
                            </p:stCondLst>
                            <p:childTnLst>
                              <p:par>
                                <p:cTn id="6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7500"/>
                            </p:stCondLst>
                            <p:childTnLst>
                              <p:par>
                                <p:cTn id="7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" name="组合 86"/>
          <p:cNvGrpSpPr/>
          <p:nvPr/>
        </p:nvGrpSpPr>
        <p:grpSpPr>
          <a:xfrm>
            <a:off x="440919" y="526921"/>
            <a:ext cx="2439586" cy="615255"/>
            <a:chOff x="440919" y="526921"/>
            <a:chExt cx="2439586" cy="615255"/>
          </a:xfrm>
        </p:grpSpPr>
        <p:sp>
          <p:nvSpPr>
            <p:cNvPr id="88" name="任意多边形: 形状 87"/>
            <p:cNvSpPr/>
            <p:nvPr/>
          </p:nvSpPr>
          <p:spPr>
            <a:xfrm flipH="1" flipV="1">
              <a:off x="440919" y="872450"/>
              <a:ext cx="2439586" cy="269726"/>
            </a:xfrm>
            <a:custGeom>
              <a:avLst/>
              <a:gdLst>
                <a:gd name="connsiteX0" fmla="*/ 1295400 w 1295400"/>
                <a:gd name="connsiteY0" fmla="*/ 133350 h 133350"/>
                <a:gd name="connsiteX1" fmla="*/ 1162050 w 1295400"/>
                <a:gd name="connsiteY1" fmla="*/ 0 h 133350"/>
                <a:gd name="connsiteX2" fmla="*/ 0 w 1295400"/>
                <a:gd name="connsiteY2" fmla="*/ 0 h 133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95400" h="133350">
                  <a:moveTo>
                    <a:pt x="1295400" y="133350"/>
                  </a:moveTo>
                  <a:lnTo>
                    <a:pt x="1162050" y="0"/>
                  </a:lnTo>
                  <a:lnTo>
                    <a:pt x="0" y="0"/>
                  </a:lnTo>
                </a:path>
              </a:pathLst>
            </a:custGeom>
            <a:noFill/>
            <a:ln>
              <a:gradFill flip="none" rotWithShape="1">
                <a:gsLst>
                  <a:gs pos="0">
                    <a:srgbClr val="032AFF"/>
                  </a:gs>
                  <a:gs pos="100000">
                    <a:srgbClr val="4BCBFF"/>
                  </a:gs>
                </a:gsLst>
                <a:lin ang="0" scaled="1"/>
                <a:tileRect/>
              </a:gradFill>
              <a:headEnd type="none"/>
              <a:tailEnd type="oval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黑体" panose="02010609060101010101" pitchFamily="49" charset="-122"/>
                <a:ea typeface="思源黑体 CN Regular" panose="020B0500000000000000" charset="-122"/>
                <a:cs typeface="+mn-cs"/>
              </a:endParaRPr>
            </a:p>
          </p:txBody>
        </p:sp>
        <p:grpSp>
          <p:nvGrpSpPr>
            <p:cNvPr id="89" name="组合 88"/>
            <p:cNvGrpSpPr/>
            <p:nvPr/>
          </p:nvGrpSpPr>
          <p:grpSpPr>
            <a:xfrm>
              <a:off x="840831" y="526921"/>
              <a:ext cx="1845072" cy="584775"/>
              <a:chOff x="8366582" y="1737251"/>
              <a:chExt cx="1845072" cy="584775"/>
            </a:xfrm>
          </p:grpSpPr>
          <p:sp>
            <p:nvSpPr>
              <p:cNvPr id="90" name="矩形 89"/>
              <p:cNvSpPr/>
              <p:nvPr/>
            </p:nvSpPr>
            <p:spPr>
              <a:xfrm>
                <a:off x="8366582" y="1737251"/>
                <a:ext cx="1826141" cy="584775"/>
              </a:xfrm>
              <a:prstGeom prst="rect">
                <a:avLst/>
              </a:prstGeom>
              <a:effectLst>
                <a:outerShdw blurRad="63500" sx="102000" sy="102000" algn="ctr" rotWithShape="0">
                  <a:srgbClr val="0079DE">
                    <a:alpha val="51000"/>
                  </a:srgbClr>
                </a:outerShdw>
              </a:effectLst>
            </p:spPr>
            <p:txBody>
              <a:bodyPr wrap="none">
                <a:sp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32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032AFF"/>
                    </a:solidFill>
                    <a:uLnTx/>
                    <a:uFillTx/>
                    <a:latin typeface="黑体" panose="02010609060101010101" pitchFamily="49" charset="-122"/>
                    <a:ea typeface="黑体" panose="02010609060101010101" pitchFamily="49" charset="-122"/>
                  </a:rPr>
                  <a:t>学生获奖</a:t>
                </a:r>
              </a:p>
            </p:txBody>
          </p:sp>
          <p:sp>
            <p:nvSpPr>
              <p:cNvPr id="91" name="矩形 90"/>
              <p:cNvSpPr/>
              <p:nvPr/>
            </p:nvSpPr>
            <p:spPr>
              <a:xfrm>
                <a:off x="8385513" y="1737251"/>
                <a:ext cx="1826141" cy="584775"/>
              </a:xfrm>
              <a:prstGeom prst="rect">
                <a:avLst/>
              </a:prstGeom>
              <a:effectLst>
                <a:outerShdw blurRad="63500" sx="102000" sy="102000" algn="ctr" rotWithShape="0">
                  <a:srgbClr val="0079DE">
                    <a:alpha val="51000"/>
                  </a:srgbClr>
                </a:outerShdw>
              </a:effectLst>
            </p:spPr>
            <p:txBody>
              <a:bodyPr wrap="none">
                <a:sp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sz="3200" b="0" i="1" u="none" strike="noStrike" kern="1200" cap="none" spc="0" normalizeH="0" baseline="0" noProof="0" dirty="0">
                    <a:ln>
                      <a:noFill/>
                    </a:ln>
                    <a:gradFill>
                      <a:gsLst>
                        <a:gs pos="63000">
                          <a:srgbClr val="E7F8FF"/>
                        </a:gs>
                        <a:gs pos="0">
                          <a:schemeClr val="bg1"/>
                        </a:gs>
                        <a:gs pos="100000">
                          <a:srgbClr val="608BDD"/>
                        </a:gs>
                      </a:gsLst>
                      <a:lin ang="5400000" scaled="1"/>
                    </a:gradFill>
                    <a:effectLst>
                      <a:outerShdw blurRad="508000" sx="102000" sy="102000" algn="ctr" rotWithShape="0">
                        <a:srgbClr val="0079DE">
                          <a:alpha val="48000"/>
                        </a:srgbClr>
                      </a:outerShdw>
                    </a:effectLst>
                    <a:uLnTx/>
                    <a:uFillTx/>
                    <a:latin typeface="黑体" panose="02010609060101010101" pitchFamily="49" charset="-122"/>
                    <a:ea typeface="黑体" panose="02010609060101010101" pitchFamily="49" charset="-122"/>
                  </a:rPr>
                  <a:t>学生获奖</a:t>
                </a:r>
              </a:p>
            </p:txBody>
          </p:sp>
        </p:grpSp>
      </p:grpSp>
      <p:pic>
        <p:nvPicPr>
          <p:cNvPr id="52" name="图片 51"/>
          <p:cNvPicPr>
            <a:picLocks noChangeAspect="1"/>
          </p:cNvPicPr>
          <p:nvPr/>
        </p:nvPicPr>
        <p:blipFill>
          <a:blip r:embed="rId2">
            <a:biLevel thresh="25000"/>
          </a:blip>
          <a:stretch>
            <a:fillRect/>
          </a:stretch>
        </p:blipFill>
        <p:spPr>
          <a:xfrm>
            <a:off x="7475855" y="6282055"/>
            <a:ext cx="408305" cy="408305"/>
          </a:xfrm>
          <a:prstGeom prst="rect">
            <a:avLst/>
          </a:prstGeom>
        </p:spPr>
      </p:pic>
      <p:grpSp>
        <p:nvGrpSpPr>
          <p:cNvPr id="54" name="组合 53"/>
          <p:cNvGrpSpPr/>
          <p:nvPr/>
        </p:nvGrpSpPr>
        <p:grpSpPr>
          <a:xfrm>
            <a:off x="7819977" y="6195060"/>
            <a:ext cx="4177068" cy="480695"/>
            <a:chOff x="450" y="2452"/>
            <a:chExt cx="11447" cy="757"/>
          </a:xfrm>
        </p:grpSpPr>
        <p:sp>
          <p:nvSpPr>
            <p:cNvPr id="55" name="文本框 54"/>
            <p:cNvSpPr txBox="1"/>
            <p:nvPr/>
          </p:nvSpPr>
          <p:spPr>
            <a:xfrm flipH="1">
              <a:off x="450" y="2452"/>
              <a:ext cx="11447" cy="745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CN"/>
              </a:defPPr>
              <a:lvl1pPr algn="ctr">
                <a:defRPr sz="4000">
                  <a:gradFill flip="none" rotWithShape="1">
                    <a:gsLst>
                      <a:gs pos="0">
                        <a:srgbClr val="62FFFF"/>
                      </a:gs>
                      <a:gs pos="100000">
                        <a:srgbClr val="0D69FF"/>
                      </a:gs>
                    </a:gsLst>
                    <a:lin ang="2700000" scaled="1"/>
                    <a:tileRect/>
                  </a:gradFill>
                  <a:latin typeface="Agency FB" panose="020B0503020202020204" pitchFamily="34" charset="0"/>
                </a:defRPr>
              </a:lvl1pPr>
            </a:lstStyle>
            <a:p>
              <a:pPr>
                <a:lnSpc>
                  <a:spcPct val="140000"/>
                </a:lnSpc>
              </a:pPr>
              <a:r>
                <a:rPr lang="zh-CN" altLang="en-US" sz="2000" i="1" noProof="0" dirty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人</a:t>
              </a:r>
              <a:r>
                <a:rPr lang="en-US" altLang="zh-CN" sz="2000" i="1" noProof="0" dirty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 </a:t>
              </a:r>
              <a:r>
                <a:rPr lang="zh-CN" altLang="en-US" sz="2000" i="1" noProof="0" dirty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工</a:t>
              </a:r>
              <a:r>
                <a:rPr lang="en-US" altLang="zh-CN" sz="2000" i="1" noProof="0" dirty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 </a:t>
              </a:r>
              <a:r>
                <a:rPr lang="zh-CN" altLang="en-US" sz="2000" i="1" noProof="0" dirty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智</a:t>
              </a:r>
              <a:r>
                <a:rPr lang="en-US" altLang="zh-CN" sz="2000" i="1" noProof="0" dirty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 </a:t>
              </a:r>
              <a:r>
                <a:rPr lang="zh-CN" altLang="en-US" sz="2000" i="1" noProof="0" dirty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能</a:t>
              </a:r>
              <a:r>
                <a:rPr lang="en-US" altLang="zh-CN" sz="2000" i="1" noProof="0" dirty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 </a:t>
              </a:r>
              <a:r>
                <a:rPr lang="zh-CN" altLang="en-US" sz="2000" i="1" noProof="0" dirty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与</a:t>
              </a:r>
              <a:r>
                <a:rPr lang="en-US" altLang="zh-CN" sz="2000" i="1" noProof="0" dirty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 </a:t>
              </a:r>
              <a:r>
                <a:rPr lang="zh-CN" altLang="en-US" sz="2000" i="1" noProof="0" dirty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大</a:t>
              </a:r>
              <a:r>
                <a:rPr lang="en-US" altLang="zh-CN" sz="2000" i="1" noProof="0" dirty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 </a:t>
              </a:r>
              <a:r>
                <a:rPr lang="zh-CN" altLang="en-US" sz="2000" i="1" noProof="0" dirty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数</a:t>
              </a:r>
              <a:r>
                <a:rPr lang="en-US" altLang="zh-CN" sz="2000" i="1" noProof="0" dirty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 </a:t>
              </a:r>
              <a:r>
                <a:rPr lang="zh-CN" altLang="en-US" sz="2000" i="1" noProof="0" dirty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据</a:t>
              </a:r>
              <a:r>
                <a:rPr lang="en-US" altLang="zh-CN" sz="2000" i="1" noProof="0" dirty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 </a:t>
              </a:r>
              <a:r>
                <a:rPr lang="zh-CN" altLang="en-US" sz="2000" i="1" noProof="0" dirty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学</a:t>
              </a:r>
              <a:r>
                <a:rPr lang="en-US" altLang="zh-CN" sz="2000" i="1" noProof="0" dirty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 </a:t>
              </a:r>
              <a:r>
                <a:rPr lang="zh-CN" altLang="en-US" sz="2000" i="1" noProof="0" dirty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院</a:t>
              </a:r>
            </a:p>
          </p:txBody>
        </p:sp>
        <p:sp>
          <p:nvSpPr>
            <p:cNvPr id="56" name="文本框 55"/>
            <p:cNvSpPr txBox="1"/>
            <p:nvPr/>
          </p:nvSpPr>
          <p:spPr>
            <a:xfrm flipH="1">
              <a:off x="820" y="2464"/>
              <a:ext cx="10861" cy="745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CN"/>
              </a:defPPr>
              <a:lvl1pPr algn="ctr">
                <a:defRPr sz="4000">
                  <a:gradFill flip="none" rotWithShape="1">
                    <a:gsLst>
                      <a:gs pos="0">
                        <a:srgbClr val="62FFFF"/>
                      </a:gs>
                      <a:gs pos="100000">
                        <a:srgbClr val="0D69FF"/>
                      </a:gs>
                    </a:gsLst>
                    <a:lin ang="2700000" scaled="1"/>
                    <a:tileRect/>
                  </a:gradFill>
                  <a:latin typeface="Agency FB" panose="020B0503020202020204" pitchFamily="34" charset="0"/>
                </a:defRPr>
              </a:lvl1pPr>
            </a:lstStyle>
            <a:p>
              <a:pPr>
                <a:lnSpc>
                  <a:spcPct val="140000"/>
                </a:lnSpc>
              </a:pPr>
              <a:r>
                <a:rPr lang="zh-CN" altLang="en-US" sz="2000" i="1" noProof="0" dirty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人</a:t>
              </a:r>
              <a:r>
                <a:rPr lang="en-US" altLang="zh-CN" sz="2000" i="1" noProof="0" dirty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 </a:t>
              </a:r>
              <a:r>
                <a:rPr lang="zh-CN" altLang="en-US" sz="2000" i="1" noProof="0" dirty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工</a:t>
              </a:r>
              <a:r>
                <a:rPr lang="en-US" altLang="zh-CN" sz="2000" i="1" noProof="0" dirty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 </a:t>
              </a:r>
              <a:r>
                <a:rPr lang="zh-CN" altLang="en-US" sz="2000" i="1" noProof="0" dirty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智</a:t>
              </a:r>
              <a:r>
                <a:rPr lang="en-US" altLang="zh-CN" sz="2000" i="1" noProof="0" dirty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 </a:t>
              </a:r>
              <a:r>
                <a:rPr lang="zh-CN" altLang="en-US" sz="2000" i="1" noProof="0" dirty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能</a:t>
              </a:r>
              <a:r>
                <a:rPr lang="en-US" altLang="zh-CN" sz="2000" i="1" noProof="0" dirty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 </a:t>
              </a:r>
              <a:r>
                <a:rPr lang="zh-CN" altLang="en-US" sz="2000" i="1" noProof="0" dirty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与</a:t>
              </a:r>
              <a:r>
                <a:rPr lang="en-US" altLang="zh-CN" sz="2000" i="1" noProof="0" dirty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 </a:t>
              </a:r>
              <a:r>
                <a:rPr lang="zh-CN" altLang="en-US" sz="2000" i="1" noProof="0" dirty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大</a:t>
              </a:r>
              <a:r>
                <a:rPr lang="en-US" altLang="zh-CN" sz="2000" i="1" noProof="0" dirty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 </a:t>
              </a:r>
              <a:r>
                <a:rPr lang="zh-CN" altLang="en-US" sz="2000" i="1" noProof="0" dirty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数</a:t>
              </a:r>
              <a:r>
                <a:rPr lang="en-US" altLang="zh-CN" sz="2000" i="1" noProof="0" dirty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 </a:t>
              </a:r>
              <a:r>
                <a:rPr lang="zh-CN" altLang="en-US" sz="2000" i="1" noProof="0" dirty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据</a:t>
              </a:r>
              <a:r>
                <a:rPr lang="en-US" altLang="zh-CN" sz="2000" i="1" noProof="0" dirty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 </a:t>
              </a:r>
              <a:r>
                <a:rPr lang="zh-CN" altLang="en-US" sz="2000" i="1" noProof="0" dirty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学</a:t>
              </a:r>
              <a:r>
                <a:rPr lang="en-US" altLang="zh-CN" sz="2000" i="1" noProof="0" dirty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 </a:t>
              </a:r>
              <a:r>
                <a:rPr lang="zh-CN" altLang="en-US" sz="2000" i="1" noProof="0" dirty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院</a:t>
              </a: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8900160" y="454025"/>
            <a:ext cx="2684780" cy="529590"/>
            <a:chOff x="14016" y="715"/>
            <a:chExt cx="4228" cy="834"/>
          </a:xfrm>
        </p:grpSpPr>
        <p:grpSp>
          <p:nvGrpSpPr>
            <p:cNvPr id="3" name="组合 2"/>
            <p:cNvGrpSpPr/>
            <p:nvPr/>
          </p:nvGrpSpPr>
          <p:grpSpPr>
            <a:xfrm>
              <a:off x="14016" y="715"/>
              <a:ext cx="4229" cy="834"/>
              <a:chOff x="4213225" y="655308"/>
              <a:chExt cx="2913574" cy="574689"/>
            </a:xfrm>
          </p:grpSpPr>
          <p:sp>
            <p:nvSpPr>
              <p:cNvPr id="4" name="任意多边形: 形状 2"/>
              <p:cNvSpPr/>
              <p:nvPr/>
            </p:nvSpPr>
            <p:spPr>
              <a:xfrm>
                <a:off x="4213225" y="655308"/>
                <a:ext cx="383098" cy="176225"/>
              </a:xfrm>
              <a:custGeom>
                <a:avLst/>
                <a:gdLst>
                  <a:gd name="connsiteX0" fmla="*/ 0 w 635000"/>
                  <a:gd name="connsiteY0" fmla="*/ 292100 h 292100"/>
                  <a:gd name="connsiteX1" fmla="*/ 292100 w 635000"/>
                  <a:gd name="connsiteY1" fmla="*/ 0 h 292100"/>
                  <a:gd name="connsiteX2" fmla="*/ 635000 w 635000"/>
                  <a:gd name="connsiteY2" fmla="*/ 12700 h 292100"/>
                  <a:gd name="connsiteX3" fmla="*/ 558800 w 635000"/>
                  <a:gd name="connsiteY3" fmla="*/ 127000 h 292100"/>
                  <a:gd name="connsiteX4" fmla="*/ 393700 w 635000"/>
                  <a:gd name="connsiteY4" fmla="*/ 127000 h 292100"/>
                  <a:gd name="connsiteX5" fmla="*/ 241300 w 635000"/>
                  <a:gd name="connsiteY5" fmla="*/ 292100 h 292100"/>
                  <a:gd name="connsiteX6" fmla="*/ 0 w 635000"/>
                  <a:gd name="connsiteY6" fmla="*/ 292100 h 292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35000" h="292100">
                    <a:moveTo>
                      <a:pt x="0" y="292100"/>
                    </a:moveTo>
                    <a:lnTo>
                      <a:pt x="292100" y="0"/>
                    </a:lnTo>
                    <a:lnTo>
                      <a:pt x="635000" y="12700"/>
                    </a:lnTo>
                    <a:lnTo>
                      <a:pt x="558800" y="127000"/>
                    </a:lnTo>
                    <a:lnTo>
                      <a:pt x="393700" y="127000"/>
                    </a:lnTo>
                    <a:lnTo>
                      <a:pt x="241300" y="292100"/>
                    </a:lnTo>
                    <a:lnTo>
                      <a:pt x="0" y="292100"/>
                    </a:lnTo>
                    <a:close/>
                  </a:path>
                </a:pathLst>
              </a:custGeom>
              <a:gradFill flip="none" rotWithShape="1">
                <a:gsLst>
                  <a:gs pos="31000">
                    <a:srgbClr val="25A6FC"/>
                  </a:gs>
                  <a:gs pos="100000">
                    <a:srgbClr val="0251E0"/>
                  </a:gs>
                </a:gsLst>
                <a:lin ang="2700000" scaled="1"/>
                <a:tileRect/>
              </a:gradFill>
              <a:ln>
                <a:noFill/>
              </a:ln>
              <a:effectLst>
                <a:outerShdw dist="12700" dir="2700000" algn="tl" rotWithShape="0">
                  <a:srgbClr val="08126C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 dirty="0">
                  <a:latin typeface="字魂59号-创粗黑" panose="00000500000000000000" pitchFamily="2" charset="-122"/>
                  <a:ea typeface="字魂59号-创粗黑" panose="00000500000000000000" pitchFamily="2" charset="-122"/>
                </a:endParaRPr>
              </a:p>
            </p:txBody>
          </p:sp>
          <p:sp>
            <p:nvSpPr>
              <p:cNvPr id="7" name="任意多边形: 形状 3"/>
              <p:cNvSpPr/>
              <p:nvPr/>
            </p:nvSpPr>
            <p:spPr>
              <a:xfrm>
                <a:off x="4216580" y="912396"/>
                <a:ext cx="589198" cy="317601"/>
              </a:xfrm>
              <a:custGeom>
                <a:avLst/>
                <a:gdLst>
                  <a:gd name="connsiteX0" fmla="*/ 0 w 589198"/>
                  <a:gd name="connsiteY0" fmla="*/ 0 h 317601"/>
                  <a:gd name="connsiteX1" fmla="*/ 38657 w 589198"/>
                  <a:gd name="connsiteY1" fmla="*/ 0 h 317601"/>
                  <a:gd name="connsiteX2" fmla="*/ 188194 w 589198"/>
                  <a:gd name="connsiteY2" fmla="*/ 156658 h 317601"/>
                  <a:gd name="connsiteX3" fmla="*/ 295462 w 589198"/>
                  <a:gd name="connsiteY3" fmla="*/ 156658 h 317601"/>
                  <a:gd name="connsiteX4" fmla="*/ 364419 w 589198"/>
                  <a:gd name="connsiteY4" fmla="*/ 256263 h 317601"/>
                  <a:gd name="connsiteX5" fmla="*/ 548306 w 589198"/>
                  <a:gd name="connsiteY5" fmla="*/ 256263 h 317601"/>
                  <a:gd name="connsiteX6" fmla="*/ 589198 w 589198"/>
                  <a:gd name="connsiteY6" fmla="*/ 317601 h 317601"/>
                  <a:gd name="connsiteX7" fmla="*/ 251127 w 589198"/>
                  <a:gd name="connsiteY7" fmla="*/ 317601 h 3176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89198" h="317601">
                    <a:moveTo>
                      <a:pt x="0" y="0"/>
                    </a:moveTo>
                    <a:lnTo>
                      <a:pt x="38657" y="0"/>
                    </a:lnTo>
                    <a:lnTo>
                      <a:pt x="188194" y="156658"/>
                    </a:lnTo>
                    <a:lnTo>
                      <a:pt x="295462" y="156658"/>
                    </a:lnTo>
                    <a:lnTo>
                      <a:pt x="364419" y="256263"/>
                    </a:lnTo>
                    <a:lnTo>
                      <a:pt x="548306" y="256263"/>
                    </a:lnTo>
                    <a:lnTo>
                      <a:pt x="589198" y="317601"/>
                    </a:lnTo>
                    <a:lnTo>
                      <a:pt x="251127" y="317601"/>
                    </a:lnTo>
                    <a:close/>
                  </a:path>
                </a:pathLst>
              </a:custGeom>
              <a:gradFill flip="none" rotWithShape="1">
                <a:gsLst>
                  <a:gs pos="31000">
                    <a:srgbClr val="25A6FC"/>
                  </a:gs>
                  <a:gs pos="100000">
                    <a:srgbClr val="0251E0"/>
                  </a:gs>
                </a:gsLst>
                <a:lin ang="2700000" scaled="1"/>
                <a:tileRect/>
              </a:gradFill>
              <a:ln>
                <a:noFill/>
              </a:ln>
              <a:effectLst>
                <a:outerShdw dist="12700" dir="2700000" algn="tl" rotWithShape="0">
                  <a:srgbClr val="08126C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 dirty="0">
                  <a:latin typeface="字魂59号-创粗黑" panose="00000500000000000000" pitchFamily="2" charset="-122"/>
                  <a:ea typeface="字魂59号-创粗黑" panose="00000500000000000000" pitchFamily="2" charset="-122"/>
                </a:endParaRPr>
              </a:p>
            </p:txBody>
          </p:sp>
          <p:sp>
            <p:nvSpPr>
              <p:cNvPr id="9" name="任意多边形: 形状 4"/>
              <p:cNvSpPr/>
              <p:nvPr/>
            </p:nvSpPr>
            <p:spPr>
              <a:xfrm flipH="1">
                <a:off x="6743701" y="655308"/>
                <a:ext cx="383098" cy="176225"/>
              </a:xfrm>
              <a:custGeom>
                <a:avLst/>
                <a:gdLst>
                  <a:gd name="connsiteX0" fmla="*/ 0 w 635000"/>
                  <a:gd name="connsiteY0" fmla="*/ 292100 h 292100"/>
                  <a:gd name="connsiteX1" fmla="*/ 292100 w 635000"/>
                  <a:gd name="connsiteY1" fmla="*/ 0 h 292100"/>
                  <a:gd name="connsiteX2" fmla="*/ 635000 w 635000"/>
                  <a:gd name="connsiteY2" fmla="*/ 12700 h 292100"/>
                  <a:gd name="connsiteX3" fmla="*/ 558800 w 635000"/>
                  <a:gd name="connsiteY3" fmla="*/ 127000 h 292100"/>
                  <a:gd name="connsiteX4" fmla="*/ 393700 w 635000"/>
                  <a:gd name="connsiteY4" fmla="*/ 127000 h 292100"/>
                  <a:gd name="connsiteX5" fmla="*/ 241300 w 635000"/>
                  <a:gd name="connsiteY5" fmla="*/ 292100 h 292100"/>
                  <a:gd name="connsiteX6" fmla="*/ 0 w 635000"/>
                  <a:gd name="connsiteY6" fmla="*/ 292100 h 292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35000" h="292100">
                    <a:moveTo>
                      <a:pt x="0" y="292100"/>
                    </a:moveTo>
                    <a:lnTo>
                      <a:pt x="292100" y="0"/>
                    </a:lnTo>
                    <a:lnTo>
                      <a:pt x="635000" y="12700"/>
                    </a:lnTo>
                    <a:lnTo>
                      <a:pt x="558800" y="127000"/>
                    </a:lnTo>
                    <a:lnTo>
                      <a:pt x="393700" y="127000"/>
                    </a:lnTo>
                    <a:lnTo>
                      <a:pt x="241300" y="292100"/>
                    </a:lnTo>
                    <a:lnTo>
                      <a:pt x="0" y="292100"/>
                    </a:lnTo>
                    <a:close/>
                  </a:path>
                </a:pathLst>
              </a:custGeom>
              <a:gradFill flip="none" rotWithShape="1">
                <a:gsLst>
                  <a:gs pos="31000">
                    <a:srgbClr val="25A6FC"/>
                  </a:gs>
                  <a:gs pos="100000">
                    <a:srgbClr val="0251E0"/>
                  </a:gs>
                </a:gsLst>
                <a:lin ang="2700000" scaled="1"/>
                <a:tileRect/>
              </a:gradFill>
              <a:ln>
                <a:noFill/>
              </a:ln>
              <a:effectLst>
                <a:outerShdw dist="12700" dir="2700000" algn="tl" rotWithShape="0">
                  <a:srgbClr val="08126C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 dirty="0">
                  <a:latin typeface="字魂59号-创粗黑" panose="00000500000000000000" pitchFamily="2" charset="-122"/>
                  <a:ea typeface="字魂59号-创粗黑" panose="00000500000000000000" pitchFamily="2" charset="-122"/>
                </a:endParaRPr>
              </a:p>
            </p:txBody>
          </p:sp>
          <p:sp>
            <p:nvSpPr>
              <p:cNvPr id="10" name="任意多边形: 形状 5"/>
              <p:cNvSpPr/>
              <p:nvPr/>
            </p:nvSpPr>
            <p:spPr>
              <a:xfrm flipH="1">
                <a:off x="6534247" y="912396"/>
                <a:ext cx="589198" cy="317601"/>
              </a:xfrm>
              <a:custGeom>
                <a:avLst/>
                <a:gdLst>
                  <a:gd name="connsiteX0" fmla="*/ 38657 w 589198"/>
                  <a:gd name="connsiteY0" fmla="*/ 0 h 317601"/>
                  <a:gd name="connsiteX1" fmla="*/ 0 w 589198"/>
                  <a:gd name="connsiteY1" fmla="*/ 0 h 317601"/>
                  <a:gd name="connsiteX2" fmla="*/ 251127 w 589198"/>
                  <a:gd name="connsiteY2" fmla="*/ 317601 h 317601"/>
                  <a:gd name="connsiteX3" fmla="*/ 589198 w 589198"/>
                  <a:gd name="connsiteY3" fmla="*/ 317601 h 317601"/>
                  <a:gd name="connsiteX4" fmla="*/ 548306 w 589198"/>
                  <a:gd name="connsiteY4" fmla="*/ 256263 h 317601"/>
                  <a:gd name="connsiteX5" fmla="*/ 364419 w 589198"/>
                  <a:gd name="connsiteY5" fmla="*/ 256263 h 317601"/>
                  <a:gd name="connsiteX6" fmla="*/ 295462 w 589198"/>
                  <a:gd name="connsiteY6" fmla="*/ 156658 h 317601"/>
                  <a:gd name="connsiteX7" fmla="*/ 188194 w 589198"/>
                  <a:gd name="connsiteY7" fmla="*/ 156658 h 3176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89198" h="317601">
                    <a:moveTo>
                      <a:pt x="38657" y="0"/>
                    </a:moveTo>
                    <a:lnTo>
                      <a:pt x="0" y="0"/>
                    </a:lnTo>
                    <a:lnTo>
                      <a:pt x="251127" y="317601"/>
                    </a:lnTo>
                    <a:lnTo>
                      <a:pt x="589198" y="317601"/>
                    </a:lnTo>
                    <a:lnTo>
                      <a:pt x="548306" y="256263"/>
                    </a:lnTo>
                    <a:lnTo>
                      <a:pt x="364419" y="256263"/>
                    </a:lnTo>
                    <a:lnTo>
                      <a:pt x="295462" y="156658"/>
                    </a:lnTo>
                    <a:lnTo>
                      <a:pt x="188194" y="156658"/>
                    </a:lnTo>
                    <a:close/>
                  </a:path>
                </a:pathLst>
              </a:custGeom>
              <a:gradFill flip="none" rotWithShape="1">
                <a:gsLst>
                  <a:gs pos="31000">
                    <a:srgbClr val="25A6FC"/>
                  </a:gs>
                  <a:gs pos="100000">
                    <a:srgbClr val="0251E0"/>
                  </a:gs>
                </a:gsLst>
                <a:lin ang="2700000" scaled="1"/>
                <a:tileRect/>
              </a:gradFill>
              <a:ln>
                <a:noFill/>
              </a:ln>
              <a:effectLst>
                <a:outerShdw dist="12700" dir="2700000" algn="tl" rotWithShape="0">
                  <a:srgbClr val="08126C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 dirty="0">
                  <a:latin typeface="字魂59号-创粗黑" panose="00000500000000000000" pitchFamily="2" charset="-122"/>
                  <a:ea typeface="字魂59号-创粗黑" panose="00000500000000000000" pitchFamily="2" charset="-122"/>
                </a:endParaRPr>
              </a:p>
            </p:txBody>
          </p:sp>
          <p:sp>
            <p:nvSpPr>
              <p:cNvPr id="11" name="任意多边形: 形状 6"/>
              <p:cNvSpPr/>
              <p:nvPr/>
            </p:nvSpPr>
            <p:spPr>
              <a:xfrm>
                <a:off x="4245398" y="712550"/>
                <a:ext cx="2845879" cy="443398"/>
              </a:xfrm>
              <a:custGeom>
                <a:avLst/>
                <a:gdLst>
                  <a:gd name="connsiteX0" fmla="*/ 345948 w 2845879"/>
                  <a:gd name="connsiteY0" fmla="*/ 0 h 443398"/>
                  <a:gd name="connsiteX1" fmla="*/ 1401852 w 2845879"/>
                  <a:gd name="connsiteY1" fmla="*/ 0 h 443398"/>
                  <a:gd name="connsiteX2" fmla="*/ 1406100 w 2845879"/>
                  <a:gd name="connsiteY2" fmla="*/ 0 h 443398"/>
                  <a:gd name="connsiteX3" fmla="*/ 2499930 w 2845879"/>
                  <a:gd name="connsiteY3" fmla="*/ 0 h 443398"/>
                  <a:gd name="connsiteX4" fmla="*/ 2526991 w 2845879"/>
                  <a:gd name="connsiteY4" fmla="*/ 40592 h 443398"/>
                  <a:gd name="connsiteX5" fmla="*/ 2611044 w 2845879"/>
                  <a:gd name="connsiteY5" fmla="*/ 40592 h 443398"/>
                  <a:gd name="connsiteX6" fmla="*/ 2657537 w 2845879"/>
                  <a:gd name="connsiteY6" fmla="*/ 87085 h 443398"/>
                  <a:gd name="connsiteX7" fmla="*/ 2695508 w 2845879"/>
                  <a:gd name="connsiteY7" fmla="*/ 128220 h 443398"/>
                  <a:gd name="connsiteX8" fmla="*/ 2698533 w 2845879"/>
                  <a:gd name="connsiteY8" fmla="*/ 128081 h 443398"/>
                  <a:gd name="connsiteX9" fmla="*/ 2721649 w 2845879"/>
                  <a:gd name="connsiteY9" fmla="*/ 151197 h 443398"/>
                  <a:gd name="connsiteX10" fmla="*/ 2845879 w 2845879"/>
                  <a:gd name="connsiteY10" fmla="*/ 151197 h 443398"/>
                  <a:gd name="connsiteX11" fmla="*/ 2655064 w 2845879"/>
                  <a:gd name="connsiteY11" fmla="*/ 337181 h 443398"/>
                  <a:gd name="connsiteX12" fmla="*/ 2560694 w 2845879"/>
                  <a:gd name="connsiteY12" fmla="*/ 337181 h 443398"/>
                  <a:gd name="connsiteX13" fmla="*/ 2500029 w 2845879"/>
                  <a:gd name="connsiteY13" fmla="*/ 424810 h 443398"/>
                  <a:gd name="connsiteX14" fmla="*/ 2338253 w 2845879"/>
                  <a:gd name="connsiteY14" fmla="*/ 424810 h 443398"/>
                  <a:gd name="connsiteX15" fmla="*/ 2325860 w 2845879"/>
                  <a:gd name="connsiteY15" fmla="*/ 443398 h 443398"/>
                  <a:gd name="connsiteX16" fmla="*/ 1406100 w 2845879"/>
                  <a:gd name="connsiteY16" fmla="*/ 443398 h 443398"/>
                  <a:gd name="connsiteX17" fmla="*/ 1401852 w 2845879"/>
                  <a:gd name="connsiteY17" fmla="*/ 443398 h 443398"/>
                  <a:gd name="connsiteX18" fmla="*/ 520018 w 2845879"/>
                  <a:gd name="connsiteY18" fmla="*/ 443398 h 443398"/>
                  <a:gd name="connsiteX19" fmla="*/ 507626 w 2845879"/>
                  <a:gd name="connsiteY19" fmla="*/ 424810 h 443398"/>
                  <a:gd name="connsiteX20" fmla="*/ 345850 w 2845879"/>
                  <a:gd name="connsiteY20" fmla="*/ 424810 h 443398"/>
                  <a:gd name="connsiteX21" fmla="*/ 285184 w 2845879"/>
                  <a:gd name="connsiteY21" fmla="*/ 337181 h 443398"/>
                  <a:gd name="connsiteX22" fmla="*/ 190814 w 2845879"/>
                  <a:gd name="connsiteY22" fmla="*/ 337181 h 443398"/>
                  <a:gd name="connsiteX23" fmla="*/ 0 w 2845879"/>
                  <a:gd name="connsiteY23" fmla="*/ 151197 h 443398"/>
                  <a:gd name="connsiteX24" fmla="*/ 125503 w 2845879"/>
                  <a:gd name="connsiteY24" fmla="*/ 151197 h 443398"/>
                  <a:gd name="connsiteX25" fmla="*/ 148563 w 2845879"/>
                  <a:gd name="connsiteY25" fmla="*/ 128137 h 443398"/>
                  <a:gd name="connsiteX26" fmla="*/ 150370 w 2845879"/>
                  <a:gd name="connsiteY26" fmla="*/ 128220 h 443398"/>
                  <a:gd name="connsiteX27" fmla="*/ 173056 w 2845879"/>
                  <a:gd name="connsiteY27" fmla="*/ 103644 h 443398"/>
                  <a:gd name="connsiteX28" fmla="*/ 236108 w 2845879"/>
                  <a:gd name="connsiteY28" fmla="*/ 40592 h 443398"/>
                  <a:gd name="connsiteX29" fmla="*/ 318887 w 2845879"/>
                  <a:gd name="connsiteY29" fmla="*/ 40592 h 4433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2845879" h="443398">
                    <a:moveTo>
                      <a:pt x="345948" y="0"/>
                    </a:moveTo>
                    <a:lnTo>
                      <a:pt x="1401852" y="0"/>
                    </a:lnTo>
                    <a:lnTo>
                      <a:pt x="1406100" y="0"/>
                    </a:lnTo>
                    <a:lnTo>
                      <a:pt x="2499930" y="0"/>
                    </a:lnTo>
                    <a:lnTo>
                      <a:pt x="2526991" y="40592"/>
                    </a:lnTo>
                    <a:lnTo>
                      <a:pt x="2611044" y="40592"/>
                    </a:lnTo>
                    <a:lnTo>
                      <a:pt x="2657537" y="87085"/>
                    </a:lnTo>
                    <a:lnTo>
                      <a:pt x="2695508" y="128220"/>
                    </a:lnTo>
                    <a:lnTo>
                      <a:pt x="2698533" y="128081"/>
                    </a:lnTo>
                    <a:lnTo>
                      <a:pt x="2721649" y="151197"/>
                    </a:lnTo>
                    <a:lnTo>
                      <a:pt x="2845879" y="151197"/>
                    </a:lnTo>
                    <a:lnTo>
                      <a:pt x="2655064" y="337181"/>
                    </a:lnTo>
                    <a:lnTo>
                      <a:pt x="2560694" y="337181"/>
                    </a:lnTo>
                    <a:lnTo>
                      <a:pt x="2500029" y="424810"/>
                    </a:lnTo>
                    <a:lnTo>
                      <a:pt x="2338253" y="424810"/>
                    </a:lnTo>
                    <a:lnTo>
                      <a:pt x="2325860" y="443398"/>
                    </a:lnTo>
                    <a:lnTo>
                      <a:pt x="1406100" y="443398"/>
                    </a:lnTo>
                    <a:lnTo>
                      <a:pt x="1401852" y="443398"/>
                    </a:lnTo>
                    <a:lnTo>
                      <a:pt x="520018" y="443398"/>
                    </a:lnTo>
                    <a:lnTo>
                      <a:pt x="507626" y="424810"/>
                    </a:lnTo>
                    <a:lnTo>
                      <a:pt x="345850" y="424810"/>
                    </a:lnTo>
                    <a:lnTo>
                      <a:pt x="285184" y="337181"/>
                    </a:lnTo>
                    <a:lnTo>
                      <a:pt x="190814" y="337181"/>
                    </a:lnTo>
                    <a:lnTo>
                      <a:pt x="0" y="151197"/>
                    </a:lnTo>
                    <a:lnTo>
                      <a:pt x="125503" y="151197"/>
                    </a:lnTo>
                    <a:lnTo>
                      <a:pt x="148563" y="128137"/>
                    </a:lnTo>
                    <a:lnTo>
                      <a:pt x="150370" y="128220"/>
                    </a:lnTo>
                    <a:lnTo>
                      <a:pt x="173056" y="103644"/>
                    </a:lnTo>
                    <a:lnTo>
                      <a:pt x="236108" y="40592"/>
                    </a:lnTo>
                    <a:lnTo>
                      <a:pt x="318887" y="40592"/>
                    </a:lnTo>
                    <a:close/>
                  </a:path>
                </a:pathLst>
              </a:custGeom>
              <a:solidFill>
                <a:srgbClr val="25A6FC">
                  <a:alpha val="40000"/>
                </a:srgbClr>
              </a:solidFill>
              <a:ln>
                <a:noFill/>
              </a:ln>
              <a:effectLst>
                <a:outerShdw dist="12700" dir="2700000" algn="tl" rotWithShape="0">
                  <a:srgbClr val="08126C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 dirty="0">
                  <a:latin typeface="字魂59号-创粗黑" panose="00000500000000000000" pitchFamily="2" charset="-122"/>
                  <a:ea typeface="字魂59号-创粗黑" panose="00000500000000000000" pitchFamily="2" charset="-122"/>
                </a:endParaRPr>
              </a:p>
            </p:txBody>
          </p:sp>
        </p:grpSp>
        <p:sp>
          <p:nvSpPr>
            <p:cNvPr id="12" name="文本框 11"/>
            <p:cNvSpPr txBox="1"/>
            <p:nvPr/>
          </p:nvSpPr>
          <p:spPr>
            <a:xfrm>
              <a:off x="14507" y="746"/>
              <a:ext cx="3337" cy="628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dist"/>
              <a:r>
                <a:rPr lang="zh-CN" altLang="en-US" sz="2000" b="1" dirty="0">
                  <a:gradFill flip="none" rotWithShape="1">
                    <a:gsLst>
                      <a:gs pos="2000">
                        <a:srgbClr val="02F8FF"/>
                      </a:gs>
                      <a:gs pos="100000">
                        <a:schemeClr val="bg1"/>
                      </a:gs>
                    </a:gsLst>
                    <a:lin ang="5400000" scaled="1"/>
                    <a:tileRect/>
                  </a:gradFill>
                  <a:effectLst>
                    <a:outerShdw dist="38100" dir="13500000" algn="br" rotWithShape="0">
                      <a:srgbClr val="08126C"/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rPr>
                <a:t>师范生技能竞赛</a:t>
              </a:r>
            </a:p>
          </p:txBody>
        </p:sp>
      </p:grpSp>
      <p:grpSp>
        <p:nvGrpSpPr>
          <p:cNvPr id="43" name="组合 42"/>
          <p:cNvGrpSpPr/>
          <p:nvPr/>
        </p:nvGrpSpPr>
        <p:grpSpPr>
          <a:xfrm>
            <a:off x="1830652" y="2094303"/>
            <a:ext cx="3128010" cy="1022350"/>
            <a:chOff x="1551" y="3208"/>
            <a:chExt cx="4926" cy="1610"/>
          </a:xfrm>
        </p:grpSpPr>
        <p:sp>
          <p:nvSpPr>
            <p:cNvPr id="66" name="任意多边形: 形状 65"/>
            <p:cNvSpPr/>
            <p:nvPr/>
          </p:nvSpPr>
          <p:spPr>
            <a:xfrm flipH="1">
              <a:off x="1551" y="3208"/>
              <a:ext cx="4926" cy="1327"/>
            </a:xfrm>
            <a:custGeom>
              <a:avLst/>
              <a:gdLst>
                <a:gd name="connsiteX0" fmla="*/ 2006180 w 2068406"/>
                <a:gd name="connsiteY0" fmla="*/ 0 h 556697"/>
                <a:gd name="connsiteX1" fmla="*/ 1721812 w 2068406"/>
                <a:gd name="connsiteY1" fmla="*/ 0 h 556697"/>
                <a:gd name="connsiteX2" fmla="*/ 1692730 w 2068406"/>
                <a:gd name="connsiteY2" fmla="*/ 40715 h 556697"/>
                <a:gd name="connsiteX3" fmla="*/ 1034203 w 2068406"/>
                <a:gd name="connsiteY3" fmla="*/ 34939 h 556697"/>
                <a:gd name="connsiteX4" fmla="*/ 375676 w 2068406"/>
                <a:gd name="connsiteY4" fmla="*/ 40715 h 556697"/>
                <a:gd name="connsiteX5" fmla="*/ 346594 w 2068406"/>
                <a:gd name="connsiteY5" fmla="*/ 0 h 556697"/>
                <a:gd name="connsiteX6" fmla="*/ 62226 w 2068406"/>
                <a:gd name="connsiteY6" fmla="*/ 0 h 556697"/>
                <a:gd name="connsiteX7" fmla="*/ 5985 w 2068406"/>
                <a:gd name="connsiteY7" fmla="*/ 56240 h 556697"/>
                <a:gd name="connsiteX8" fmla="*/ 0 w 2068406"/>
                <a:gd name="connsiteY8" fmla="*/ 499170 h 556697"/>
                <a:gd name="connsiteX9" fmla="*/ 57528 w 2068406"/>
                <a:gd name="connsiteY9" fmla="*/ 556697 h 556697"/>
                <a:gd name="connsiteX10" fmla="*/ 329766 w 2068406"/>
                <a:gd name="connsiteY10" fmla="*/ 556697 h 556697"/>
                <a:gd name="connsiteX11" fmla="*/ 363149 w 2068406"/>
                <a:gd name="connsiteY11" fmla="*/ 504238 h 556697"/>
                <a:gd name="connsiteX12" fmla="*/ 1034203 w 2068406"/>
                <a:gd name="connsiteY12" fmla="*/ 504238 h 556697"/>
                <a:gd name="connsiteX13" fmla="*/ 1705257 w 2068406"/>
                <a:gd name="connsiteY13" fmla="*/ 504238 h 556697"/>
                <a:gd name="connsiteX14" fmla="*/ 1738640 w 2068406"/>
                <a:gd name="connsiteY14" fmla="*/ 556697 h 556697"/>
                <a:gd name="connsiteX15" fmla="*/ 2010878 w 2068406"/>
                <a:gd name="connsiteY15" fmla="*/ 556697 h 556697"/>
                <a:gd name="connsiteX16" fmla="*/ 2068406 w 2068406"/>
                <a:gd name="connsiteY16" fmla="*/ 499170 h 556697"/>
                <a:gd name="connsiteX17" fmla="*/ 2062421 w 2068406"/>
                <a:gd name="connsiteY17" fmla="*/ 56240 h 556697"/>
                <a:gd name="connsiteX0-1" fmla="*/ 2006180 w 2068406"/>
                <a:gd name="connsiteY0-2" fmla="*/ 0 h 556697"/>
                <a:gd name="connsiteX1-3" fmla="*/ 1721812 w 2068406"/>
                <a:gd name="connsiteY1-4" fmla="*/ 0 h 556697"/>
                <a:gd name="connsiteX2-5" fmla="*/ 1692730 w 2068406"/>
                <a:gd name="connsiteY2-6" fmla="*/ 40715 h 556697"/>
                <a:gd name="connsiteX3-7" fmla="*/ 375676 w 2068406"/>
                <a:gd name="connsiteY3-8" fmla="*/ 40715 h 556697"/>
                <a:gd name="connsiteX4-9" fmla="*/ 346594 w 2068406"/>
                <a:gd name="connsiteY4-10" fmla="*/ 0 h 556697"/>
                <a:gd name="connsiteX5-11" fmla="*/ 62226 w 2068406"/>
                <a:gd name="connsiteY5-12" fmla="*/ 0 h 556697"/>
                <a:gd name="connsiteX6-13" fmla="*/ 5985 w 2068406"/>
                <a:gd name="connsiteY6-14" fmla="*/ 56240 h 556697"/>
                <a:gd name="connsiteX7-15" fmla="*/ 0 w 2068406"/>
                <a:gd name="connsiteY7-16" fmla="*/ 499170 h 556697"/>
                <a:gd name="connsiteX8-17" fmla="*/ 57528 w 2068406"/>
                <a:gd name="connsiteY8-18" fmla="*/ 556697 h 556697"/>
                <a:gd name="connsiteX9-19" fmla="*/ 329766 w 2068406"/>
                <a:gd name="connsiteY9-20" fmla="*/ 556697 h 556697"/>
                <a:gd name="connsiteX10-21" fmla="*/ 363149 w 2068406"/>
                <a:gd name="connsiteY10-22" fmla="*/ 504238 h 556697"/>
                <a:gd name="connsiteX11-23" fmla="*/ 1034203 w 2068406"/>
                <a:gd name="connsiteY11-24" fmla="*/ 504238 h 556697"/>
                <a:gd name="connsiteX12-25" fmla="*/ 1705257 w 2068406"/>
                <a:gd name="connsiteY12-26" fmla="*/ 504238 h 556697"/>
                <a:gd name="connsiteX13-27" fmla="*/ 1738640 w 2068406"/>
                <a:gd name="connsiteY13-28" fmla="*/ 556697 h 556697"/>
                <a:gd name="connsiteX14-29" fmla="*/ 2010878 w 2068406"/>
                <a:gd name="connsiteY14-30" fmla="*/ 556697 h 556697"/>
                <a:gd name="connsiteX15-31" fmla="*/ 2068406 w 2068406"/>
                <a:gd name="connsiteY15-32" fmla="*/ 499170 h 556697"/>
                <a:gd name="connsiteX16-33" fmla="*/ 2062421 w 2068406"/>
                <a:gd name="connsiteY16-34" fmla="*/ 56240 h 556697"/>
                <a:gd name="connsiteX17-35" fmla="*/ 2006180 w 2068406"/>
                <a:gd name="connsiteY17-36" fmla="*/ 0 h 556697"/>
                <a:gd name="connsiteX0-37" fmla="*/ 2006180 w 2068406"/>
                <a:gd name="connsiteY0-38" fmla="*/ 0 h 556697"/>
                <a:gd name="connsiteX1-39" fmla="*/ 1721812 w 2068406"/>
                <a:gd name="connsiteY1-40" fmla="*/ 0 h 556697"/>
                <a:gd name="connsiteX2-41" fmla="*/ 1692730 w 2068406"/>
                <a:gd name="connsiteY2-42" fmla="*/ 40715 h 556697"/>
                <a:gd name="connsiteX3-43" fmla="*/ 375676 w 2068406"/>
                <a:gd name="connsiteY3-44" fmla="*/ 40715 h 556697"/>
                <a:gd name="connsiteX4-45" fmla="*/ 346594 w 2068406"/>
                <a:gd name="connsiteY4-46" fmla="*/ 0 h 556697"/>
                <a:gd name="connsiteX5-47" fmla="*/ 62226 w 2068406"/>
                <a:gd name="connsiteY5-48" fmla="*/ 0 h 556697"/>
                <a:gd name="connsiteX6-49" fmla="*/ 5985 w 2068406"/>
                <a:gd name="connsiteY6-50" fmla="*/ 56240 h 556697"/>
                <a:gd name="connsiteX7-51" fmla="*/ 0 w 2068406"/>
                <a:gd name="connsiteY7-52" fmla="*/ 499170 h 556697"/>
                <a:gd name="connsiteX8-53" fmla="*/ 57528 w 2068406"/>
                <a:gd name="connsiteY8-54" fmla="*/ 556697 h 556697"/>
                <a:gd name="connsiteX9-55" fmla="*/ 329766 w 2068406"/>
                <a:gd name="connsiteY9-56" fmla="*/ 556697 h 556697"/>
                <a:gd name="connsiteX10-57" fmla="*/ 363149 w 2068406"/>
                <a:gd name="connsiteY10-58" fmla="*/ 504238 h 556697"/>
                <a:gd name="connsiteX11-59" fmla="*/ 1705257 w 2068406"/>
                <a:gd name="connsiteY11-60" fmla="*/ 504238 h 556697"/>
                <a:gd name="connsiteX12-61" fmla="*/ 1738640 w 2068406"/>
                <a:gd name="connsiteY12-62" fmla="*/ 556697 h 556697"/>
                <a:gd name="connsiteX13-63" fmla="*/ 2010878 w 2068406"/>
                <a:gd name="connsiteY13-64" fmla="*/ 556697 h 556697"/>
                <a:gd name="connsiteX14-65" fmla="*/ 2068406 w 2068406"/>
                <a:gd name="connsiteY14-66" fmla="*/ 499170 h 556697"/>
                <a:gd name="connsiteX15-67" fmla="*/ 2062421 w 2068406"/>
                <a:gd name="connsiteY15-68" fmla="*/ 56240 h 556697"/>
                <a:gd name="connsiteX16-69" fmla="*/ 2006180 w 2068406"/>
                <a:gd name="connsiteY16-70" fmla="*/ 0 h 556697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  <a:cxn ang="0">
                  <a:pos x="connsiteX12-25" y="connsiteY12-26"/>
                </a:cxn>
                <a:cxn ang="0">
                  <a:pos x="connsiteX13-27" y="connsiteY13-28"/>
                </a:cxn>
                <a:cxn ang="0">
                  <a:pos x="connsiteX14-29" y="connsiteY14-30"/>
                </a:cxn>
                <a:cxn ang="0">
                  <a:pos x="connsiteX15-31" y="connsiteY15-32"/>
                </a:cxn>
                <a:cxn ang="0">
                  <a:pos x="connsiteX16-33" y="connsiteY16-34"/>
                </a:cxn>
              </a:cxnLst>
              <a:rect l="l" t="t" r="r" b="b"/>
              <a:pathLst>
                <a:path w="2068406" h="556697">
                  <a:moveTo>
                    <a:pt x="2006180" y="0"/>
                  </a:moveTo>
                  <a:lnTo>
                    <a:pt x="1721812" y="0"/>
                  </a:lnTo>
                  <a:lnTo>
                    <a:pt x="1692730" y="40715"/>
                  </a:lnTo>
                  <a:lnTo>
                    <a:pt x="375676" y="40715"/>
                  </a:lnTo>
                  <a:lnTo>
                    <a:pt x="346594" y="0"/>
                  </a:lnTo>
                  <a:lnTo>
                    <a:pt x="62226" y="0"/>
                  </a:lnTo>
                  <a:lnTo>
                    <a:pt x="5985" y="56240"/>
                  </a:lnTo>
                  <a:lnTo>
                    <a:pt x="0" y="499170"/>
                  </a:lnTo>
                  <a:lnTo>
                    <a:pt x="57528" y="556697"/>
                  </a:lnTo>
                  <a:lnTo>
                    <a:pt x="329766" y="556697"/>
                  </a:lnTo>
                  <a:lnTo>
                    <a:pt x="363149" y="504238"/>
                  </a:lnTo>
                  <a:lnTo>
                    <a:pt x="1705257" y="504238"/>
                  </a:lnTo>
                  <a:lnTo>
                    <a:pt x="1738640" y="556697"/>
                  </a:lnTo>
                  <a:lnTo>
                    <a:pt x="2010878" y="556697"/>
                  </a:lnTo>
                  <a:lnTo>
                    <a:pt x="2068406" y="499170"/>
                  </a:lnTo>
                  <a:lnTo>
                    <a:pt x="2062421" y="56240"/>
                  </a:lnTo>
                  <a:lnTo>
                    <a:pt x="2006180" y="0"/>
                  </a:lnTo>
                  <a:close/>
                </a:path>
              </a:pathLst>
            </a:custGeom>
            <a:noFill/>
            <a:ln w="25400">
              <a:gradFill flip="none" rotWithShape="1">
                <a:gsLst>
                  <a:gs pos="0">
                    <a:srgbClr val="02F8FF"/>
                  </a:gs>
                  <a:gs pos="100000">
                    <a:srgbClr val="25A6FC"/>
                  </a:gs>
                </a:gsLst>
                <a:lin ang="2700000" scaled="1"/>
                <a:tileRect/>
              </a:gradFill>
            </a:ln>
            <a:effectLst>
              <a:outerShdw dist="12700" dir="2700000" algn="tl" rotWithShape="0">
                <a:srgbClr val="08126C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>
                <a:latin typeface="字魂59号-创粗黑" panose="00000500000000000000" pitchFamily="2" charset="-122"/>
                <a:ea typeface="字魂59号-创粗黑" panose="00000500000000000000" pitchFamily="2" charset="-122"/>
              </a:endParaRPr>
            </a:p>
          </p:txBody>
        </p:sp>
        <p:sp>
          <p:nvSpPr>
            <p:cNvPr id="68" name="文本框 20"/>
            <p:cNvSpPr txBox="1"/>
            <p:nvPr/>
          </p:nvSpPr>
          <p:spPr>
            <a:xfrm>
              <a:off x="1910" y="3364"/>
              <a:ext cx="4208" cy="1454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zh-CN" altLang="en-US" dirty="0">
                  <a:gradFill flip="none" rotWithShape="1">
                    <a:gsLst>
                      <a:gs pos="2000">
                        <a:srgbClr val="02F8FF"/>
                      </a:gs>
                      <a:gs pos="100000">
                        <a:srgbClr val="25A6FC"/>
                      </a:gs>
                    </a:gsLst>
                    <a:lin ang="5400000" scaled="1"/>
                    <a:tileRect/>
                  </a:gradFill>
                  <a:latin typeface="字魂59号-创粗黑" panose="00000500000000000000" pitchFamily="2" charset="-122"/>
                  <a:ea typeface="字魂59号-创粗黑" panose="00000500000000000000" pitchFamily="2" charset="-122"/>
                </a:rPr>
                <a:t>第二届全国师范生</a:t>
              </a:r>
              <a:endParaRPr lang="en-US" altLang="zh-CN" dirty="0">
                <a:gradFill flip="none" rotWithShape="1">
                  <a:gsLst>
                    <a:gs pos="2000">
                      <a:srgbClr val="02F8FF"/>
                    </a:gs>
                    <a:gs pos="100000">
                      <a:srgbClr val="25A6FC"/>
                    </a:gs>
                  </a:gsLst>
                  <a:lin ang="5400000" scaled="1"/>
                  <a:tileRect/>
                </a:gradFill>
                <a:latin typeface="字魂59号-创粗黑" panose="00000500000000000000" pitchFamily="2" charset="-122"/>
                <a:ea typeface="字魂59号-创粗黑" panose="00000500000000000000" pitchFamily="2" charset="-122"/>
              </a:endParaRPr>
            </a:p>
            <a:p>
              <a:pPr algn="ctr"/>
              <a:r>
                <a:rPr lang="zh-CN" altLang="en-US" dirty="0">
                  <a:gradFill flip="none" rotWithShape="1">
                    <a:gsLst>
                      <a:gs pos="2000">
                        <a:srgbClr val="02F8FF"/>
                      </a:gs>
                      <a:gs pos="100000">
                        <a:srgbClr val="25A6FC"/>
                      </a:gs>
                    </a:gsLst>
                    <a:lin ang="5400000" scaled="1"/>
                    <a:tileRect/>
                  </a:gradFill>
                  <a:latin typeface="字魂59号-创粗黑" panose="00000500000000000000" pitchFamily="2" charset="-122"/>
                  <a:ea typeface="字魂59号-创粗黑" panose="00000500000000000000" pitchFamily="2" charset="-122"/>
                </a:rPr>
                <a:t>微课设计大赛</a:t>
              </a:r>
            </a:p>
            <a:p>
              <a:pPr algn="ctr"/>
              <a:endParaRPr lang="zh-CN" altLang="en-US" dirty="0">
                <a:gradFill flip="none" rotWithShape="1">
                  <a:gsLst>
                    <a:gs pos="2000">
                      <a:srgbClr val="02F8FF"/>
                    </a:gs>
                    <a:gs pos="100000">
                      <a:srgbClr val="25A6FC"/>
                    </a:gs>
                  </a:gsLst>
                  <a:lin ang="5400000" scaled="1"/>
                  <a:tileRect/>
                </a:gradFill>
                <a:latin typeface="字魂59号-创粗黑" panose="00000500000000000000" pitchFamily="2" charset="-122"/>
                <a:ea typeface="字魂59号-创粗黑" panose="00000500000000000000" pitchFamily="2" charset="-122"/>
              </a:endParaRPr>
            </a:p>
          </p:txBody>
        </p:sp>
      </p:grpSp>
      <p:grpSp>
        <p:nvGrpSpPr>
          <p:cNvPr id="50" name="组合 49"/>
          <p:cNvGrpSpPr/>
          <p:nvPr/>
        </p:nvGrpSpPr>
        <p:grpSpPr>
          <a:xfrm>
            <a:off x="1830017" y="4506210"/>
            <a:ext cx="3128010" cy="1174674"/>
            <a:chOff x="1551" y="3208"/>
            <a:chExt cx="4926" cy="1327"/>
          </a:xfrm>
        </p:grpSpPr>
        <p:sp>
          <p:nvSpPr>
            <p:cNvPr id="51" name="任意多边形: 形状 65"/>
            <p:cNvSpPr/>
            <p:nvPr/>
          </p:nvSpPr>
          <p:spPr>
            <a:xfrm flipH="1">
              <a:off x="1551" y="3208"/>
              <a:ext cx="4926" cy="1327"/>
            </a:xfrm>
            <a:custGeom>
              <a:avLst/>
              <a:gdLst>
                <a:gd name="connsiteX0" fmla="*/ 2006180 w 2068406"/>
                <a:gd name="connsiteY0" fmla="*/ 0 h 556697"/>
                <a:gd name="connsiteX1" fmla="*/ 1721812 w 2068406"/>
                <a:gd name="connsiteY1" fmla="*/ 0 h 556697"/>
                <a:gd name="connsiteX2" fmla="*/ 1692730 w 2068406"/>
                <a:gd name="connsiteY2" fmla="*/ 40715 h 556697"/>
                <a:gd name="connsiteX3" fmla="*/ 1034203 w 2068406"/>
                <a:gd name="connsiteY3" fmla="*/ 34939 h 556697"/>
                <a:gd name="connsiteX4" fmla="*/ 375676 w 2068406"/>
                <a:gd name="connsiteY4" fmla="*/ 40715 h 556697"/>
                <a:gd name="connsiteX5" fmla="*/ 346594 w 2068406"/>
                <a:gd name="connsiteY5" fmla="*/ 0 h 556697"/>
                <a:gd name="connsiteX6" fmla="*/ 62226 w 2068406"/>
                <a:gd name="connsiteY6" fmla="*/ 0 h 556697"/>
                <a:gd name="connsiteX7" fmla="*/ 5985 w 2068406"/>
                <a:gd name="connsiteY7" fmla="*/ 56240 h 556697"/>
                <a:gd name="connsiteX8" fmla="*/ 0 w 2068406"/>
                <a:gd name="connsiteY8" fmla="*/ 499170 h 556697"/>
                <a:gd name="connsiteX9" fmla="*/ 57528 w 2068406"/>
                <a:gd name="connsiteY9" fmla="*/ 556697 h 556697"/>
                <a:gd name="connsiteX10" fmla="*/ 329766 w 2068406"/>
                <a:gd name="connsiteY10" fmla="*/ 556697 h 556697"/>
                <a:gd name="connsiteX11" fmla="*/ 363149 w 2068406"/>
                <a:gd name="connsiteY11" fmla="*/ 504238 h 556697"/>
                <a:gd name="connsiteX12" fmla="*/ 1034203 w 2068406"/>
                <a:gd name="connsiteY12" fmla="*/ 504238 h 556697"/>
                <a:gd name="connsiteX13" fmla="*/ 1705257 w 2068406"/>
                <a:gd name="connsiteY13" fmla="*/ 504238 h 556697"/>
                <a:gd name="connsiteX14" fmla="*/ 1738640 w 2068406"/>
                <a:gd name="connsiteY14" fmla="*/ 556697 h 556697"/>
                <a:gd name="connsiteX15" fmla="*/ 2010878 w 2068406"/>
                <a:gd name="connsiteY15" fmla="*/ 556697 h 556697"/>
                <a:gd name="connsiteX16" fmla="*/ 2068406 w 2068406"/>
                <a:gd name="connsiteY16" fmla="*/ 499170 h 556697"/>
                <a:gd name="connsiteX17" fmla="*/ 2062421 w 2068406"/>
                <a:gd name="connsiteY17" fmla="*/ 56240 h 556697"/>
                <a:gd name="connsiteX0-1" fmla="*/ 2006180 w 2068406"/>
                <a:gd name="connsiteY0-2" fmla="*/ 0 h 556697"/>
                <a:gd name="connsiteX1-3" fmla="*/ 1721812 w 2068406"/>
                <a:gd name="connsiteY1-4" fmla="*/ 0 h 556697"/>
                <a:gd name="connsiteX2-5" fmla="*/ 1692730 w 2068406"/>
                <a:gd name="connsiteY2-6" fmla="*/ 40715 h 556697"/>
                <a:gd name="connsiteX3-7" fmla="*/ 375676 w 2068406"/>
                <a:gd name="connsiteY3-8" fmla="*/ 40715 h 556697"/>
                <a:gd name="connsiteX4-9" fmla="*/ 346594 w 2068406"/>
                <a:gd name="connsiteY4-10" fmla="*/ 0 h 556697"/>
                <a:gd name="connsiteX5-11" fmla="*/ 62226 w 2068406"/>
                <a:gd name="connsiteY5-12" fmla="*/ 0 h 556697"/>
                <a:gd name="connsiteX6-13" fmla="*/ 5985 w 2068406"/>
                <a:gd name="connsiteY6-14" fmla="*/ 56240 h 556697"/>
                <a:gd name="connsiteX7-15" fmla="*/ 0 w 2068406"/>
                <a:gd name="connsiteY7-16" fmla="*/ 499170 h 556697"/>
                <a:gd name="connsiteX8-17" fmla="*/ 57528 w 2068406"/>
                <a:gd name="connsiteY8-18" fmla="*/ 556697 h 556697"/>
                <a:gd name="connsiteX9-19" fmla="*/ 329766 w 2068406"/>
                <a:gd name="connsiteY9-20" fmla="*/ 556697 h 556697"/>
                <a:gd name="connsiteX10-21" fmla="*/ 363149 w 2068406"/>
                <a:gd name="connsiteY10-22" fmla="*/ 504238 h 556697"/>
                <a:gd name="connsiteX11-23" fmla="*/ 1034203 w 2068406"/>
                <a:gd name="connsiteY11-24" fmla="*/ 504238 h 556697"/>
                <a:gd name="connsiteX12-25" fmla="*/ 1705257 w 2068406"/>
                <a:gd name="connsiteY12-26" fmla="*/ 504238 h 556697"/>
                <a:gd name="connsiteX13-27" fmla="*/ 1738640 w 2068406"/>
                <a:gd name="connsiteY13-28" fmla="*/ 556697 h 556697"/>
                <a:gd name="connsiteX14-29" fmla="*/ 2010878 w 2068406"/>
                <a:gd name="connsiteY14-30" fmla="*/ 556697 h 556697"/>
                <a:gd name="connsiteX15-31" fmla="*/ 2068406 w 2068406"/>
                <a:gd name="connsiteY15-32" fmla="*/ 499170 h 556697"/>
                <a:gd name="connsiteX16-33" fmla="*/ 2062421 w 2068406"/>
                <a:gd name="connsiteY16-34" fmla="*/ 56240 h 556697"/>
                <a:gd name="connsiteX17-35" fmla="*/ 2006180 w 2068406"/>
                <a:gd name="connsiteY17-36" fmla="*/ 0 h 556697"/>
                <a:gd name="connsiteX0-37" fmla="*/ 2006180 w 2068406"/>
                <a:gd name="connsiteY0-38" fmla="*/ 0 h 556697"/>
                <a:gd name="connsiteX1-39" fmla="*/ 1721812 w 2068406"/>
                <a:gd name="connsiteY1-40" fmla="*/ 0 h 556697"/>
                <a:gd name="connsiteX2-41" fmla="*/ 1692730 w 2068406"/>
                <a:gd name="connsiteY2-42" fmla="*/ 40715 h 556697"/>
                <a:gd name="connsiteX3-43" fmla="*/ 375676 w 2068406"/>
                <a:gd name="connsiteY3-44" fmla="*/ 40715 h 556697"/>
                <a:gd name="connsiteX4-45" fmla="*/ 346594 w 2068406"/>
                <a:gd name="connsiteY4-46" fmla="*/ 0 h 556697"/>
                <a:gd name="connsiteX5-47" fmla="*/ 62226 w 2068406"/>
                <a:gd name="connsiteY5-48" fmla="*/ 0 h 556697"/>
                <a:gd name="connsiteX6-49" fmla="*/ 5985 w 2068406"/>
                <a:gd name="connsiteY6-50" fmla="*/ 56240 h 556697"/>
                <a:gd name="connsiteX7-51" fmla="*/ 0 w 2068406"/>
                <a:gd name="connsiteY7-52" fmla="*/ 499170 h 556697"/>
                <a:gd name="connsiteX8-53" fmla="*/ 57528 w 2068406"/>
                <a:gd name="connsiteY8-54" fmla="*/ 556697 h 556697"/>
                <a:gd name="connsiteX9-55" fmla="*/ 329766 w 2068406"/>
                <a:gd name="connsiteY9-56" fmla="*/ 556697 h 556697"/>
                <a:gd name="connsiteX10-57" fmla="*/ 363149 w 2068406"/>
                <a:gd name="connsiteY10-58" fmla="*/ 504238 h 556697"/>
                <a:gd name="connsiteX11-59" fmla="*/ 1705257 w 2068406"/>
                <a:gd name="connsiteY11-60" fmla="*/ 504238 h 556697"/>
                <a:gd name="connsiteX12-61" fmla="*/ 1738640 w 2068406"/>
                <a:gd name="connsiteY12-62" fmla="*/ 556697 h 556697"/>
                <a:gd name="connsiteX13-63" fmla="*/ 2010878 w 2068406"/>
                <a:gd name="connsiteY13-64" fmla="*/ 556697 h 556697"/>
                <a:gd name="connsiteX14-65" fmla="*/ 2068406 w 2068406"/>
                <a:gd name="connsiteY14-66" fmla="*/ 499170 h 556697"/>
                <a:gd name="connsiteX15-67" fmla="*/ 2062421 w 2068406"/>
                <a:gd name="connsiteY15-68" fmla="*/ 56240 h 556697"/>
                <a:gd name="connsiteX16-69" fmla="*/ 2006180 w 2068406"/>
                <a:gd name="connsiteY16-70" fmla="*/ 0 h 556697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  <a:cxn ang="0">
                  <a:pos x="connsiteX12-25" y="connsiteY12-26"/>
                </a:cxn>
                <a:cxn ang="0">
                  <a:pos x="connsiteX13-27" y="connsiteY13-28"/>
                </a:cxn>
                <a:cxn ang="0">
                  <a:pos x="connsiteX14-29" y="connsiteY14-30"/>
                </a:cxn>
                <a:cxn ang="0">
                  <a:pos x="connsiteX15-31" y="connsiteY15-32"/>
                </a:cxn>
                <a:cxn ang="0">
                  <a:pos x="connsiteX16-33" y="connsiteY16-34"/>
                </a:cxn>
              </a:cxnLst>
              <a:rect l="l" t="t" r="r" b="b"/>
              <a:pathLst>
                <a:path w="2068406" h="556697">
                  <a:moveTo>
                    <a:pt x="2006180" y="0"/>
                  </a:moveTo>
                  <a:lnTo>
                    <a:pt x="1721812" y="0"/>
                  </a:lnTo>
                  <a:lnTo>
                    <a:pt x="1692730" y="40715"/>
                  </a:lnTo>
                  <a:lnTo>
                    <a:pt x="375676" y="40715"/>
                  </a:lnTo>
                  <a:lnTo>
                    <a:pt x="346594" y="0"/>
                  </a:lnTo>
                  <a:lnTo>
                    <a:pt x="62226" y="0"/>
                  </a:lnTo>
                  <a:lnTo>
                    <a:pt x="5985" y="56240"/>
                  </a:lnTo>
                  <a:lnTo>
                    <a:pt x="0" y="499170"/>
                  </a:lnTo>
                  <a:lnTo>
                    <a:pt x="57528" y="556697"/>
                  </a:lnTo>
                  <a:lnTo>
                    <a:pt x="329766" y="556697"/>
                  </a:lnTo>
                  <a:lnTo>
                    <a:pt x="363149" y="504238"/>
                  </a:lnTo>
                  <a:lnTo>
                    <a:pt x="1705257" y="504238"/>
                  </a:lnTo>
                  <a:lnTo>
                    <a:pt x="1738640" y="556697"/>
                  </a:lnTo>
                  <a:lnTo>
                    <a:pt x="2010878" y="556697"/>
                  </a:lnTo>
                  <a:lnTo>
                    <a:pt x="2068406" y="499170"/>
                  </a:lnTo>
                  <a:lnTo>
                    <a:pt x="2062421" y="56240"/>
                  </a:lnTo>
                  <a:lnTo>
                    <a:pt x="2006180" y="0"/>
                  </a:lnTo>
                  <a:close/>
                </a:path>
              </a:pathLst>
            </a:custGeom>
            <a:noFill/>
            <a:ln w="25400">
              <a:gradFill flip="none" rotWithShape="1">
                <a:gsLst>
                  <a:gs pos="0">
                    <a:srgbClr val="02F8FF"/>
                  </a:gs>
                  <a:gs pos="100000">
                    <a:srgbClr val="25A6FC"/>
                  </a:gs>
                </a:gsLst>
                <a:lin ang="2700000" scaled="1"/>
                <a:tileRect/>
              </a:gradFill>
            </a:ln>
            <a:effectLst>
              <a:outerShdw dist="12700" dir="2700000" algn="tl" rotWithShape="0">
                <a:srgbClr val="08126C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>
                <a:latin typeface="字魂59号-创粗黑" panose="00000500000000000000" pitchFamily="2" charset="-122"/>
                <a:ea typeface="字魂59号-创粗黑" panose="00000500000000000000" pitchFamily="2" charset="-122"/>
              </a:endParaRPr>
            </a:p>
          </p:txBody>
        </p:sp>
        <p:sp>
          <p:nvSpPr>
            <p:cNvPr id="53" name="文本框 20"/>
            <p:cNvSpPr txBox="1"/>
            <p:nvPr/>
          </p:nvSpPr>
          <p:spPr>
            <a:xfrm>
              <a:off x="2095" y="3345"/>
              <a:ext cx="3840" cy="1043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zh-CN" altLang="en-US" dirty="0">
                  <a:gradFill flip="none" rotWithShape="1">
                    <a:gsLst>
                      <a:gs pos="2000">
                        <a:srgbClr val="02F8FF"/>
                      </a:gs>
                      <a:gs pos="100000">
                        <a:srgbClr val="25A6FC"/>
                      </a:gs>
                    </a:gsLst>
                    <a:lin ang="5400000" scaled="1"/>
                    <a:tileRect/>
                  </a:gradFill>
                  <a:latin typeface="字魂59号-创粗黑" panose="00000500000000000000" pitchFamily="2" charset="-122"/>
                  <a:ea typeface="字魂59号-创粗黑" panose="00000500000000000000" pitchFamily="2" charset="-122"/>
                </a:rPr>
                <a:t>“田家炳杯”第六届全国师范院校师范生教学技能竞赛</a:t>
              </a:r>
            </a:p>
          </p:txBody>
        </p:sp>
      </p:grpSp>
      <p:grpSp>
        <p:nvGrpSpPr>
          <p:cNvPr id="97" name="组合 96"/>
          <p:cNvGrpSpPr/>
          <p:nvPr/>
        </p:nvGrpSpPr>
        <p:grpSpPr>
          <a:xfrm>
            <a:off x="6004505" y="4857443"/>
            <a:ext cx="3139440" cy="443865"/>
            <a:chOff x="9873" y="7938"/>
            <a:chExt cx="4944" cy="699"/>
          </a:xfrm>
        </p:grpSpPr>
        <p:sp>
          <p:nvSpPr>
            <p:cNvPr id="98" name="文本框 97"/>
            <p:cNvSpPr txBox="1"/>
            <p:nvPr/>
          </p:nvSpPr>
          <p:spPr>
            <a:xfrm>
              <a:off x="10349" y="7938"/>
              <a:ext cx="4468" cy="699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2000" dirty="0">
                  <a:solidFill>
                    <a:srgbClr val="25A6FC"/>
                  </a:solidFill>
                  <a:latin typeface="字魂59号-创粗黑" panose="00000500000000000000" pitchFamily="2" charset="-122"/>
                  <a:ea typeface="字魂59号-创粗黑" panose="00000500000000000000" pitchFamily="2" charset="-122"/>
                </a:rPr>
                <a:t>汤庆君</a:t>
              </a:r>
              <a:r>
                <a:rPr lang="en-US" altLang="zh-CN" sz="2000" dirty="0">
                  <a:solidFill>
                    <a:srgbClr val="25A6FC"/>
                  </a:solidFill>
                  <a:latin typeface="字魂59号-创粗黑" panose="00000500000000000000" pitchFamily="2" charset="-122"/>
                  <a:ea typeface="字魂59号-创粗黑" panose="00000500000000000000" pitchFamily="2" charset="-122"/>
                </a:rPr>
                <a:t>获</a:t>
              </a:r>
              <a:r>
                <a:rPr lang="zh-CN" altLang="en-US" sz="2000" dirty="0">
                  <a:solidFill>
                    <a:srgbClr val="25A6FC"/>
                  </a:solidFill>
                  <a:latin typeface="字魂59号-创粗黑" panose="00000500000000000000" pitchFamily="2" charset="-122"/>
                  <a:ea typeface="字魂59号-创粗黑" panose="00000500000000000000" pitchFamily="2" charset="-122"/>
                </a:rPr>
                <a:t>国家</a:t>
              </a:r>
              <a:r>
                <a:rPr lang="en-US" altLang="zh-CN" sz="2000" dirty="0" err="1">
                  <a:solidFill>
                    <a:srgbClr val="25A6FC"/>
                  </a:solidFill>
                  <a:latin typeface="字魂59号-创粗黑" panose="00000500000000000000" pitchFamily="2" charset="-122"/>
                  <a:ea typeface="字魂59号-创粗黑" panose="00000500000000000000" pitchFamily="2" charset="-122"/>
                </a:rPr>
                <a:t>级</a:t>
              </a:r>
              <a:r>
                <a:rPr lang="en-US" altLang="zh-CN" sz="2000" b="0" dirty="0" err="1">
                  <a:solidFill>
                    <a:srgbClr val="25A6FC"/>
                  </a:solidFill>
                  <a:latin typeface="字魂59号-创粗黑" panose="00000500000000000000" pitchFamily="2" charset="-122"/>
                  <a:ea typeface="字魂59号-创粗黑" panose="00000500000000000000" pitchFamily="2" charset="-122"/>
                </a:rPr>
                <a:t>二等奖</a:t>
              </a:r>
              <a:endParaRPr lang="en-US" altLang="zh-CN" sz="2000" b="0" dirty="0">
                <a:solidFill>
                  <a:srgbClr val="25A6FC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endParaRPr>
            </a:p>
          </p:txBody>
        </p:sp>
        <p:grpSp>
          <p:nvGrpSpPr>
            <p:cNvPr id="99" name="组合 98"/>
            <p:cNvGrpSpPr/>
            <p:nvPr/>
          </p:nvGrpSpPr>
          <p:grpSpPr>
            <a:xfrm>
              <a:off x="9873" y="8199"/>
              <a:ext cx="348" cy="348"/>
              <a:chOff x="9426" y="2891"/>
              <a:chExt cx="348" cy="348"/>
            </a:xfrm>
          </p:grpSpPr>
          <p:sp>
            <p:nvSpPr>
              <p:cNvPr id="101" name="椭圆 100"/>
              <p:cNvSpPr/>
              <p:nvPr/>
            </p:nvSpPr>
            <p:spPr>
              <a:xfrm>
                <a:off x="9426" y="2891"/>
                <a:ext cx="348" cy="348"/>
              </a:xfrm>
              <a:prstGeom prst="ellipse">
                <a:avLst/>
              </a:prstGeom>
              <a:solidFill>
                <a:srgbClr val="011355"/>
              </a:solidFill>
              <a:ln w="12700" cap="flat" cmpd="sng" algn="ctr">
                <a:solidFill>
                  <a:schemeClr val="bg1"/>
                </a:solidFill>
                <a:prstDash val="solid"/>
                <a:miter lim="800000"/>
              </a:ln>
              <a:effectLst/>
            </p:spPr>
            <p:txBody>
              <a:bodyPr wrap="square" rtlCol="0" anchor="ctr"/>
              <a:lstStyle/>
              <a:p>
                <a:pPr marL="0" marR="0" lvl="0" indent="0" algn="ctr" defTabSz="20129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79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 panose="020B0502040204020203" pitchFamily="34" charset="-122"/>
                  <a:cs typeface="+mn-cs"/>
                </a:endParaRPr>
              </a:p>
            </p:txBody>
          </p:sp>
          <p:sp>
            <p:nvSpPr>
              <p:cNvPr id="102" name="椭圆 101"/>
              <p:cNvSpPr/>
              <p:nvPr/>
            </p:nvSpPr>
            <p:spPr>
              <a:xfrm>
                <a:off x="9527" y="2991"/>
                <a:ext cx="147" cy="147"/>
              </a:xfrm>
              <a:prstGeom prst="ellipse">
                <a:avLst/>
              </a:prstGeom>
              <a:solidFill>
                <a:schemeClr val="bg1"/>
              </a:solidFill>
              <a:ln w="12700" cap="flat" cmpd="sng" algn="ctr">
                <a:solidFill>
                  <a:schemeClr val="bg1"/>
                </a:solidFill>
                <a:prstDash val="solid"/>
                <a:miter lim="800000"/>
              </a:ln>
              <a:effectLst/>
            </p:spPr>
            <p:txBody>
              <a:bodyPr wrap="square" rtlCol="0" anchor="ctr"/>
              <a:lstStyle/>
              <a:p>
                <a:pPr marL="0" marR="0" lvl="0" indent="0" algn="ctr" defTabSz="20129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79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 panose="020B0502040204020203" pitchFamily="34" charset="-122"/>
                  <a:cs typeface="+mn-cs"/>
                </a:endParaRPr>
              </a:p>
            </p:txBody>
          </p:sp>
        </p:grpSp>
      </p:grpSp>
      <p:grpSp>
        <p:nvGrpSpPr>
          <p:cNvPr id="2" name="组合 1"/>
          <p:cNvGrpSpPr/>
          <p:nvPr/>
        </p:nvGrpSpPr>
        <p:grpSpPr>
          <a:xfrm>
            <a:off x="6004505" y="1063559"/>
            <a:ext cx="3759310" cy="3573780"/>
            <a:chOff x="1913727" y="2873846"/>
            <a:chExt cx="3759310" cy="3573780"/>
          </a:xfrm>
        </p:grpSpPr>
        <p:sp>
          <p:nvSpPr>
            <p:cNvPr id="85" name="文本框 84"/>
            <p:cNvSpPr txBox="1"/>
            <p:nvPr/>
          </p:nvSpPr>
          <p:spPr>
            <a:xfrm>
              <a:off x="2278327" y="2873846"/>
              <a:ext cx="3394710" cy="357378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 indent="0" algn="l">
                <a:lnSpc>
                  <a:spcPct val="150000"/>
                </a:lnSpc>
              </a:pPr>
              <a:r>
                <a:rPr lang="zh-CN" altLang="en-US" sz="2000" b="0" dirty="0">
                  <a:solidFill>
                    <a:srgbClr val="25A6FC"/>
                  </a:solidFill>
                  <a:latin typeface="字魂59号-创粗黑" panose="00000500000000000000" pitchFamily="2" charset="-122"/>
                  <a:ea typeface="字魂59号-创粗黑" panose="00000500000000000000" pitchFamily="2" charset="-122"/>
                </a:rPr>
                <a:t>石磊获国家级</a:t>
              </a:r>
              <a:r>
                <a:rPr lang="en-US" altLang="zh-CN" sz="2000" b="0" dirty="0" err="1">
                  <a:solidFill>
                    <a:srgbClr val="25A6FC"/>
                  </a:solidFill>
                  <a:latin typeface="字魂59号-创粗黑" panose="00000500000000000000" pitchFamily="2" charset="-122"/>
                  <a:ea typeface="字魂59号-创粗黑" panose="00000500000000000000" pitchFamily="2" charset="-122"/>
                </a:rPr>
                <a:t>特等奖</a:t>
              </a:r>
              <a:endParaRPr lang="en-US" altLang="zh-CN" sz="2000" b="0" dirty="0">
                <a:solidFill>
                  <a:srgbClr val="25A6FC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endParaRPr>
            </a:p>
            <a:p>
              <a:pPr>
                <a:lnSpc>
                  <a:spcPct val="150000"/>
                </a:lnSpc>
              </a:pPr>
              <a:r>
                <a:rPr lang="zh-CN" altLang="en-US" sz="2000" dirty="0">
                  <a:solidFill>
                    <a:srgbClr val="25A6FC"/>
                  </a:solidFill>
                  <a:latin typeface="字魂59号-创粗黑" panose="00000500000000000000" pitchFamily="2" charset="-122"/>
                  <a:ea typeface="字魂59号-创粗黑" panose="00000500000000000000" pitchFamily="2" charset="-122"/>
                </a:rPr>
                <a:t>赵丽缇</a:t>
              </a:r>
              <a:r>
                <a:rPr lang="en-US" altLang="zh-CN" sz="2000" b="0" dirty="0">
                  <a:solidFill>
                    <a:srgbClr val="25A6FC"/>
                  </a:solidFill>
                  <a:latin typeface="字魂59号-创粗黑" panose="00000500000000000000" pitchFamily="2" charset="-122"/>
                  <a:ea typeface="字魂59号-创粗黑" panose="00000500000000000000" pitchFamily="2" charset="-122"/>
                </a:rPr>
                <a:t>获</a:t>
              </a:r>
              <a:r>
                <a:rPr lang="zh-CN" altLang="en-US" sz="2000" b="0" dirty="0">
                  <a:solidFill>
                    <a:srgbClr val="25A6FC"/>
                  </a:solidFill>
                  <a:latin typeface="字魂59号-创粗黑" panose="00000500000000000000" pitchFamily="2" charset="-122"/>
                  <a:ea typeface="字魂59号-创粗黑" panose="00000500000000000000" pitchFamily="2" charset="-122"/>
                </a:rPr>
                <a:t>国家级</a:t>
              </a:r>
              <a:r>
                <a:rPr lang="en-US" altLang="zh-CN" sz="2000" b="0" dirty="0" err="1">
                  <a:solidFill>
                    <a:srgbClr val="25A6FC"/>
                  </a:solidFill>
                  <a:latin typeface="字魂59号-创粗黑" panose="00000500000000000000" pitchFamily="2" charset="-122"/>
                  <a:ea typeface="字魂59号-创粗黑" panose="00000500000000000000" pitchFamily="2" charset="-122"/>
                </a:rPr>
                <a:t>一等奖</a:t>
              </a:r>
              <a:endParaRPr lang="en-US" altLang="zh-CN" sz="2000" b="0" dirty="0">
                <a:solidFill>
                  <a:srgbClr val="25A6FC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endParaRPr>
            </a:p>
            <a:p>
              <a:pPr>
                <a:lnSpc>
                  <a:spcPct val="150000"/>
                </a:lnSpc>
              </a:pPr>
              <a:r>
                <a:rPr lang="zh-CN" altLang="en-US" sz="2000" dirty="0">
                  <a:solidFill>
                    <a:srgbClr val="25A6FC"/>
                  </a:solidFill>
                  <a:latin typeface="字魂59号-创粗黑" panose="00000500000000000000" pitchFamily="2" charset="-122"/>
                  <a:ea typeface="字魂59号-创粗黑" panose="00000500000000000000" pitchFamily="2" charset="-122"/>
                </a:rPr>
                <a:t>张子怡</a:t>
              </a:r>
              <a:r>
                <a:rPr lang="en-US" altLang="zh-CN" sz="2000" dirty="0">
                  <a:solidFill>
                    <a:srgbClr val="25A6FC"/>
                  </a:solidFill>
                  <a:latin typeface="字魂59号-创粗黑" panose="00000500000000000000" pitchFamily="2" charset="-122"/>
                  <a:ea typeface="字魂59号-创粗黑" panose="00000500000000000000" pitchFamily="2" charset="-122"/>
                </a:rPr>
                <a:t>获</a:t>
              </a:r>
              <a:r>
                <a:rPr lang="zh-CN" altLang="en-US" sz="2000" dirty="0">
                  <a:solidFill>
                    <a:srgbClr val="25A6FC"/>
                  </a:solidFill>
                  <a:latin typeface="字魂59号-创粗黑" panose="00000500000000000000" pitchFamily="2" charset="-122"/>
                  <a:ea typeface="字魂59号-创粗黑" panose="00000500000000000000" pitchFamily="2" charset="-122"/>
                </a:rPr>
                <a:t>国家级</a:t>
              </a:r>
              <a:r>
                <a:rPr lang="en-US" altLang="zh-CN" sz="2000" dirty="0" err="1">
                  <a:solidFill>
                    <a:srgbClr val="25A6FC"/>
                  </a:solidFill>
                  <a:latin typeface="字魂59号-创粗黑" panose="00000500000000000000" pitchFamily="2" charset="-122"/>
                  <a:ea typeface="字魂59号-创粗黑" panose="00000500000000000000" pitchFamily="2" charset="-122"/>
                </a:rPr>
                <a:t>一等奖</a:t>
              </a:r>
              <a:endParaRPr lang="zh-CN" altLang="en-US" sz="2000" dirty="0">
                <a:solidFill>
                  <a:srgbClr val="25A6FC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endParaRPr>
            </a:p>
            <a:p>
              <a:pPr>
                <a:lnSpc>
                  <a:spcPct val="150000"/>
                </a:lnSpc>
              </a:pPr>
              <a:r>
                <a:rPr lang="zh-CN" altLang="en-US" sz="2000" dirty="0">
                  <a:solidFill>
                    <a:srgbClr val="25A6FC"/>
                  </a:solidFill>
                  <a:latin typeface="字魂59号-创粗黑" panose="00000500000000000000" pitchFamily="2" charset="-122"/>
                  <a:ea typeface="字魂59号-创粗黑" panose="00000500000000000000" pitchFamily="2" charset="-122"/>
                </a:rPr>
                <a:t>汪竹青</a:t>
              </a:r>
              <a:r>
                <a:rPr lang="en-US" altLang="zh-CN" sz="2000" dirty="0">
                  <a:solidFill>
                    <a:srgbClr val="25A6FC"/>
                  </a:solidFill>
                  <a:latin typeface="字魂59号-创粗黑" panose="00000500000000000000" pitchFamily="2" charset="-122"/>
                  <a:ea typeface="字魂59号-创粗黑" panose="00000500000000000000" pitchFamily="2" charset="-122"/>
                </a:rPr>
                <a:t>获</a:t>
              </a:r>
              <a:r>
                <a:rPr lang="zh-CN" altLang="en-US" sz="2000" dirty="0">
                  <a:solidFill>
                    <a:srgbClr val="25A6FC"/>
                  </a:solidFill>
                  <a:latin typeface="字魂59号-创粗黑" panose="00000500000000000000" pitchFamily="2" charset="-122"/>
                  <a:ea typeface="字魂59号-创粗黑" panose="00000500000000000000" pitchFamily="2" charset="-122"/>
                </a:rPr>
                <a:t>国家级</a:t>
              </a:r>
              <a:r>
                <a:rPr lang="en-US" altLang="zh-CN" sz="2000" dirty="0" err="1">
                  <a:solidFill>
                    <a:srgbClr val="25A6FC"/>
                  </a:solidFill>
                  <a:latin typeface="字魂59号-创粗黑" panose="00000500000000000000" pitchFamily="2" charset="-122"/>
                  <a:ea typeface="字魂59号-创粗黑" panose="00000500000000000000" pitchFamily="2" charset="-122"/>
                </a:rPr>
                <a:t>一等奖</a:t>
              </a:r>
              <a:endParaRPr lang="zh-CN" altLang="en-US" sz="2000" dirty="0">
                <a:solidFill>
                  <a:srgbClr val="25A6FC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endParaRPr>
            </a:p>
            <a:p>
              <a:pPr>
                <a:lnSpc>
                  <a:spcPct val="150000"/>
                </a:lnSpc>
              </a:pPr>
              <a:r>
                <a:rPr lang="zh-CN" altLang="en-US" sz="2000" dirty="0">
                  <a:solidFill>
                    <a:srgbClr val="25A6FC"/>
                  </a:solidFill>
                  <a:latin typeface="字魂59号-创粗黑" panose="00000500000000000000" pitchFamily="2" charset="-122"/>
                  <a:ea typeface="字魂59号-创粗黑" panose="00000500000000000000" pitchFamily="2" charset="-122"/>
                </a:rPr>
                <a:t>程瑶</a:t>
              </a:r>
              <a:r>
                <a:rPr lang="en-US" altLang="zh-CN" sz="2000" dirty="0">
                  <a:solidFill>
                    <a:srgbClr val="25A6FC"/>
                  </a:solidFill>
                  <a:latin typeface="字魂59号-创粗黑" panose="00000500000000000000" pitchFamily="2" charset="-122"/>
                  <a:ea typeface="字魂59号-创粗黑" panose="00000500000000000000" pitchFamily="2" charset="-122"/>
                </a:rPr>
                <a:t>获</a:t>
              </a:r>
              <a:r>
                <a:rPr lang="zh-CN" altLang="en-US" sz="2000" dirty="0">
                  <a:solidFill>
                    <a:srgbClr val="25A6FC"/>
                  </a:solidFill>
                  <a:latin typeface="字魂59号-创粗黑" panose="00000500000000000000" pitchFamily="2" charset="-122"/>
                  <a:ea typeface="字魂59号-创粗黑" panose="00000500000000000000" pitchFamily="2" charset="-122"/>
                </a:rPr>
                <a:t>国家级二</a:t>
              </a:r>
              <a:r>
                <a:rPr lang="en-US" altLang="zh-CN" sz="2000" dirty="0" err="1">
                  <a:solidFill>
                    <a:srgbClr val="25A6FC"/>
                  </a:solidFill>
                  <a:latin typeface="字魂59号-创粗黑" panose="00000500000000000000" pitchFamily="2" charset="-122"/>
                  <a:ea typeface="字魂59号-创粗黑" panose="00000500000000000000" pitchFamily="2" charset="-122"/>
                </a:rPr>
                <a:t>等奖</a:t>
              </a:r>
              <a:endParaRPr lang="zh-CN" altLang="en-US" sz="2000" dirty="0">
                <a:solidFill>
                  <a:srgbClr val="25A6FC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endParaRPr>
            </a:p>
            <a:p>
              <a:pPr>
                <a:lnSpc>
                  <a:spcPct val="150000"/>
                </a:lnSpc>
              </a:pPr>
              <a:r>
                <a:rPr lang="zh-CN" altLang="en-US" sz="2000" dirty="0">
                  <a:solidFill>
                    <a:srgbClr val="25A6FC"/>
                  </a:solidFill>
                  <a:latin typeface="字魂59号-创粗黑" panose="00000500000000000000" pitchFamily="2" charset="-122"/>
                  <a:ea typeface="字魂59号-创粗黑" panose="00000500000000000000" pitchFamily="2" charset="-122"/>
                </a:rPr>
                <a:t>冯捷</a:t>
              </a:r>
              <a:r>
                <a:rPr lang="en-US" altLang="zh-CN" sz="2000" dirty="0">
                  <a:solidFill>
                    <a:srgbClr val="25A6FC"/>
                  </a:solidFill>
                  <a:latin typeface="字魂59号-创粗黑" panose="00000500000000000000" pitchFamily="2" charset="-122"/>
                  <a:ea typeface="字魂59号-创粗黑" panose="00000500000000000000" pitchFamily="2" charset="-122"/>
                </a:rPr>
                <a:t>获</a:t>
              </a:r>
              <a:r>
                <a:rPr lang="zh-CN" altLang="en-US" sz="2000" dirty="0">
                  <a:solidFill>
                    <a:srgbClr val="25A6FC"/>
                  </a:solidFill>
                  <a:latin typeface="字魂59号-创粗黑" panose="00000500000000000000" pitchFamily="2" charset="-122"/>
                  <a:ea typeface="字魂59号-创粗黑" panose="00000500000000000000" pitchFamily="2" charset="-122"/>
                </a:rPr>
                <a:t>国家级二</a:t>
              </a:r>
              <a:r>
                <a:rPr lang="en-US" altLang="zh-CN" sz="2000" dirty="0" err="1">
                  <a:solidFill>
                    <a:srgbClr val="25A6FC"/>
                  </a:solidFill>
                  <a:latin typeface="字魂59号-创粗黑" panose="00000500000000000000" pitchFamily="2" charset="-122"/>
                  <a:ea typeface="字魂59号-创粗黑" panose="00000500000000000000" pitchFamily="2" charset="-122"/>
                </a:rPr>
                <a:t>等奖</a:t>
              </a:r>
              <a:endParaRPr lang="zh-CN" altLang="en-US" sz="2000" dirty="0">
                <a:solidFill>
                  <a:srgbClr val="25A6FC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endParaRPr>
            </a:p>
            <a:p>
              <a:pPr>
                <a:lnSpc>
                  <a:spcPct val="130000"/>
                </a:lnSpc>
              </a:pPr>
              <a:endParaRPr lang="zh-CN" altLang="en-US" sz="1800" kern="100" dirty="0">
                <a:effectLst/>
                <a:latin typeface="Calibri" panose="020F0502020204030204" charset="0"/>
                <a:ea typeface="仿宋_GB2312"/>
                <a:cs typeface="Times New Roman" panose="02020603050405020304" pitchFamily="18" charset="0"/>
              </a:endParaRPr>
            </a:p>
            <a:p>
              <a:pPr>
                <a:lnSpc>
                  <a:spcPct val="130000"/>
                </a:lnSpc>
              </a:pPr>
              <a:endParaRPr lang="en-US" altLang="zh-CN" sz="2000" b="0" dirty="0">
                <a:solidFill>
                  <a:srgbClr val="25A6FC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endParaRPr>
            </a:p>
          </p:txBody>
        </p:sp>
        <p:grpSp>
          <p:nvGrpSpPr>
            <p:cNvPr id="86" name="组合 85"/>
            <p:cNvGrpSpPr/>
            <p:nvPr/>
          </p:nvGrpSpPr>
          <p:grpSpPr>
            <a:xfrm>
              <a:off x="1913727" y="3096096"/>
              <a:ext cx="220980" cy="220980"/>
              <a:chOff x="9426" y="2891"/>
              <a:chExt cx="348" cy="348"/>
            </a:xfrm>
          </p:grpSpPr>
          <p:sp>
            <p:nvSpPr>
              <p:cNvPr id="92" name="椭圆 91"/>
              <p:cNvSpPr/>
              <p:nvPr/>
            </p:nvSpPr>
            <p:spPr>
              <a:xfrm>
                <a:off x="9426" y="2891"/>
                <a:ext cx="348" cy="348"/>
              </a:xfrm>
              <a:prstGeom prst="ellipse">
                <a:avLst/>
              </a:prstGeom>
              <a:solidFill>
                <a:srgbClr val="011355"/>
              </a:solidFill>
              <a:ln w="12700" cap="flat" cmpd="sng" algn="ctr">
                <a:solidFill>
                  <a:schemeClr val="bg1"/>
                </a:solidFill>
                <a:prstDash val="solid"/>
                <a:miter lim="800000"/>
              </a:ln>
              <a:effectLst/>
            </p:spPr>
            <p:txBody>
              <a:bodyPr wrap="square" rtlCol="0" anchor="ctr"/>
              <a:lstStyle/>
              <a:p>
                <a:pPr marL="0" marR="0" lvl="0" indent="0" algn="ctr" defTabSz="20129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79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 panose="020B0502040204020203" pitchFamily="34" charset="-122"/>
                  <a:cs typeface="+mn-cs"/>
                </a:endParaRPr>
              </a:p>
            </p:txBody>
          </p:sp>
          <p:sp>
            <p:nvSpPr>
              <p:cNvPr id="93" name="椭圆 92"/>
              <p:cNvSpPr/>
              <p:nvPr/>
            </p:nvSpPr>
            <p:spPr>
              <a:xfrm>
                <a:off x="9527" y="2991"/>
                <a:ext cx="147" cy="147"/>
              </a:xfrm>
              <a:prstGeom prst="ellipse">
                <a:avLst/>
              </a:prstGeom>
              <a:solidFill>
                <a:schemeClr val="bg1"/>
              </a:solidFill>
              <a:ln w="12700" cap="flat" cmpd="sng" algn="ctr">
                <a:solidFill>
                  <a:schemeClr val="bg1"/>
                </a:solidFill>
                <a:prstDash val="solid"/>
                <a:miter lim="800000"/>
              </a:ln>
              <a:effectLst/>
            </p:spPr>
            <p:txBody>
              <a:bodyPr wrap="square" rtlCol="0" anchor="ctr"/>
              <a:lstStyle/>
              <a:p>
                <a:pPr marL="0" marR="0" lvl="0" indent="0" algn="ctr" defTabSz="20129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79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 panose="020B0502040204020203" pitchFamily="34" charset="-122"/>
                  <a:cs typeface="+mn-cs"/>
                </a:endParaRPr>
              </a:p>
            </p:txBody>
          </p:sp>
        </p:grpSp>
        <p:grpSp>
          <p:nvGrpSpPr>
            <p:cNvPr id="94" name="组合 93"/>
            <p:cNvGrpSpPr/>
            <p:nvPr/>
          </p:nvGrpSpPr>
          <p:grpSpPr>
            <a:xfrm>
              <a:off x="1913727" y="3549825"/>
              <a:ext cx="220980" cy="220980"/>
              <a:chOff x="9426" y="2891"/>
              <a:chExt cx="348" cy="348"/>
            </a:xfrm>
          </p:grpSpPr>
          <p:sp>
            <p:nvSpPr>
              <p:cNvPr id="95" name="椭圆 94"/>
              <p:cNvSpPr/>
              <p:nvPr/>
            </p:nvSpPr>
            <p:spPr>
              <a:xfrm>
                <a:off x="9426" y="2891"/>
                <a:ext cx="348" cy="348"/>
              </a:xfrm>
              <a:prstGeom prst="ellipse">
                <a:avLst/>
              </a:prstGeom>
              <a:solidFill>
                <a:srgbClr val="011355"/>
              </a:solidFill>
              <a:ln w="12700" cap="flat" cmpd="sng" algn="ctr">
                <a:solidFill>
                  <a:schemeClr val="bg1"/>
                </a:solidFill>
                <a:prstDash val="solid"/>
                <a:miter lim="800000"/>
              </a:ln>
              <a:effectLst/>
            </p:spPr>
            <p:txBody>
              <a:bodyPr wrap="square" rtlCol="0" anchor="ctr"/>
              <a:lstStyle/>
              <a:p>
                <a:pPr marL="0" marR="0" lvl="0" indent="0" algn="ctr" defTabSz="20129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79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 panose="020B0502040204020203" pitchFamily="34" charset="-122"/>
                  <a:cs typeface="+mn-cs"/>
                </a:endParaRPr>
              </a:p>
            </p:txBody>
          </p:sp>
          <p:sp>
            <p:nvSpPr>
              <p:cNvPr id="96" name="椭圆 95"/>
              <p:cNvSpPr/>
              <p:nvPr/>
            </p:nvSpPr>
            <p:spPr>
              <a:xfrm>
                <a:off x="9527" y="2991"/>
                <a:ext cx="147" cy="147"/>
              </a:xfrm>
              <a:prstGeom prst="ellipse">
                <a:avLst/>
              </a:prstGeom>
              <a:solidFill>
                <a:schemeClr val="bg1"/>
              </a:solidFill>
              <a:ln w="12700" cap="flat" cmpd="sng" algn="ctr">
                <a:solidFill>
                  <a:schemeClr val="bg1"/>
                </a:solidFill>
                <a:prstDash val="solid"/>
                <a:miter lim="800000"/>
              </a:ln>
              <a:effectLst/>
            </p:spPr>
            <p:txBody>
              <a:bodyPr wrap="square" rtlCol="0" anchor="ctr"/>
              <a:lstStyle/>
              <a:p>
                <a:pPr marL="0" marR="0" lvl="0" indent="0" algn="ctr" defTabSz="20129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79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 panose="020B0502040204020203" pitchFamily="34" charset="-122"/>
                  <a:cs typeface="+mn-cs"/>
                </a:endParaRPr>
              </a:p>
            </p:txBody>
          </p:sp>
        </p:grpSp>
        <p:grpSp>
          <p:nvGrpSpPr>
            <p:cNvPr id="121" name="组合 120"/>
            <p:cNvGrpSpPr/>
            <p:nvPr/>
          </p:nvGrpSpPr>
          <p:grpSpPr>
            <a:xfrm>
              <a:off x="1913727" y="4003554"/>
              <a:ext cx="220980" cy="220980"/>
              <a:chOff x="9426" y="2891"/>
              <a:chExt cx="348" cy="348"/>
            </a:xfrm>
          </p:grpSpPr>
          <p:sp>
            <p:nvSpPr>
              <p:cNvPr id="122" name="椭圆 121"/>
              <p:cNvSpPr/>
              <p:nvPr/>
            </p:nvSpPr>
            <p:spPr>
              <a:xfrm>
                <a:off x="9426" y="2891"/>
                <a:ext cx="348" cy="348"/>
              </a:xfrm>
              <a:prstGeom prst="ellipse">
                <a:avLst/>
              </a:prstGeom>
              <a:solidFill>
                <a:srgbClr val="011355"/>
              </a:solidFill>
              <a:ln w="12700" cap="flat" cmpd="sng" algn="ctr">
                <a:solidFill>
                  <a:schemeClr val="bg1"/>
                </a:solidFill>
                <a:prstDash val="solid"/>
                <a:miter lim="800000"/>
              </a:ln>
              <a:effectLst/>
            </p:spPr>
            <p:txBody>
              <a:bodyPr wrap="square" rtlCol="0" anchor="ctr"/>
              <a:lstStyle/>
              <a:p>
                <a:pPr marL="0" marR="0" lvl="0" indent="0" algn="ctr" defTabSz="20129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79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 panose="020B0502040204020203" pitchFamily="34" charset="-122"/>
                  <a:cs typeface="+mn-cs"/>
                </a:endParaRPr>
              </a:p>
            </p:txBody>
          </p:sp>
          <p:sp>
            <p:nvSpPr>
              <p:cNvPr id="123" name="椭圆 122"/>
              <p:cNvSpPr/>
              <p:nvPr/>
            </p:nvSpPr>
            <p:spPr>
              <a:xfrm>
                <a:off x="9527" y="2991"/>
                <a:ext cx="147" cy="147"/>
              </a:xfrm>
              <a:prstGeom prst="ellipse">
                <a:avLst/>
              </a:prstGeom>
              <a:solidFill>
                <a:schemeClr val="bg1"/>
              </a:solidFill>
              <a:ln w="12700" cap="flat" cmpd="sng" algn="ctr">
                <a:solidFill>
                  <a:schemeClr val="bg1"/>
                </a:solidFill>
                <a:prstDash val="solid"/>
                <a:miter lim="800000"/>
              </a:ln>
              <a:effectLst/>
            </p:spPr>
            <p:txBody>
              <a:bodyPr wrap="square" rtlCol="0" anchor="ctr"/>
              <a:lstStyle/>
              <a:p>
                <a:pPr marL="0" marR="0" lvl="0" indent="0" algn="ctr" defTabSz="20129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79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 panose="020B0502040204020203" pitchFamily="34" charset="-122"/>
                  <a:cs typeface="+mn-cs"/>
                </a:endParaRPr>
              </a:p>
            </p:txBody>
          </p:sp>
        </p:grpSp>
        <p:grpSp>
          <p:nvGrpSpPr>
            <p:cNvPr id="124" name="组合 123"/>
            <p:cNvGrpSpPr/>
            <p:nvPr/>
          </p:nvGrpSpPr>
          <p:grpSpPr>
            <a:xfrm>
              <a:off x="1913727" y="4457283"/>
              <a:ext cx="220980" cy="220980"/>
              <a:chOff x="9426" y="2891"/>
              <a:chExt cx="348" cy="348"/>
            </a:xfrm>
          </p:grpSpPr>
          <p:sp>
            <p:nvSpPr>
              <p:cNvPr id="125" name="椭圆 124"/>
              <p:cNvSpPr/>
              <p:nvPr/>
            </p:nvSpPr>
            <p:spPr>
              <a:xfrm>
                <a:off x="9426" y="2891"/>
                <a:ext cx="348" cy="348"/>
              </a:xfrm>
              <a:prstGeom prst="ellipse">
                <a:avLst/>
              </a:prstGeom>
              <a:solidFill>
                <a:srgbClr val="011355"/>
              </a:solidFill>
              <a:ln w="12700" cap="flat" cmpd="sng" algn="ctr">
                <a:solidFill>
                  <a:schemeClr val="bg1"/>
                </a:solidFill>
                <a:prstDash val="solid"/>
                <a:miter lim="800000"/>
              </a:ln>
              <a:effectLst/>
            </p:spPr>
            <p:txBody>
              <a:bodyPr wrap="square" rtlCol="0" anchor="ctr"/>
              <a:lstStyle/>
              <a:p>
                <a:pPr marL="0" marR="0" lvl="0" indent="0" algn="ctr" defTabSz="20129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79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 panose="020B0502040204020203" pitchFamily="34" charset="-122"/>
                  <a:cs typeface="+mn-cs"/>
                </a:endParaRPr>
              </a:p>
            </p:txBody>
          </p:sp>
          <p:sp>
            <p:nvSpPr>
              <p:cNvPr id="126" name="椭圆 125"/>
              <p:cNvSpPr/>
              <p:nvPr/>
            </p:nvSpPr>
            <p:spPr>
              <a:xfrm>
                <a:off x="9527" y="2991"/>
                <a:ext cx="147" cy="147"/>
              </a:xfrm>
              <a:prstGeom prst="ellipse">
                <a:avLst/>
              </a:prstGeom>
              <a:solidFill>
                <a:schemeClr val="bg1"/>
              </a:solidFill>
              <a:ln w="12700" cap="flat" cmpd="sng" algn="ctr">
                <a:solidFill>
                  <a:schemeClr val="bg1"/>
                </a:solidFill>
                <a:prstDash val="solid"/>
                <a:miter lim="800000"/>
              </a:ln>
              <a:effectLst/>
            </p:spPr>
            <p:txBody>
              <a:bodyPr wrap="square" rtlCol="0" anchor="ctr"/>
              <a:lstStyle/>
              <a:p>
                <a:pPr marL="0" marR="0" lvl="0" indent="0" algn="ctr" defTabSz="20129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79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 panose="020B0502040204020203" pitchFamily="34" charset="-122"/>
                  <a:cs typeface="+mn-cs"/>
                </a:endParaRPr>
              </a:p>
            </p:txBody>
          </p:sp>
        </p:grpSp>
        <p:grpSp>
          <p:nvGrpSpPr>
            <p:cNvPr id="127" name="组合 126"/>
            <p:cNvGrpSpPr/>
            <p:nvPr/>
          </p:nvGrpSpPr>
          <p:grpSpPr>
            <a:xfrm>
              <a:off x="1913727" y="4911012"/>
              <a:ext cx="220980" cy="220980"/>
              <a:chOff x="9426" y="2891"/>
              <a:chExt cx="348" cy="348"/>
            </a:xfrm>
          </p:grpSpPr>
          <p:sp>
            <p:nvSpPr>
              <p:cNvPr id="128" name="椭圆 127"/>
              <p:cNvSpPr/>
              <p:nvPr/>
            </p:nvSpPr>
            <p:spPr>
              <a:xfrm>
                <a:off x="9426" y="2891"/>
                <a:ext cx="348" cy="348"/>
              </a:xfrm>
              <a:prstGeom prst="ellipse">
                <a:avLst/>
              </a:prstGeom>
              <a:solidFill>
                <a:srgbClr val="011355"/>
              </a:solidFill>
              <a:ln w="12700" cap="flat" cmpd="sng" algn="ctr">
                <a:solidFill>
                  <a:schemeClr val="bg1"/>
                </a:solidFill>
                <a:prstDash val="solid"/>
                <a:miter lim="800000"/>
              </a:ln>
              <a:effectLst/>
            </p:spPr>
            <p:txBody>
              <a:bodyPr wrap="square" rtlCol="0" anchor="ctr"/>
              <a:lstStyle/>
              <a:p>
                <a:pPr marL="0" marR="0" lvl="0" indent="0" algn="ctr" defTabSz="20129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79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 panose="020B0502040204020203" pitchFamily="34" charset="-122"/>
                  <a:cs typeface="+mn-cs"/>
                </a:endParaRPr>
              </a:p>
            </p:txBody>
          </p:sp>
          <p:sp>
            <p:nvSpPr>
              <p:cNvPr id="129" name="椭圆 128"/>
              <p:cNvSpPr/>
              <p:nvPr/>
            </p:nvSpPr>
            <p:spPr>
              <a:xfrm>
                <a:off x="9527" y="2991"/>
                <a:ext cx="147" cy="147"/>
              </a:xfrm>
              <a:prstGeom prst="ellipse">
                <a:avLst/>
              </a:prstGeom>
              <a:solidFill>
                <a:schemeClr val="bg1"/>
              </a:solidFill>
              <a:ln w="12700" cap="flat" cmpd="sng" algn="ctr">
                <a:solidFill>
                  <a:schemeClr val="bg1"/>
                </a:solidFill>
                <a:prstDash val="solid"/>
                <a:miter lim="800000"/>
              </a:ln>
              <a:effectLst/>
            </p:spPr>
            <p:txBody>
              <a:bodyPr wrap="square" rtlCol="0" anchor="ctr"/>
              <a:lstStyle/>
              <a:p>
                <a:pPr marL="0" marR="0" lvl="0" indent="0" algn="ctr" defTabSz="20129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79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 panose="020B0502040204020203" pitchFamily="34" charset="-122"/>
                  <a:cs typeface="+mn-cs"/>
                </a:endParaRPr>
              </a:p>
            </p:txBody>
          </p:sp>
        </p:grpSp>
        <p:grpSp>
          <p:nvGrpSpPr>
            <p:cNvPr id="130" name="组合 129"/>
            <p:cNvGrpSpPr/>
            <p:nvPr/>
          </p:nvGrpSpPr>
          <p:grpSpPr>
            <a:xfrm>
              <a:off x="1913727" y="5364740"/>
              <a:ext cx="220980" cy="220980"/>
              <a:chOff x="9426" y="2891"/>
              <a:chExt cx="348" cy="348"/>
            </a:xfrm>
          </p:grpSpPr>
          <p:sp>
            <p:nvSpPr>
              <p:cNvPr id="131" name="椭圆 130"/>
              <p:cNvSpPr/>
              <p:nvPr/>
            </p:nvSpPr>
            <p:spPr>
              <a:xfrm>
                <a:off x="9426" y="2891"/>
                <a:ext cx="348" cy="348"/>
              </a:xfrm>
              <a:prstGeom prst="ellipse">
                <a:avLst/>
              </a:prstGeom>
              <a:solidFill>
                <a:srgbClr val="011355"/>
              </a:solidFill>
              <a:ln w="12700" cap="flat" cmpd="sng" algn="ctr">
                <a:solidFill>
                  <a:schemeClr val="bg1"/>
                </a:solidFill>
                <a:prstDash val="solid"/>
                <a:miter lim="800000"/>
              </a:ln>
              <a:effectLst/>
            </p:spPr>
            <p:txBody>
              <a:bodyPr wrap="square" rtlCol="0" anchor="ctr"/>
              <a:lstStyle/>
              <a:p>
                <a:pPr marL="0" marR="0" lvl="0" indent="0" algn="ctr" defTabSz="20129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79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 panose="020B0502040204020203" pitchFamily="34" charset="-122"/>
                  <a:cs typeface="+mn-cs"/>
                </a:endParaRPr>
              </a:p>
            </p:txBody>
          </p:sp>
          <p:sp>
            <p:nvSpPr>
              <p:cNvPr id="132" name="椭圆 131"/>
              <p:cNvSpPr/>
              <p:nvPr/>
            </p:nvSpPr>
            <p:spPr>
              <a:xfrm>
                <a:off x="9527" y="2991"/>
                <a:ext cx="147" cy="147"/>
              </a:xfrm>
              <a:prstGeom prst="ellipse">
                <a:avLst/>
              </a:prstGeom>
              <a:solidFill>
                <a:schemeClr val="bg1"/>
              </a:solidFill>
              <a:ln w="12700" cap="flat" cmpd="sng" algn="ctr">
                <a:solidFill>
                  <a:schemeClr val="bg1"/>
                </a:solidFill>
                <a:prstDash val="solid"/>
                <a:miter lim="800000"/>
              </a:ln>
              <a:effectLst/>
            </p:spPr>
            <p:txBody>
              <a:bodyPr wrap="square" rtlCol="0" anchor="ctr"/>
              <a:lstStyle/>
              <a:p>
                <a:pPr marL="0" marR="0" lvl="0" indent="0" algn="ctr" defTabSz="20129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79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 panose="020B0502040204020203" pitchFamily="34" charset="-122"/>
                  <a:cs typeface="+mn-cs"/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0">
        <p14:prism isInverted="1"/>
      </p:transition>
    </mc:Choice>
    <mc:Fallback xmlns="">
      <p:transition spd="slow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文本框 64">
            <a:extLst>
              <a:ext uri="{FF2B5EF4-FFF2-40B4-BE49-F238E27FC236}">
                <a16:creationId xmlns:a16="http://schemas.microsoft.com/office/drawing/2014/main" id="{C85B3317-044C-49FD-9005-6B748B0F1662}"/>
              </a:ext>
            </a:extLst>
          </p:cNvPr>
          <p:cNvSpPr txBox="1"/>
          <p:nvPr/>
        </p:nvSpPr>
        <p:spPr>
          <a:xfrm>
            <a:off x="5248572" y="3168015"/>
            <a:ext cx="992066" cy="526297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800" dirty="0">
                <a:solidFill>
                  <a:schemeClr val="bg1">
                    <a:lumMod val="95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  <a:cs typeface="Arial" panose="020B0604020202020204" pitchFamily="34" charset="0"/>
                <a:sym typeface="+mn-ea"/>
              </a:rPr>
              <a:t>60%</a:t>
            </a:r>
            <a:r>
              <a:rPr lang="en-US" altLang="zh-CN" sz="2800" dirty="0">
                <a:solidFill>
                  <a:schemeClr val="bg1">
                    <a:lumMod val="95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  <a:cs typeface="Arial" panose="020B0604020202020204" pitchFamily="34" charset="0"/>
                <a:sym typeface="+mn-ea"/>
              </a:rPr>
              <a:t>09</a:t>
            </a:r>
            <a:r>
              <a:rPr lang="zh-CN" altLang="en-US" sz="2800" dirty="0">
                <a:solidFill>
                  <a:schemeClr val="bg1">
                    <a:lumMod val="95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  <a:cs typeface="Arial" panose="020B0604020202020204" pitchFamily="34" charset="0"/>
                <a:sym typeface="+mn-ea"/>
              </a:rPr>
              <a:t>%</a:t>
            </a:r>
            <a:endParaRPr lang="en-US" altLang="zh-CN" sz="2800" dirty="0">
              <a:solidFill>
                <a:schemeClr val="bg1">
                  <a:lumMod val="95000"/>
                </a:schemeClr>
              </a:solidFill>
              <a:latin typeface="思源黑体 CN Regular" panose="020B0500000000000000" charset="-122"/>
              <a:ea typeface="思源黑体 CN Regular" panose="020B0500000000000000" charset="-122"/>
              <a:cs typeface="Arial" panose="020B0604020202020204" pitchFamily="34" charset="0"/>
              <a:sym typeface="+mn-ea"/>
            </a:endParaRPr>
          </a:p>
          <a:p>
            <a:r>
              <a:rPr lang="en-US" altLang="zh-CN" sz="2800" dirty="0">
                <a:solidFill>
                  <a:schemeClr val="bg1">
                    <a:lumMod val="95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  <a:cs typeface="Arial" panose="020B0604020202020204" pitchFamily="34" charset="0"/>
                <a:sym typeface="+mn-ea"/>
              </a:rPr>
              <a:t>18</a:t>
            </a:r>
            <a:r>
              <a:rPr lang="zh-CN" altLang="en-US" sz="2800" dirty="0">
                <a:solidFill>
                  <a:schemeClr val="bg1">
                    <a:lumMod val="95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  <a:cs typeface="Arial" panose="020B0604020202020204" pitchFamily="34" charset="0"/>
                <a:sym typeface="+mn-ea"/>
              </a:rPr>
              <a:t>%</a:t>
            </a:r>
            <a:endParaRPr lang="en-US" altLang="zh-CN" sz="2800" dirty="0">
              <a:solidFill>
                <a:schemeClr val="bg1">
                  <a:lumMod val="95000"/>
                </a:schemeClr>
              </a:solidFill>
              <a:latin typeface="思源黑体 CN Regular" panose="020B0500000000000000" charset="-122"/>
              <a:ea typeface="思源黑体 CN Regular" panose="020B0500000000000000" charset="-122"/>
              <a:cs typeface="Arial" panose="020B0604020202020204" pitchFamily="34" charset="0"/>
              <a:sym typeface="+mn-ea"/>
            </a:endParaRPr>
          </a:p>
          <a:p>
            <a:r>
              <a:rPr lang="en-US" altLang="zh-CN" sz="2800" dirty="0">
                <a:solidFill>
                  <a:schemeClr val="bg1">
                    <a:lumMod val="95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  <a:cs typeface="Arial" panose="020B0604020202020204" pitchFamily="34" charset="0"/>
                <a:sym typeface="+mn-ea"/>
              </a:rPr>
              <a:t>27</a:t>
            </a:r>
            <a:r>
              <a:rPr lang="zh-CN" altLang="en-US" sz="2800" dirty="0">
                <a:solidFill>
                  <a:schemeClr val="bg1">
                    <a:lumMod val="95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  <a:cs typeface="Arial" panose="020B0604020202020204" pitchFamily="34" charset="0"/>
                <a:sym typeface="+mn-ea"/>
              </a:rPr>
              <a:t>%</a:t>
            </a:r>
            <a:endParaRPr lang="en-US" altLang="zh-CN" sz="2800" dirty="0">
              <a:solidFill>
                <a:schemeClr val="bg1">
                  <a:lumMod val="95000"/>
                </a:schemeClr>
              </a:solidFill>
              <a:latin typeface="思源黑体 CN Regular" panose="020B0500000000000000" charset="-122"/>
              <a:ea typeface="思源黑体 CN Regular" panose="020B0500000000000000" charset="-122"/>
              <a:cs typeface="Arial" panose="020B0604020202020204" pitchFamily="34" charset="0"/>
              <a:sym typeface="+mn-ea"/>
            </a:endParaRPr>
          </a:p>
          <a:p>
            <a:r>
              <a:rPr lang="en-US" altLang="zh-CN" sz="2800" dirty="0">
                <a:solidFill>
                  <a:schemeClr val="bg1">
                    <a:lumMod val="95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  <a:cs typeface="Arial" panose="020B0604020202020204" pitchFamily="34" charset="0"/>
                <a:sym typeface="+mn-ea"/>
              </a:rPr>
              <a:t>36</a:t>
            </a:r>
            <a:r>
              <a:rPr lang="zh-CN" altLang="en-US" sz="2800" dirty="0">
                <a:solidFill>
                  <a:schemeClr val="bg1">
                    <a:lumMod val="95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  <a:cs typeface="Arial" panose="020B0604020202020204" pitchFamily="34" charset="0"/>
                <a:sym typeface="+mn-ea"/>
              </a:rPr>
              <a:t>%</a:t>
            </a:r>
            <a:endParaRPr lang="en-US" altLang="zh-CN" sz="2800" dirty="0">
              <a:solidFill>
                <a:schemeClr val="bg1">
                  <a:lumMod val="95000"/>
                </a:schemeClr>
              </a:solidFill>
              <a:latin typeface="思源黑体 CN Regular" panose="020B0500000000000000" charset="-122"/>
              <a:ea typeface="思源黑体 CN Regular" panose="020B0500000000000000" charset="-122"/>
              <a:cs typeface="Arial" panose="020B0604020202020204" pitchFamily="34" charset="0"/>
              <a:sym typeface="+mn-ea"/>
            </a:endParaRPr>
          </a:p>
          <a:p>
            <a:r>
              <a:rPr lang="en-US" altLang="zh-CN" sz="2800" dirty="0">
                <a:solidFill>
                  <a:schemeClr val="bg1">
                    <a:lumMod val="95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  <a:cs typeface="Arial" panose="020B0604020202020204" pitchFamily="34" charset="0"/>
                <a:sym typeface="+mn-ea"/>
              </a:rPr>
              <a:t>45</a:t>
            </a:r>
            <a:r>
              <a:rPr lang="zh-CN" altLang="en-US" sz="2800" dirty="0">
                <a:solidFill>
                  <a:schemeClr val="bg1">
                    <a:lumMod val="95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  <a:cs typeface="Arial" panose="020B0604020202020204" pitchFamily="34" charset="0"/>
                <a:sym typeface="+mn-ea"/>
              </a:rPr>
              <a:t>%</a:t>
            </a:r>
            <a:endParaRPr lang="en-US" altLang="zh-CN" sz="2800" dirty="0">
              <a:solidFill>
                <a:schemeClr val="bg1">
                  <a:lumMod val="95000"/>
                </a:schemeClr>
              </a:solidFill>
              <a:latin typeface="思源黑体 CN Regular" panose="020B0500000000000000" charset="-122"/>
              <a:ea typeface="思源黑体 CN Regular" panose="020B0500000000000000" charset="-122"/>
              <a:cs typeface="Arial" panose="020B0604020202020204" pitchFamily="34" charset="0"/>
              <a:sym typeface="+mn-ea"/>
            </a:endParaRPr>
          </a:p>
          <a:p>
            <a:r>
              <a:rPr lang="en-US" altLang="zh-CN" sz="2800" dirty="0">
                <a:solidFill>
                  <a:schemeClr val="bg1">
                    <a:lumMod val="95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  <a:cs typeface="Arial" panose="020B0604020202020204" pitchFamily="34" charset="0"/>
                <a:sym typeface="+mn-ea"/>
              </a:rPr>
              <a:t>54</a:t>
            </a:r>
            <a:r>
              <a:rPr lang="zh-CN" altLang="en-US" sz="2800" dirty="0">
                <a:solidFill>
                  <a:schemeClr val="bg1">
                    <a:lumMod val="95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  <a:cs typeface="Arial" panose="020B0604020202020204" pitchFamily="34" charset="0"/>
                <a:sym typeface="+mn-ea"/>
              </a:rPr>
              <a:t>%</a:t>
            </a:r>
            <a:endParaRPr lang="en-US" altLang="zh-CN" sz="2800" dirty="0">
              <a:solidFill>
                <a:schemeClr val="bg1">
                  <a:lumMod val="95000"/>
                </a:schemeClr>
              </a:solidFill>
              <a:latin typeface="思源黑体 CN Regular" panose="020B0500000000000000" charset="-122"/>
              <a:ea typeface="思源黑体 CN Regular" panose="020B0500000000000000" charset="-122"/>
              <a:cs typeface="Arial" panose="020B0604020202020204" pitchFamily="34" charset="0"/>
              <a:sym typeface="+mn-ea"/>
            </a:endParaRPr>
          </a:p>
          <a:p>
            <a:r>
              <a:rPr lang="en-US" altLang="zh-CN" sz="2800" dirty="0">
                <a:solidFill>
                  <a:schemeClr val="bg1">
                    <a:lumMod val="95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  <a:cs typeface="Arial" panose="020B0604020202020204" pitchFamily="34" charset="0"/>
                <a:sym typeface="+mn-ea"/>
              </a:rPr>
              <a:t>63</a:t>
            </a:r>
            <a:r>
              <a:rPr lang="zh-CN" altLang="en-US" sz="2800" dirty="0">
                <a:solidFill>
                  <a:schemeClr val="bg1">
                    <a:lumMod val="95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  <a:cs typeface="Arial" panose="020B0604020202020204" pitchFamily="34" charset="0"/>
                <a:sym typeface="+mn-ea"/>
              </a:rPr>
              <a:t>%</a:t>
            </a:r>
            <a:endParaRPr lang="en-US" altLang="zh-CN" sz="2800" dirty="0">
              <a:solidFill>
                <a:schemeClr val="bg1">
                  <a:lumMod val="95000"/>
                </a:schemeClr>
              </a:solidFill>
              <a:latin typeface="思源黑体 CN Regular" panose="020B0500000000000000" charset="-122"/>
              <a:ea typeface="思源黑体 CN Regular" panose="020B0500000000000000" charset="-122"/>
              <a:cs typeface="Arial" panose="020B0604020202020204" pitchFamily="34" charset="0"/>
              <a:sym typeface="+mn-ea"/>
            </a:endParaRPr>
          </a:p>
          <a:p>
            <a:r>
              <a:rPr lang="en-US" altLang="zh-CN" sz="2800" dirty="0">
                <a:solidFill>
                  <a:schemeClr val="bg1">
                    <a:lumMod val="95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  <a:cs typeface="Arial" panose="020B0604020202020204" pitchFamily="34" charset="0"/>
                <a:sym typeface="+mn-ea"/>
              </a:rPr>
              <a:t>72</a:t>
            </a:r>
            <a:r>
              <a:rPr lang="zh-CN" altLang="en-US" sz="2800" dirty="0">
                <a:solidFill>
                  <a:schemeClr val="bg1">
                    <a:lumMod val="95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  <a:cs typeface="Arial" panose="020B0604020202020204" pitchFamily="34" charset="0"/>
                <a:sym typeface="+mn-ea"/>
              </a:rPr>
              <a:t>%</a:t>
            </a:r>
            <a:endParaRPr lang="en-US" altLang="zh-CN" sz="2800" dirty="0">
              <a:solidFill>
                <a:schemeClr val="bg1">
                  <a:lumMod val="95000"/>
                </a:schemeClr>
              </a:solidFill>
              <a:latin typeface="思源黑体 CN Regular" panose="020B0500000000000000" charset="-122"/>
              <a:ea typeface="思源黑体 CN Regular" panose="020B0500000000000000" charset="-122"/>
              <a:cs typeface="Arial" panose="020B0604020202020204" pitchFamily="34" charset="0"/>
              <a:sym typeface="+mn-ea"/>
            </a:endParaRPr>
          </a:p>
          <a:p>
            <a:r>
              <a:rPr lang="en-US" altLang="zh-CN" sz="2800" dirty="0">
                <a:solidFill>
                  <a:schemeClr val="bg1">
                    <a:lumMod val="95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  <a:cs typeface="Arial" panose="020B0604020202020204" pitchFamily="34" charset="0"/>
                <a:sym typeface="+mn-ea"/>
              </a:rPr>
              <a:t>81</a:t>
            </a:r>
            <a:r>
              <a:rPr lang="zh-CN" altLang="en-US" sz="2800" dirty="0">
                <a:solidFill>
                  <a:schemeClr val="bg1">
                    <a:lumMod val="95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  <a:cs typeface="Arial" panose="020B0604020202020204" pitchFamily="34" charset="0"/>
                <a:sym typeface="+mn-ea"/>
              </a:rPr>
              <a:t>%</a:t>
            </a:r>
            <a:endParaRPr lang="en-US" altLang="zh-CN" sz="2800" dirty="0">
              <a:solidFill>
                <a:schemeClr val="bg1">
                  <a:lumMod val="95000"/>
                </a:schemeClr>
              </a:solidFill>
              <a:latin typeface="思源黑体 CN Regular" panose="020B0500000000000000" charset="-122"/>
              <a:ea typeface="思源黑体 CN Regular" panose="020B0500000000000000" charset="-122"/>
              <a:cs typeface="Arial" panose="020B0604020202020204" pitchFamily="34" charset="0"/>
              <a:sym typeface="+mn-ea"/>
            </a:endParaRPr>
          </a:p>
          <a:p>
            <a:r>
              <a:rPr lang="en-US" altLang="zh-CN" sz="2800" dirty="0">
                <a:solidFill>
                  <a:schemeClr val="bg1">
                    <a:lumMod val="95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  <a:cs typeface="Arial" panose="020B0604020202020204" pitchFamily="34" charset="0"/>
                <a:sym typeface="+mn-ea"/>
              </a:rPr>
              <a:t>9</a:t>
            </a:r>
            <a:r>
              <a:rPr lang="zh-CN" altLang="en-US" sz="2800" dirty="0">
                <a:solidFill>
                  <a:schemeClr val="bg1">
                    <a:lumMod val="95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  <a:cs typeface="Arial" panose="020B0604020202020204" pitchFamily="34" charset="0"/>
                <a:sym typeface="+mn-ea"/>
              </a:rPr>
              <a:t>0%</a:t>
            </a:r>
            <a:endParaRPr lang="en-US" altLang="zh-CN" sz="2800" dirty="0">
              <a:solidFill>
                <a:schemeClr val="bg1">
                  <a:lumMod val="95000"/>
                </a:schemeClr>
              </a:solidFill>
              <a:latin typeface="思源黑体 CN Regular" panose="020B0500000000000000" charset="-122"/>
              <a:ea typeface="思源黑体 CN Regular" panose="020B0500000000000000" charset="-122"/>
              <a:cs typeface="Arial" panose="020B0604020202020204" pitchFamily="34" charset="0"/>
              <a:sym typeface="+mn-ea"/>
            </a:endParaRPr>
          </a:p>
          <a:p>
            <a:r>
              <a:rPr lang="zh-CN" altLang="en-US" sz="2800" dirty="0">
                <a:solidFill>
                  <a:schemeClr val="bg1">
                    <a:lumMod val="95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  <a:cs typeface="Arial" panose="020B0604020202020204" pitchFamily="34" charset="0"/>
                <a:sym typeface="+mn-ea"/>
              </a:rPr>
              <a:t>60%</a:t>
            </a:r>
            <a:endParaRPr lang="en-US" altLang="zh-CN" sz="2800" dirty="0">
              <a:solidFill>
                <a:schemeClr val="bg1">
                  <a:lumMod val="95000"/>
                </a:schemeClr>
              </a:solidFill>
              <a:latin typeface="思源黑体 CN Regular" panose="020B0500000000000000" charset="-122"/>
              <a:ea typeface="思源黑体 CN Regular" panose="020B0500000000000000" charset="-122"/>
              <a:cs typeface="Arial" panose="020B0604020202020204" pitchFamily="34" charset="0"/>
              <a:sym typeface="+mn-ea"/>
            </a:endParaRPr>
          </a:p>
        </p:txBody>
      </p:sp>
      <p:sp>
        <p:nvSpPr>
          <p:cNvPr id="66" name="文本框 65">
            <a:extLst>
              <a:ext uri="{FF2B5EF4-FFF2-40B4-BE49-F238E27FC236}">
                <a16:creationId xmlns:a16="http://schemas.microsoft.com/office/drawing/2014/main" id="{4FCB4390-7008-4526-A03F-F8591A817344}"/>
              </a:ext>
            </a:extLst>
          </p:cNvPr>
          <p:cNvSpPr txBox="1"/>
          <p:nvPr/>
        </p:nvSpPr>
        <p:spPr>
          <a:xfrm>
            <a:off x="7245491" y="3168014"/>
            <a:ext cx="992066" cy="526297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2800" dirty="0">
                <a:solidFill>
                  <a:schemeClr val="bg1">
                    <a:lumMod val="95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  <a:cs typeface="Arial" panose="020B0604020202020204" pitchFamily="34" charset="0"/>
                <a:sym typeface="+mn-ea"/>
              </a:rPr>
              <a:t>7</a:t>
            </a:r>
            <a:r>
              <a:rPr lang="zh-CN" altLang="en-US" sz="2800" dirty="0">
                <a:solidFill>
                  <a:schemeClr val="bg1">
                    <a:lumMod val="95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  <a:cs typeface="Arial" panose="020B0604020202020204" pitchFamily="34" charset="0"/>
                <a:sym typeface="+mn-ea"/>
              </a:rPr>
              <a:t>0%</a:t>
            </a:r>
            <a:r>
              <a:rPr lang="en-US" altLang="zh-CN" sz="2800" dirty="0">
                <a:solidFill>
                  <a:schemeClr val="bg1">
                    <a:lumMod val="95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  <a:cs typeface="Arial" panose="020B0604020202020204" pitchFamily="34" charset="0"/>
                <a:sym typeface="+mn-ea"/>
              </a:rPr>
              <a:t>09</a:t>
            </a:r>
            <a:r>
              <a:rPr lang="zh-CN" altLang="en-US" sz="2800" dirty="0">
                <a:solidFill>
                  <a:schemeClr val="bg1">
                    <a:lumMod val="95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  <a:cs typeface="Arial" panose="020B0604020202020204" pitchFamily="34" charset="0"/>
                <a:sym typeface="+mn-ea"/>
              </a:rPr>
              <a:t>%</a:t>
            </a:r>
            <a:endParaRPr lang="en-US" altLang="zh-CN" sz="2800" dirty="0">
              <a:solidFill>
                <a:schemeClr val="bg1">
                  <a:lumMod val="95000"/>
                </a:schemeClr>
              </a:solidFill>
              <a:latin typeface="思源黑体 CN Regular" panose="020B0500000000000000" charset="-122"/>
              <a:ea typeface="思源黑体 CN Regular" panose="020B0500000000000000" charset="-122"/>
              <a:cs typeface="Arial" panose="020B0604020202020204" pitchFamily="34" charset="0"/>
              <a:sym typeface="+mn-ea"/>
            </a:endParaRPr>
          </a:p>
          <a:p>
            <a:r>
              <a:rPr lang="en-US" altLang="zh-CN" sz="2800" dirty="0">
                <a:solidFill>
                  <a:schemeClr val="bg1">
                    <a:lumMod val="95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  <a:cs typeface="Arial" panose="020B0604020202020204" pitchFamily="34" charset="0"/>
                <a:sym typeface="+mn-ea"/>
              </a:rPr>
              <a:t>18</a:t>
            </a:r>
            <a:r>
              <a:rPr lang="zh-CN" altLang="en-US" sz="2800" dirty="0">
                <a:solidFill>
                  <a:schemeClr val="bg1">
                    <a:lumMod val="95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  <a:cs typeface="Arial" panose="020B0604020202020204" pitchFamily="34" charset="0"/>
                <a:sym typeface="+mn-ea"/>
              </a:rPr>
              <a:t>%</a:t>
            </a:r>
            <a:endParaRPr lang="en-US" altLang="zh-CN" sz="2800" dirty="0">
              <a:solidFill>
                <a:schemeClr val="bg1">
                  <a:lumMod val="95000"/>
                </a:schemeClr>
              </a:solidFill>
              <a:latin typeface="思源黑体 CN Regular" panose="020B0500000000000000" charset="-122"/>
              <a:ea typeface="思源黑体 CN Regular" panose="020B0500000000000000" charset="-122"/>
              <a:cs typeface="Arial" panose="020B0604020202020204" pitchFamily="34" charset="0"/>
              <a:sym typeface="+mn-ea"/>
            </a:endParaRPr>
          </a:p>
          <a:p>
            <a:r>
              <a:rPr lang="en-US" altLang="zh-CN" sz="2800" dirty="0">
                <a:solidFill>
                  <a:schemeClr val="bg1">
                    <a:lumMod val="95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  <a:cs typeface="Arial" panose="020B0604020202020204" pitchFamily="34" charset="0"/>
                <a:sym typeface="+mn-ea"/>
              </a:rPr>
              <a:t>27</a:t>
            </a:r>
            <a:r>
              <a:rPr lang="zh-CN" altLang="en-US" sz="2800" dirty="0">
                <a:solidFill>
                  <a:schemeClr val="bg1">
                    <a:lumMod val="95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  <a:cs typeface="Arial" panose="020B0604020202020204" pitchFamily="34" charset="0"/>
                <a:sym typeface="+mn-ea"/>
              </a:rPr>
              <a:t>%</a:t>
            </a:r>
            <a:endParaRPr lang="en-US" altLang="zh-CN" sz="2800" dirty="0">
              <a:solidFill>
                <a:schemeClr val="bg1">
                  <a:lumMod val="95000"/>
                </a:schemeClr>
              </a:solidFill>
              <a:latin typeface="思源黑体 CN Regular" panose="020B0500000000000000" charset="-122"/>
              <a:ea typeface="思源黑体 CN Regular" panose="020B0500000000000000" charset="-122"/>
              <a:cs typeface="Arial" panose="020B0604020202020204" pitchFamily="34" charset="0"/>
              <a:sym typeface="+mn-ea"/>
            </a:endParaRPr>
          </a:p>
          <a:p>
            <a:r>
              <a:rPr lang="en-US" altLang="zh-CN" sz="2800" dirty="0">
                <a:solidFill>
                  <a:schemeClr val="bg1">
                    <a:lumMod val="95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  <a:cs typeface="Arial" panose="020B0604020202020204" pitchFamily="34" charset="0"/>
                <a:sym typeface="+mn-ea"/>
              </a:rPr>
              <a:t>36</a:t>
            </a:r>
            <a:r>
              <a:rPr lang="zh-CN" altLang="en-US" sz="2800" dirty="0">
                <a:solidFill>
                  <a:schemeClr val="bg1">
                    <a:lumMod val="95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  <a:cs typeface="Arial" panose="020B0604020202020204" pitchFamily="34" charset="0"/>
                <a:sym typeface="+mn-ea"/>
              </a:rPr>
              <a:t>%</a:t>
            </a:r>
            <a:endParaRPr lang="en-US" altLang="zh-CN" sz="2800" dirty="0">
              <a:solidFill>
                <a:schemeClr val="bg1">
                  <a:lumMod val="95000"/>
                </a:schemeClr>
              </a:solidFill>
              <a:latin typeface="思源黑体 CN Regular" panose="020B0500000000000000" charset="-122"/>
              <a:ea typeface="思源黑体 CN Regular" panose="020B0500000000000000" charset="-122"/>
              <a:cs typeface="Arial" panose="020B0604020202020204" pitchFamily="34" charset="0"/>
              <a:sym typeface="+mn-ea"/>
            </a:endParaRPr>
          </a:p>
          <a:p>
            <a:r>
              <a:rPr lang="en-US" altLang="zh-CN" sz="2800" dirty="0">
                <a:solidFill>
                  <a:schemeClr val="bg1">
                    <a:lumMod val="95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  <a:cs typeface="Arial" panose="020B0604020202020204" pitchFamily="34" charset="0"/>
                <a:sym typeface="+mn-ea"/>
              </a:rPr>
              <a:t>45</a:t>
            </a:r>
            <a:r>
              <a:rPr lang="zh-CN" altLang="en-US" sz="2800" dirty="0">
                <a:solidFill>
                  <a:schemeClr val="bg1">
                    <a:lumMod val="95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  <a:cs typeface="Arial" panose="020B0604020202020204" pitchFamily="34" charset="0"/>
                <a:sym typeface="+mn-ea"/>
              </a:rPr>
              <a:t>%</a:t>
            </a:r>
            <a:endParaRPr lang="en-US" altLang="zh-CN" sz="2800" dirty="0">
              <a:solidFill>
                <a:schemeClr val="bg1">
                  <a:lumMod val="95000"/>
                </a:schemeClr>
              </a:solidFill>
              <a:latin typeface="思源黑体 CN Regular" panose="020B0500000000000000" charset="-122"/>
              <a:ea typeface="思源黑体 CN Regular" panose="020B0500000000000000" charset="-122"/>
              <a:cs typeface="Arial" panose="020B0604020202020204" pitchFamily="34" charset="0"/>
              <a:sym typeface="+mn-ea"/>
            </a:endParaRPr>
          </a:p>
          <a:p>
            <a:r>
              <a:rPr lang="en-US" altLang="zh-CN" sz="2800" dirty="0">
                <a:solidFill>
                  <a:schemeClr val="bg1">
                    <a:lumMod val="95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  <a:cs typeface="Arial" panose="020B0604020202020204" pitchFamily="34" charset="0"/>
                <a:sym typeface="+mn-ea"/>
              </a:rPr>
              <a:t>54</a:t>
            </a:r>
            <a:r>
              <a:rPr lang="zh-CN" altLang="en-US" sz="2800" dirty="0">
                <a:solidFill>
                  <a:schemeClr val="bg1">
                    <a:lumMod val="95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  <a:cs typeface="Arial" panose="020B0604020202020204" pitchFamily="34" charset="0"/>
                <a:sym typeface="+mn-ea"/>
              </a:rPr>
              <a:t>%</a:t>
            </a:r>
            <a:endParaRPr lang="en-US" altLang="zh-CN" sz="2800" dirty="0">
              <a:solidFill>
                <a:schemeClr val="bg1">
                  <a:lumMod val="95000"/>
                </a:schemeClr>
              </a:solidFill>
              <a:latin typeface="思源黑体 CN Regular" panose="020B0500000000000000" charset="-122"/>
              <a:ea typeface="思源黑体 CN Regular" panose="020B0500000000000000" charset="-122"/>
              <a:cs typeface="Arial" panose="020B0604020202020204" pitchFamily="34" charset="0"/>
              <a:sym typeface="+mn-ea"/>
            </a:endParaRPr>
          </a:p>
          <a:p>
            <a:r>
              <a:rPr lang="en-US" altLang="zh-CN" sz="2800" dirty="0">
                <a:solidFill>
                  <a:schemeClr val="bg1">
                    <a:lumMod val="95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  <a:cs typeface="Arial" panose="020B0604020202020204" pitchFamily="34" charset="0"/>
                <a:sym typeface="+mn-ea"/>
              </a:rPr>
              <a:t>63</a:t>
            </a:r>
            <a:r>
              <a:rPr lang="zh-CN" altLang="en-US" sz="2800" dirty="0">
                <a:solidFill>
                  <a:schemeClr val="bg1">
                    <a:lumMod val="95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  <a:cs typeface="Arial" panose="020B0604020202020204" pitchFamily="34" charset="0"/>
                <a:sym typeface="+mn-ea"/>
              </a:rPr>
              <a:t>%</a:t>
            </a:r>
            <a:endParaRPr lang="en-US" altLang="zh-CN" sz="2800" dirty="0">
              <a:solidFill>
                <a:schemeClr val="bg1">
                  <a:lumMod val="95000"/>
                </a:schemeClr>
              </a:solidFill>
              <a:latin typeface="思源黑体 CN Regular" panose="020B0500000000000000" charset="-122"/>
              <a:ea typeface="思源黑体 CN Regular" panose="020B0500000000000000" charset="-122"/>
              <a:cs typeface="Arial" panose="020B0604020202020204" pitchFamily="34" charset="0"/>
              <a:sym typeface="+mn-ea"/>
            </a:endParaRPr>
          </a:p>
          <a:p>
            <a:r>
              <a:rPr lang="en-US" altLang="zh-CN" sz="2800" dirty="0">
                <a:solidFill>
                  <a:schemeClr val="bg1">
                    <a:lumMod val="95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  <a:cs typeface="Arial" panose="020B0604020202020204" pitchFamily="34" charset="0"/>
                <a:sym typeface="+mn-ea"/>
              </a:rPr>
              <a:t>72</a:t>
            </a:r>
            <a:r>
              <a:rPr lang="zh-CN" altLang="en-US" sz="2800" dirty="0">
                <a:solidFill>
                  <a:schemeClr val="bg1">
                    <a:lumMod val="95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  <a:cs typeface="Arial" panose="020B0604020202020204" pitchFamily="34" charset="0"/>
                <a:sym typeface="+mn-ea"/>
              </a:rPr>
              <a:t>%</a:t>
            </a:r>
            <a:endParaRPr lang="en-US" altLang="zh-CN" sz="2800" dirty="0">
              <a:solidFill>
                <a:schemeClr val="bg1">
                  <a:lumMod val="95000"/>
                </a:schemeClr>
              </a:solidFill>
              <a:latin typeface="思源黑体 CN Regular" panose="020B0500000000000000" charset="-122"/>
              <a:ea typeface="思源黑体 CN Regular" panose="020B0500000000000000" charset="-122"/>
              <a:cs typeface="Arial" panose="020B0604020202020204" pitchFamily="34" charset="0"/>
              <a:sym typeface="+mn-ea"/>
            </a:endParaRPr>
          </a:p>
          <a:p>
            <a:r>
              <a:rPr lang="en-US" altLang="zh-CN" sz="2800" dirty="0">
                <a:solidFill>
                  <a:schemeClr val="bg1">
                    <a:lumMod val="95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  <a:cs typeface="Arial" panose="020B0604020202020204" pitchFamily="34" charset="0"/>
                <a:sym typeface="+mn-ea"/>
              </a:rPr>
              <a:t>81</a:t>
            </a:r>
            <a:r>
              <a:rPr lang="zh-CN" altLang="en-US" sz="2800" dirty="0">
                <a:solidFill>
                  <a:schemeClr val="bg1">
                    <a:lumMod val="95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  <a:cs typeface="Arial" panose="020B0604020202020204" pitchFamily="34" charset="0"/>
                <a:sym typeface="+mn-ea"/>
              </a:rPr>
              <a:t>%</a:t>
            </a:r>
            <a:endParaRPr lang="en-US" altLang="zh-CN" sz="2800" dirty="0">
              <a:solidFill>
                <a:schemeClr val="bg1">
                  <a:lumMod val="95000"/>
                </a:schemeClr>
              </a:solidFill>
              <a:latin typeface="思源黑体 CN Regular" panose="020B0500000000000000" charset="-122"/>
              <a:ea typeface="思源黑体 CN Regular" panose="020B0500000000000000" charset="-122"/>
              <a:cs typeface="Arial" panose="020B0604020202020204" pitchFamily="34" charset="0"/>
              <a:sym typeface="+mn-ea"/>
            </a:endParaRPr>
          </a:p>
          <a:p>
            <a:r>
              <a:rPr lang="en-US" altLang="zh-CN" sz="2800" dirty="0">
                <a:solidFill>
                  <a:schemeClr val="bg1">
                    <a:lumMod val="95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  <a:cs typeface="Arial" panose="020B0604020202020204" pitchFamily="34" charset="0"/>
                <a:sym typeface="+mn-ea"/>
              </a:rPr>
              <a:t>9</a:t>
            </a:r>
            <a:r>
              <a:rPr lang="zh-CN" altLang="en-US" sz="2800" dirty="0">
                <a:solidFill>
                  <a:schemeClr val="bg1">
                    <a:lumMod val="95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  <a:cs typeface="Arial" panose="020B0604020202020204" pitchFamily="34" charset="0"/>
                <a:sym typeface="+mn-ea"/>
              </a:rPr>
              <a:t>0%</a:t>
            </a:r>
            <a:endParaRPr lang="en-US" altLang="zh-CN" sz="2800" dirty="0">
              <a:solidFill>
                <a:schemeClr val="bg1">
                  <a:lumMod val="95000"/>
                </a:schemeClr>
              </a:solidFill>
              <a:latin typeface="思源黑体 CN Regular" panose="020B0500000000000000" charset="-122"/>
              <a:ea typeface="思源黑体 CN Regular" panose="020B0500000000000000" charset="-122"/>
              <a:cs typeface="Arial" panose="020B0604020202020204" pitchFamily="34" charset="0"/>
              <a:sym typeface="+mn-ea"/>
            </a:endParaRPr>
          </a:p>
          <a:p>
            <a:r>
              <a:rPr lang="en-US" altLang="zh-CN" sz="2800" dirty="0">
                <a:solidFill>
                  <a:schemeClr val="bg1">
                    <a:lumMod val="95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  <a:cs typeface="Arial" panose="020B0604020202020204" pitchFamily="34" charset="0"/>
                <a:sym typeface="+mn-ea"/>
              </a:rPr>
              <a:t>7</a:t>
            </a:r>
            <a:r>
              <a:rPr lang="zh-CN" altLang="en-US" sz="2800" dirty="0">
                <a:solidFill>
                  <a:schemeClr val="bg1">
                    <a:lumMod val="95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  <a:cs typeface="Arial" panose="020B0604020202020204" pitchFamily="34" charset="0"/>
                <a:sym typeface="+mn-ea"/>
              </a:rPr>
              <a:t>0%</a:t>
            </a:r>
            <a:endParaRPr lang="en-US" altLang="zh-CN" sz="2800" dirty="0">
              <a:solidFill>
                <a:schemeClr val="bg1">
                  <a:lumMod val="95000"/>
                </a:schemeClr>
              </a:solidFill>
              <a:latin typeface="思源黑体 CN Regular" panose="020B0500000000000000" charset="-122"/>
              <a:ea typeface="思源黑体 CN Regular" panose="020B0500000000000000" charset="-122"/>
              <a:cs typeface="Arial" panose="020B0604020202020204" pitchFamily="34" charset="0"/>
              <a:sym typeface="+mn-ea"/>
            </a:endParaRPr>
          </a:p>
        </p:txBody>
      </p:sp>
      <p:sp>
        <p:nvSpPr>
          <p:cNvPr id="67" name="文本框 66">
            <a:extLst>
              <a:ext uri="{FF2B5EF4-FFF2-40B4-BE49-F238E27FC236}">
                <a16:creationId xmlns:a16="http://schemas.microsoft.com/office/drawing/2014/main" id="{AE5D6505-9DD8-4AA4-BB8E-BF2720DF6FD9}"/>
              </a:ext>
            </a:extLst>
          </p:cNvPr>
          <p:cNvSpPr txBox="1"/>
          <p:nvPr/>
        </p:nvSpPr>
        <p:spPr>
          <a:xfrm>
            <a:off x="9224600" y="3168013"/>
            <a:ext cx="992066" cy="526297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2800" dirty="0">
                <a:solidFill>
                  <a:schemeClr val="bg1">
                    <a:lumMod val="95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  <a:cs typeface="Arial" panose="020B0604020202020204" pitchFamily="34" charset="0"/>
                <a:sym typeface="+mn-ea"/>
              </a:rPr>
              <a:t>3</a:t>
            </a:r>
            <a:r>
              <a:rPr lang="zh-CN" altLang="en-US" sz="2800" dirty="0">
                <a:solidFill>
                  <a:schemeClr val="bg1">
                    <a:lumMod val="95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  <a:cs typeface="Arial" panose="020B0604020202020204" pitchFamily="34" charset="0"/>
                <a:sym typeface="+mn-ea"/>
              </a:rPr>
              <a:t>0%</a:t>
            </a:r>
            <a:r>
              <a:rPr lang="en-US" altLang="zh-CN" sz="2800" dirty="0">
                <a:solidFill>
                  <a:schemeClr val="bg1">
                    <a:lumMod val="95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  <a:cs typeface="Arial" panose="020B0604020202020204" pitchFamily="34" charset="0"/>
                <a:sym typeface="+mn-ea"/>
              </a:rPr>
              <a:t>09</a:t>
            </a:r>
            <a:r>
              <a:rPr lang="zh-CN" altLang="en-US" sz="2800" dirty="0">
                <a:solidFill>
                  <a:schemeClr val="bg1">
                    <a:lumMod val="95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  <a:cs typeface="Arial" panose="020B0604020202020204" pitchFamily="34" charset="0"/>
                <a:sym typeface="+mn-ea"/>
              </a:rPr>
              <a:t>%</a:t>
            </a:r>
            <a:endParaRPr lang="en-US" altLang="zh-CN" sz="2800" dirty="0">
              <a:solidFill>
                <a:schemeClr val="bg1">
                  <a:lumMod val="95000"/>
                </a:schemeClr>
              </a:solidFill>
              <a:latin typeface="思源黑体 CN Regular" panose="020B0500000000000000" charset="-122"/>
              <a:ea typeface="思源黑体 CN Regular" panose="020B0500000000000000" charset="-122"/>
              <a:cs typeface="Arial" panose="020B0604020202020204" pitchFamily="34" charset="0"/>
              <a:sym typeface="+mn-ea"/>
            </a:endParaRPr>
          </a:p>
          <a:p>
            <a:r>
              <a:rPr lang="en-US" altLang="zh-CN" sz="2800" dirty="0">
                <a:solidFill>
                  <a:schemeClr val="bg1">
                    <a:lumMod val="95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  <a:cs typeface="Arial" panose="020B0604020202020204" pitchFamily="34" charset="0"/>
                <a:sym typeface="+mn-ea"/>
              </a:rPr>
              <a:t>18</a:t>
            </a:r>
            <a:r>
              <a:rPr lang="zh-CN" altLang="en-US" sz="2800" dirty="0">
                <a:solidFill>
                  <a:schemeClr val="bg1">
                    <a:lumMod val="95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  <a:cs typeface="Arial" panose="020B0604020202020204" pitchFamily="34" charset="0"/>
                <a:sym typeface="+mn-ea"/>
              </a:rPr>
              <a:t>%</a:t>
            </a:r>
            <a:endParaRPr lang="en-US" altLang="zh-CN" sz="2800" dirty="0">
              <a:solidFill>
                <a:schemeClr val="bg1">
                  <a:lumMod val="95000"/>
                </a:schemeClr>
              </a:solidFill>
              <a:latin typeface="思源黑体 CN Regular" panose="020B0500000000000000" charset="-122"/>
              <a:ea typeface="思源黑体 CN Regular" panose="020B0500000000000000" charset="-122"/>
              <a:cs typeface="Arial" panose="020B0604020202020204" pitchFamily="34" charset="0"/>
              <a:sym typeface="+mn-ea"/>
            </a:endParaRPr>
          </a:p>
          <a:p>
            <a:r>
              <a:rPr lang="en-US" altLang="zh-CN" sz="2800" dirty="0">
                <a:solidFill>
                  <a:schemeClr val="bg1">
                    <a:lumMod val="95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  <a:cs typeface="Arial" panose="020B0604020202020204" pitchFamily="34" charset="0"/>
                <a:sym typeface="+mn-ea"/>
              </a:rPr>
              <a:t>27</a:t>
            </a:r>
            <a:r>
              <a:rPr lang="zh-CN" altLang="en-US" sz="2800" dirty="0">
                <a:solidFill>
                  <a:schemeClr val="bg1">
                    <a:lumMod val="95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  <a:cs typeface="Arial" panose="020B0604020202020204" pitchFamily="34" charset="0"/>
                <a:sym typeface="+mn-ea"/>
              </a:rPr>
              <a:t>%</a:t>
            </a:r>
            <a:endParaRPr lang="en-US" altLang="zh-CN" sz="2800" dirty="0">
              <a:solidFill>
                <a:schemeClr val="bg1">
                  <a:lumMod val="95000"/>
                </a:schemeClr>
              </a:solidFill>
              <a:latin typeface="思源黑体 CN Regular" panose="020B0500000000000000" charset="-122"/>
              <a:ea typeface="思源黑体 CN Regular" panose="020B0500000000000000" charset="-122"/>
              <a:cs typeface="Arial" panose="020B0604020202020204" pitchFamily="34" charset="0"/>
              <a:sym typeface="+mn-ea"/>
            </a:endParaRPr>
          </a:p>
          <a:p>
            <a:r>
              <a:rPr lang="en-US" altLang="zh-CN" sz="2800" dirty="0">
                <a:solidFill>
                  <a:schemeClr val="bg1">
                    <a:lumMod val="95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  <a:cs typeface="Arial" panose="020B0604020202020204" pitchFamily="34" charset="0"/>
                <a:sym typeface="+mn-ea"/>
              </a:rPr>
              <a:t>36</a:t>
            </a:r>
            <a:r>
              <a:rPr lang="zh-CN" altLang="en-US" sz="2800" dirty="0">
                <a:solidFill>
                  <a:schemeClr val="bg1">
                    <a:lumMod val="95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  <a:cs typeface="Arial" panose="020B0604020202020204" pitchFamily="34" charset="0"/>
                <a:sym typeface="+mn-ea"/>
              </a:rPr>
              <a:t>%</a:t>
            </a:r>
            <a:endParaRPr lang="en-US" altLang="zh-CN" sz="2800" dirty="0">
              <a:solidFill>
                <a:schemeClr val="bg1">
                  <a:lumMod val="95000"/>
                </a:schemeClr>
              </a:solidFill>
              <a:latin typeface="思源黑体 CN Regular" panose="020B0500000000000000" charset="-122"/>
              <a:ea typeface="思源黑体 CN Regular" panose="020B0500000000000000" charset="-122"/>
              <a:cs typeface="Arial" panose="020B0604020202020204" pitchFamily="34" charset="0"/>
              <a:sym typeface="+mn-ea"/>
            </a:endParaRPr>
          </a:p>
          <a:p>
            <a:r>
              <a:rPr lang="en-US" altLang="zh-CN" sz="2800" dirty="0">
                <a:solidFill>
                  <a:schemeClr val="bg1">
                    <a:lumMod val="95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  <a:cs typeface="Arial" panose="020B0604020202020204" pitchFamily="34" charset="0"/>
                <a:sym typeface="+mn-ea"/>
              </a:rPr>
              <a:t>45</a:t>
            </a:r>
            <a:r>
              <a:rPr lang="zh-CN" altLang="en-US" sz="2800" dirty="0">
                <a:solidFill>
                  <a:schemeClr val="bg1">
                    <a:lumMod val="95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  <a:cs typeface="Arial" panose="020B0604020202020204" pitchFamily="34" charset="0"/>
                <a:sym typeface="+mn-ea"/>
              </a:rPr>
              <a:t>%</a:t>
            </a:r>
            <a:endParaRPr lang="en-US" altLang="zh-CN" sz="2800" dirty="0">
              <a:solidFill>
                <a:schemeClr val="bg1">
                  <a:lumMod val="95000"/>
                </a:schemeClr>
              </a:solidFill>
              <a:latin typeface="思源黑体 CN Regular" panose="020B0500000000000000" charset="-122"/>
              <a:ea typeface="思源黑体 CN Regular" panose="020B0500000000000000" charset="-122"/>
              <a:cs typeface="Arial" panose="020B0604020202020204" pitchFamily="34" charset="0"/>
              <a:sym typeface="+mn-ea"/>
            </a:endParaRPr>
          </a:p>
          <a:p>
            <a:r>
              <a:rPr lang="en-US" altLang="zh-CN" sz="2800" dirty="0">
                <a:solidFill>
                  <a:schemeClr val="bg1">
                    <a:lumMod val="95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  <a:cs typeface="Arial" panose="020B0604020202020204" pitchFamily="34" charset="0"/>
                <a:sym typeface="+mn-ea"/>
              </a:rPr>
              <a:t>54</a:t>
            </a:r>
            <a:r>
              <a:rPr lang="zh-CN" altLang="en-US" sz="2800" dirty="0">
                <a:solidFill>
                  <a:schemeClr val="bg1">
                    <a:lumMod val="95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  <a:cs typeface="Arial" panose="020B0604020202020204" pitchFamily="34" charset="0"/>
                <a:sym typeface="+mn-ea"/>
              </a:rPr>
              <a:t>%</a:t>
            </a:r>
            <a:endParaRPr lang="en-US" altLang="zh-CN" sz="2800" dirty="0">
              <a:solidFill>
                <a:schemeClr val="bg1">
                  <a:lumMod val="95000"/>
                </a:schemeClr>
              </a:solidFill>
              <a:latin typeface="思源黑体 CN Regular" panose="020B0500000000000000" charset="-122"/>
              <a:ea typeface="思源黑体 CN Regular" panose="020B0500000000000000" charset="-122"/>
              <a:cs typeface="Arial" panose="020B0604020202020204" pitchFamily="34" charset="0"/>
              <a:sym typeface="+mn-ea"/>
            </a:endParaRPr>
          </a:p>
          <a:p>
            <a:r>
              <a:rPr lang="en-US" altLang="zh-CN" sz="2800" dirty="0">
                <a:solidFill>
                  <a:schemeClr val="bg1">
                    <a:lumMod val="95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  <a:cs typeface="Arial" panose="020B0604020202020204" pitchFamily="34" charset="0"/>
                <a:sym typeface="+mn-ea"/>
              </a:rPr>
              <a:t>63</a:t>
            </a:r>
            <a:r>
              <a:rPr lang="zh-CN" altLang="en-US" sz="2800" dirty="0">
                <a:solidFill>
                  <a:schemeClr val="bg1">
                    <a:lumMod val="95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  <a:cs typeface="Arial" panose="020B0604020202020204" pitchFamily="34" charset="0"/>
                <a:sym typeface="+mn-ea"/>
              </a:rPr>
              <a:t>%</a:t>
            </a:r>
            <a:endParaRPr lang="en-US" altLang="zh-CN" sz="2800" dirty="0">
              <a:solidFill>
                <a:schemeClr val="bg1">
                  <a:lumMod val="95000"/>
                </a:schemeClr>
              </a:solidFill>
              <a:latin typeface="思源黑体 CN Regular" panose="020B0500000000000000" charset="-122"/>
              <a:ea typeface="思源黑体 CN Regular" panose="020B0500000000000000" charset="-122"/>
              <a:cs typeface="Arial" panose="020B0604020202020204" pitchFamily="34" charset="0"/>
              <a:sym typeface="+mn-ea"/>
            </a:endParaRPr>
          </a:p>
          <a:p>
            <a:r>
              <a:rPr lang="en-US" altLang="zh-CN" sz="2800" dirty="0">
                <a:solidFill>
                  <a:schemeClr val="bg1">
                    <a:lumMod val="95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  <a:cs typeface="Arial" panose="020B0604020202020204" pitchFamily="34" charset="0"/>
                <a:sym typeface="+mn-ea"/>
              </a:rPr>
              <a:t>72</a:t>
            </a:r>
            <a:r>
              <a:rPr lang="zh-CN" altLang="en-US" sz="2800" dirty="0">
                <a:solidFill>
                  <a:schemeClr val="bg1">
                    <a:lumMod val="95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  <a:cs typeface="Arial" panose="020B0604020202020204" pitchFamily="34" charset="0"/>
                <a:sym typeface="+mn-ea"/>
              </a:rPr>
              <a:t>%</a:t>
            </a:r>
            <a:endParaRPr lang="en-US" altLang="zh-CN" sz="2800" dirty="0">
              <a:solidFill>
                <a:schemeClr val="bg1">
                  <a:lumMod val="95000"/>
                </a:schemeClr>
              </a:solidFill>
              <a:latin typeface="思源黑体 CN Regular" panose="020B0500000000000000" charset="-122"/>
              <a:ea typeface="思源黑体 CN Regular" panose="020B0500000000000000" charset="-122"/>
              <a:cs typeface="Arial" panose="020B0604020202020204" pitchFamily="34" charset="0"/>
              <a:sym typeface="+mn-ea"/>
            </a:endParaRPr>
          </a:p>
          <a:p>
            <a:r>
              <a:rPr lang="en-US" altLang="zh-CN" sz="2800" dirty="0">
                <a:solidFill>
                  <a:schemeClr val="bg1">
                    <a:lumMod val="95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  <a:cs typeface="Arial" panose="020B0604020202020204" pitchFamily="34" charset="0"/>
                <a:sym typeface="+mn-ea"/>
              </a:rPr>
              <a:t>81</a:t>
            </a:r>
            <a:r>
              <a:rPr lang="zh-CN" altLang="en-US" sz="2800" dirty="0">
                <a:solidFill>
                  <a:schemeClr val="bg1">
                    <a:lumMod val="95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  <a:cs typeface="Arial" panose="020B0604020202020204" pitchFamily="34" charset="0"/>
                <a:sym typeface="+mn-ea"/>
              </a:rPr>
              <a:t>%</a:t>
            </a:r>
            <a:endParaRPr lang="en-US" altLang="zh-CN" sz="2800" dirty="0">
              <a:solidFill>
                <a:schemeClr val="bg1">
                  <a:lumMod val="95000"/>
                </a:schemeClr>
              </a:solidFill>
              <a:latin typeface="思源黑体 CN Regular" panose="020B0500000000000000" charset="-122"/>
              <a:ea typeface="思源黑体 CN Regular" panose="020B0500000000000000" charset="-122"/>
              <a:cs typeface="Arial" panose="020B0604020202020204" pitchFamily="34" charset="0"/>
              <a:sym typeface="+mn-ea"/>
            </a:endParaRPr>
          </a:p>
          <a:p>
            <a:r>
              <a:rPr lang="en-US" altLang="zh-CN" sz="2800" dirty="0">
                <a:solidFill>
                  <a:schemeClr val="bg1">
                    <a:lumMod val="95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  <a:cs typeface="Arial" panose="020B0604020202020204" pitchFamily="34" charset="0"/>
                <a:sym typeface="+mn-ea"/>
              </a:rPr>
              <a:t>9</a:t>
            </a:r>
            <a:r>
              <a:rPr lang="zh-CN" altLang="en-US" sz="2800" dirty="0">
                <a:solidFill>
                  <a:schemeClr val="bg1">
                    <a:lumMod val="95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  <a:cs typeface="Arial" panose="020B0604020202020204" pitchFamily="34" charset="0"/>
                <a:sym typeface="+mn-ea"/>
              </a:rPr>
              <a:t>0%</a:t>
            </a:r>
            <a:endParaRPr lang="en-US" altLang="zh-CN" sz="2800" dirty="0">
              <a:solidFill>
                <a:schemeClr val="bg1">
                  <a:lumMod val="95000"/>
                </a:schemeClr>
              </a:solidFill>
              <a:latin typeface="思源黑体 CN Regular" panose="020B0500000000000000" charset="-122"/>
              <a:ea typeface="思源黑体 CN Regular" panose="020B0500000000000000" charset="-122"/>
              <a:cs typeface="Arial" panose="020B0604020202020204" pitchFamily="34" charset="0"/>
              <a:sym typeface="+mn-ea"/>
            </a:endParaRPr>
          </a:p>
          <a:p>
            <a:r>
              <a:rPr lang="en-US" altLang="zh-CN" sz="2800" dirty="0">
                <a:solidFill>
                  <a:schemeClr val="bg1">
                    <a:lumMod val="95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  <a:cs typeface="Arial" panose="020B0604020202020204" pitchFamily="34" charset="0"/>
                <a:sym typeface="+mn-ea"/>
              </a:rPr>
              <a:t>3</a:t>
            </a:r>
            <a:r>
              <a:rPr lang="zh-CN" altLang="en-US" sz="2800" dirty="0">
                <a:solidFill>
                  <a:schemeClr val="bg1">
                    <a:lumMod val="95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  <a:cs typeface="Arial" panose="020B0604020202020204" pitchFamily="34" charset="0"/>
                <a:sym typeface="+mn-ea"/>
              </a:rPr>
              <a:t>0%</a:t>
            </a:r>
            <a:endParaRPr lang="en-US" altLang="zh-CN" sz="2800" dirty="0">
              <a:solidFill>
                <a:schemeClr val="bg1">
                  <a:lumMod val="95000"/>
                </a:schemeClr>
              </a:solidFill>
              <a:latin typeface="思源黑体 CN Regular" panose="020B0500000000000000" charset="-122"/>
              <a:ea typeface="思源黑体 CN Regular" panose="020B0500000000000000" charset="-122"/>
              <a:cs typeface="Arial" panose="020B0604020202020204" pitchFamily="34" charset="0"/>
              <a:sym typeface="+mn-ea"/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85F9F2B5-BD98-4498-85D5-E7DF5EB52EBA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87" name="组合 86"/>
          <p:cNvGrpSpPr/>
          <p:nvPr/>
        </p:nvGrpSpPr>
        <p:grpSpPr>
          <a:xfrm>
            <a:off x="567771" y="519301"/>
            <a:ext cx="3259455" cy="584775"/>
            <a:chOff x="-344724" y="526921"/>
            <a:chExt cx="3259455" cy="584775"/>
          </a:xfrm>
        </p:grpSpPr>
        <p:sp>
          <p:nvSpPr>
            <p:cNvPr id="88" name="任意多边形: 形状 87"/>
            <p:cNvSpPr/>
            <p:nvPr/>
          </p:nvSpPr>
          <p:spPr>
            <a:xfrm flipH="1" flipV="1">
              <a:off x="-344724" y="839341"/>
              <a:ext cx="3259455" cy="269875"/>
            </a:xfrm>
            <a:custGeom>
              <a:avLst/>
              <a:gdLst>
                <a:gd name="connsiteX0" fmla="*/ 1295400 w 1295400"/>
                <a:gd name="connsiteY0" fmla="*/ 133350 h 133350"/>
                <a:gd name="connsiteX1" fmla="*/ 1162050 w 1295400"/>
                <a:gd name="connsiteY1" fmla="*/ 0 h 133350"/>
                <a:gd name="connsiteX2" fmla="*/ 0 w 1295400"/>
                <a:gd name="connsiteY2" fmla="*/ 0 h 133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95400" h="133350">
                  <a:moveTo>
                    <a:pt x="1295400" y="133350"/>
                  </a:moveTo>
                  <a:lnTo>
                    <a:pt x="1162050" y="0"/>
                  </a:lnTo>
                  <a:lnTo>
                    <a:pt x="0" y="0"/>
                  </a:lnTo>
                </a:path>
              </a:pathLst>
            </a:custGeom>
            <a:noFill/>
            <a:ln>
              <a:gradFill flip="none" rotWithShape="1">
                <a:gsLst>
                  <a:gs pos="0">
                    <a:srgbClr val="032AFF"/>
                  </a:gs>
                  <a:gs pos="100000">
                    <a:srgbClr val="4BCBFF"/>
                  </a:gs>
                </a:gsLst>
                <a:lin ang="0" scaled="1"/>
                <a:tileRect/>
              </a:gradFill>
              <a:headEnd type="none"/>
              <a:tailEnd type="oval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黑体" panose="02010609060101010101" pitchFamily="49" charset="-122"/>
                <a:ea typeface="思源黑体 CN Regular" panose="020B0500000000000000" charset="-122"/>
                <a:cs typeface="+mn-cs"/>
              </a:endParaRPr>
            </a:p>
          </p:txBody>
        </p:sp>
        <p:grpSp>
          <p:nvGrpSpPr>
            <p:cNvPr id="89" name="组合 88"/>
            <p:cNvGrpSpPr/>
            <p:nvPr/>
          </p:nvGrpSpPr>
          <p:grpSpPr>
            <a:xfrm>
              <a:off x="20093" y="526921"/>
              <a:ext cx="2665810" cy="584775"/>
              <a:chOff x="7545844" y="1737251"/>
              <a:chExt cx="2665810" cy="584775"/>
            </a:xfrm>
          </p:grpSpPr>
          <p:sp>
            <p:nvSpPr>
              <p:cNvPr id="90" name="矩形 89"/>
              <p:cNvSpPr/>
              <p:nvPr/>
            </p:nvSpPr>
            <p:spPr>
              <a:xfrm>
                <a:off x="7545844" y="1737251"/>
                <a:ext cx="2646879" cy="584775"/>
              </a:xfrm>
              <a:prstGeom prst="rect">
                <a:avLst/>
              </a:prstGeom>
              <a:effectLst>
                <a:outerShdw blurRad="63500" sx="102000" sy="102000" algn="ctr" rotWithShape="0">
                  <a:srgbClr val="0079DE">
                    <a:alpha val="51000"/>
                  </a:srgbClr>
                </a:outerShdw>
              </a:effectLst>
            </p:spPr>
            <p:txBody>
              <a:bodyPr wrap="none">
                <a:sp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32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032AFF"/>
                    </a:solidFill>
                    <a:uLnTx/>
                    <a:uFillTx/>
                    <a:latin typeface="黑体" panose="02010609060101010101" pitchFamily="49" charset="-122"/>
                    <a:ea typeface="黑体" panose="02010609060101010101" pitchFamily="49" charset="-122"/>
                  </a:rPr>
                  <a:t>招生就业情况</a:t>
                </a:r>
              </a:p>
            </p:txBody>
          </p:sp>
          <p:sp>
            <p:nvSpPr>
              <p:cNvPr id="91" name="矩形 90"/>
              <p:cNvSpPr/>
              <p:nvPr/>
            </p:nvSpPr>
            <p:spPr>
              <a:xfrm>
                <a:off x="7564776" y="1737251"/>
                <a:ext cx="2646878" cy="584775"/>
              </a:xfrm>
              <a:prstGeom prst="rect">
                <a:avLst/>
              </a:prstGeom>
              <a:effectLst>
                <a:outerShdw blurRad="63500" sx="102000" sy="102000" algn="ctr" rotWithShape="0">
                  <a:srgbClr val="0079DE">
                    <a:alpha val="51000"/>
                  </a:srgbClr>
                </a:outerShdw>
              </a:effectLst>
            </p:spPr>
            <p:txBody>
              <a:bodyPr wrap="none">
                <a:sp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3200" b="0" i="1" u="none" strike="noStrike" kern="1200" cap="none" spc="0" normalizeH="0" baseline="0" noProof="0" dirty="0">
                    <a:ln>
                      <a:noFill/>
                    </a:ln>
                    <a:gradFill>
                      <a:gsLst>
                        <a:gs pos="63000">
                          <a:srgbClr val="E7F8FF"/>
                        </a:gs>
                        <a:gs pos="0">
                          <a:schemeClr val="bg1"/>
                        </a:gs>
                        <a:gs pos="100000">
                          <a:srgbClr val="608BDD"/>
                        </a:gs>
                      </a:gsLst>
                      <a:lin ang="5400000" scaled="1"/>
                    </a:gradFill>
                    <a:effectLst>
                      <a:outerShdw blurRad="508000" sx="102000" sy="102000" algn="ctr" rotWithShape="0">
                        <a:srgbClr val="0079DE">
                          <a:alpha val="48000"/>
                        </a:srgbClr>
                      </a:outerShdw>
                    </a:effectLst>
                    <a:uLnTx/>
                    <a:uFillTx/>
                    <a:latin typeface="黑体" panose="02010609060101010101" pitchFamily="49" charset="-122"/>
                    <a:ea typeface="黑体" panose="02010609060101010101" pitchFamily="49" charset="-122"/>
                  </a:rPr>
                  <a:t>招生就业情况</a:t>
                </a:r>
              </a:p>
            </p:txBody>
          </p:sp>
        </p:grpSp>
      </p:grpSp>
      <p:pic>
        <p:nvPicPr>
          <p:cNvPr id="52" name="图片 51"/>
          <p:cNvPicPr>
            <a:picLocks noChangeAspect="1"/>
          </p:cNvPicPr>
          <p:nvPr/>
        </p:nvPicPr>
        <p:blipFill>
          <a:blip r:embed="rId23">
            <a:biLevel thresh="25000"/>
          </a:blip>
          <a:stretch>
            <a:fillRect/>
          </a:stretch>
        </p:blipFill>
        <p:spPr>
          <a:xfrm>
            <a:off x="7475855" y="6282055"/>
            <a:ext cx="408305" cy="408305"/>
          </a:xfrm>
          <a:prstGeom prst="rect">
            <a:avLst/>
          </a:prstGeom>
        </p:spPr>
      </p:pic>
      <p:grpSp>
        <p:nvGrpSpPr>
          <p:cNvPr id="54" name="组合 53"/>
          <p:cNvGrpSpPr/>
          <p:nvPr/>
        </p:nvGrpSpPr>
        <p:grpSpPr>
          <a:xfrm>
            <a:off x="7819977" y="6195060"/>
            <a:ext cx="4177068" cy="480695"/>
            <a:chOff x="450" y="2452"/>
            <a:chExt cx="11447" cy="757"/>
          </a:xfrm>
        </p:grpSpPr>
        <p:sp>
          <p:nvSpPr>
            <p:cNvPr id="55" name="文本框 54"/>
            <p:cNvSpPr txBox="1"/>
            <p:nvPr/>
          </p:nvSpPr>
          <p:spPr>
            <a:xfrm flipH="1">
              <a:off x="450" y="2452"/>
              <a:ext cx="11447" cy="745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CN"/>
              </a:defPPr>
              <a:lvl1pPr algn="ctr">
                <a:defRPr sz="4000">
                  <a:gradFill flip="none" rotWithShape="1">
                    <a:gsLst>
                      <a:gs pos="0">
                        <a:srgbClr val="62FFFF"/>
                      </a:gs>
                      <a:gs pos="100000">
                        <a:srgbClr val="0D69FF"/>
                      </a:gs>
                    </a:gsLst>
                    <a:lin ang="2700000" scaled="1"/>
                    <a:tileRect/>
                  </a:gradFill>
                  <a:latin typeface="Agency FB" panose="020B0503020202020204" pitchFamily="34" charset="0"/>
                </a:defRPr>
              </a:lvl1pPr>
            </a:lstStyle>
            <a:p>
              <a:pPr>
                <a:lnSpc>
                  <a:spcPct val="140000"/>
                </a:lnSpc>
              </a:pPr>
              <a:r>
                <a:rPr lang="zh-CN" altLang="en-US" sz="2000" i="1" noProof="0" dirty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人</a:t>
              </a:r>
              <a:r>
                <a:rPr lang="en-US" altLang="zh-CN" sz="2000" i="1" noProof="0" dirty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 </a:t>
              </a:r>
              <a:r>
                <a:rPr lang="zh-CN" altLang="en-US" sz="2000" i="1" noProof="0" dirty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工</a:t>
              </a:r>
              <a:r>
                <a:rPr lang="en-US" altLang="zh-CN" sz="2000" i="1" noProof="0" dirty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 </a:t>
              </a:r>
              <a:r>
                <a:rPr lang="zh-CN" altLang="en-US" sz="2000" i="1" noProof="0" dirty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智</a:t>
              </a:r>
              <a:r>
                <a:rPr lang="en-US" altLang="zh-CN" sz="2000" i="1" noProof="0" dirty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 </a:t>
              </a:r>
              <a:r>
                <a:rPr lang="zh-CN" altLang="en-US" sz="2000" i="1" noProof="0" dirty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能</a:t>
              </a:r>
              <a:r>
                <a:rPr lang="en-US" altLang="zh-CN" sz="2000" i="1" noProof="0" dirty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 </a:t>
              </a:r>
              <a:r>
                <a:rPr lang="zh-CN" altLang="en-US" sz="2000" i="1" noProof="0" dirty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与</a:t>
              </a:r>
              <a:r>
                <a:rPr lang="en-US" altLang="zh-CN" sz="2000" i="1" noProof="0" dirty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 </a:t>
              </a:r>
              <a:r>
                <a:rPr lang="zh-CN" altLang="en-US" sz="2000" i="1" noProof="0" dirty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大</a:t>
              </a:r>
              <a:r>
                <a:rPr lang="en-US" altLang="zh-CN" sz="2000" i="1" noProof="0" dirty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 </a:t>
              </a:r>
              <a:r>
                <a:rPr lang="zh-CN" altLang="en-US" sz="2000" i="1" noProof="0" dirty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数</a:t>
              </a:r>
              <a:r>
                <a:rPr lang="en-US" altLang="zh-CN" sz="2000" i="1" noProof="0" dirty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 </a:t>
              </a:r>
              <a:r>
                <a:rPr lang="zh-CN" altLang="en-US" sz="2000" i="1" noProof="0" dirty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据</a:t>
              </a:r>
              <a:r>
                <a:rPr lang="en-US" altLang="zh-CN" sz="2000" i="1" noProof="0" dirty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 </a:t>
              </a:r>
              <a:r>
                <a:rPr lang="zh-CN" altLang="en-US" sz="2000" i="1" noProof="0" dirty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学</a:t>
              </a:r>
              <a:r>
                <a:rPr lang="en-US" altLang="zh-CN" sz="2000" i="1" noProof="0" dirty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 </a:t>
              </a:r>
              <a:r>
                <a:rPr lang="zh-CN" altLang="en-US" sz="2000" i="1" noProof="0" dirty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院</a:t>
              </a:r>
            </a:p>
          </p:txBody>
        </p:sp>
        <p:sp>
          <p:nvSpPr>
            <p:cNvPr id="56" name="文本框 55"/>
            <p:cNvSpPr txBox="1"/>
            <p:nvPr/>
          </p:nvSpPr>
          <p:spPr>
            <a:xfrm flipH="1">
              <a:off x="820" y="2464"/>
              <a:ext cx="10861" cy="745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CN"/>
              </a:defPPr>
              <a:lvl1pPr algn="ctr">
                <a:defRPr sz="4000">
                  <a:gradFill flip="none" rotWithShape="1">
                    <a:gsLst>
                      <a:gs pos="0">
                        <a:srgbClr val="62FFFF"/>
                      </a:gs>
                      <a:gs pos="100000">
                        <a:srgbClr val="0D69FF"/>
                      </a:gs>
                    </a:gsLst>
                    <a:lin ang="2700000" scaled="1"/>
                    <a:tileRect/>
                  </a:gradFill>
                  <a:latin typeface="Agency FB" panose="020B0503020202020204" pitchFamily="34" charset="0"/>
                </a:defRPr>
              </a:lvl1pPr>
            </a:lstStyle>
            <a:p>
              <a:pPr>
                <a:lnSpc>
                  <a:spcPct val="140000"/>
                </a:lnSpc>
              </a:pPr>
              <a:r>
                <a:rPr lang="zh-CN" altLang="en-US" sz="2000" i="1" noProof="0" dirty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人</a:t>
              </a:r>
              <a:r>
                <a:rPr lang="en-US" altLang="zh-CN" sz="2000" i="1" noProof="0" dirty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 </a:t>
              </a:r>
              <a:r>
                <a:rPr lang="zh-CN" altLang="en-US" sz="2000" i="1" noProof="0" dirty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工</a:t>
              </a:r>
              <a:r>
                <a:rPr lang="en-US" altLang="zh-CN" sz="2000" i="1" noProof="0" dirty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 </a:t>
              </a:r>
              <a:r>
                <a:rPr lang="zh-CN" altLang="en-US" sz="2000" i="1" noProof="0" dirty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智</a:t>
              </a:r>
              <a:r>
                <a:rPr lang="en-US" altLang="zh-CN" sz="2000" i="1" noProof="0" dirty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 </a:t>
              </a:r>
              <a:r>
                <a:rPr lang="zh-CN" altLang="en-US" sz="2000" i="1" noProof="0" dirty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能</a:t>
              </a:r>
              <a:r>
                <a:rPr lang="en-US" altLang="zh-CN" sz="2000" i="1" noProof="0" dirty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 </a:t>
              </a:r>
              <a:r>
                <a:rPr lang="zh-CN" altLang="en-US" sz="2000" i="1" noProof="0" dirty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与</a:t>
              </a:r>
              <a:r>
                <a:rPr lang="en-US" altLang="zh-CN" sz="2000" i="1" noProof="0" dirty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 </a:t>
              </a:r>
              <a:r>
                <a:rPr lang="zh-CN" altLang="en-US" sz="2000" i="1" noProof="0" dirty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大</a:t>
              </a:r>
              <a:r>
                <a:rPr lang="en-US" altLang="zh-CN" sz="2000" i="1" noProof="0" dirty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 </a:t>
              </a:r>
              <a:r>
                <a:rPr lang="zh-CN" altLang="en-US" sz="2000" i="1" noProof="0" dirty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数</a:t>
              </a:r>
              <a:r>
                <a:rPr lang="en-US" altLang="zh-CN" sz="2000" i="1" noProof="0" dirty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 </a:t>
              </a:r>
              <a:r>
                <a:rPr lang="zh-CN" altLang="en-US" sz="2000" i="1" noProof="0" dirty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据</a:t>
              </a:r>
              <a:r>
                <a:rPr lang="en-US" altLang="zh-CN" sz="2000" i="1" noProof="0" dirty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 </a:t>
              </a:r>
              <a:r>
                <a:rPr lang="zh-CN" altLang="en-US" sz="2000" i="1" noProof="0" dirty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学</a:t>
              </a:r>
              <a:r>
                <a:rPr lang="en-US" altLang="zh-CN" sz="2000" i="1" noProof="0" dirty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 </a:t>
              </a:r>
              <a:r>
                <a:rPr lang="zh-CN" altLang="en-US" sz="2000" i="1" noProof="0" dirty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院</a:t>
              </a:r>
            </a:p>
          </p:txBody>
        </p:sp>
      </p:grpSp>
      <p:grpSp>
        <p:nvGrpSpPr>
          <p:cNvPr id="159" name="PA_组合 434"/>
          <p:cNvGrpSpPr/>
          <p:nvPr>
            <p:custDataLst>
              <p:tags r:id="rId1"/>
            </p:custDataLst>
          </p:nvPr>
        </p:nvGrpSpPr>
        <p:grpSpPr>
          <a:xfrm>
            <a:off x="889138" y="1707937"/>
            <a:ext cx="487164" cy="459531"/>
            <a:chOff x="7755658" y="3102428"/>
            <a:chExt cx="1526264" cy="1439692"/>
          </a:xfrm>
          <a:gradFill>
            <a:gsLst>
              <a:gs pos="0">
                <a:srgbClr val="5AD9FC">
                  <a:alpha val="60000"/>
                </a:srgbClr>
              </a:gs>
              <a:gs pos="100000">
                <a:srgbClr val="0361D3">
                  <a:alpha val="55000"/>
                </a:srgbClr>
              </a:gs>
            </a:gsLst>
            <a:lin ang="5400000" scaled="1"/>
          </a:gradFill>
        </p:grpSpPr>
        <p:sp>
          <p:nvSpPr>
            <p:cNvPr id="160" name="矩形 159"/>
            <p:cNvSpPr/>
            <p:nvPr/>
          </p:nvSpPr>
          <p:spPr>
            <a:xfrm>
              <a:off x="8388209" y="3648407"/>
              <a:ext cx="893713" cy="893713"/>
            </a:xfrm>
            <a:prstGeom prst="rect">
              <a:avLst/>
            </a:prstGeom>
            <a:gradFill flip="none" rotWithShape="1">
              <a:gsLst>
                <a:gs pos="0">
                  <a:srgbClr val="07C5FB">
                    <a:alpha val="63000"/>
                  </a:srgbClr>
                </a:gs>
                <a:gs pos="100000">
                  <a:srgbClr val="0361D3">
                    <a:alpha val="75000"/>
                  </a:srgbClr>
                </a:gs>
              </a:gsLst>
              <a:lin ang="16200000" scaled="1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  <a:scene3d>
              <a:camera prst="isometricRightUp"/>
              <a:lightRig rig="threePt" dir="t"/>
            </a:scene3d>
          </p:spPr>
          <p:txBody>
            <a:bodyPr rtlCol="0" anchor="ctr"/>
            <a:lstStyle/>
            <a:p>
              <a:pPr algn="ctr">
                <a:lnSpc>
                  <a:spcPct val="130000"/>
                </a:lnSpc>
                <a:defRPr/>
              </a:pPr>
              <a:endParaRPr lang="zh-CN" altLang="en-US" kern="0">
                <a:solidFill>
                  <a:srgbClr val="132545">
                    <a:lumMod val="75000"/>
                  </a:srgbClr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161" name="矩形 160"/>
            <p:cNvSpPr/>
            <p:nvPr/>
          </p:nvSpPr>
          <p:spPr>
            <a:xfrm>
              <a:off x="8071920" y="3102428"/>
              <a:ext cx="893713" cy="893713"/>
            </a:xfrm>
            <a:prstGeom prst="rect">
              <a:avLst/>
            </a:prstGeom>
            <a:gradFill flip="none" rotWithShape="1">
              <a:gsLst>
                <a:gs pos="0">
                  <a:srgbClr val="5AD9FC">
                    <a:alpha val="79000"/>
                  </a:srgbClr>
                </a:gs>
                <a:gs pos="100000">
                  <a:srgbClr val="07C5FB"/>
                </a:gs>
              </a:gsLst>
              <a:lin ang="5400000" scaled="1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  <a:scene3d>
              <a:camera prst="isometricTopUp"/>
              <a:lightRig rig="threePt" dir="t"/>
            </a:scene3d>
          </p:spPr>
          <p:txBody>
            <a:bodyPr rtlCol="0" anchor="ctr"/>
            <a:lstStyle/>
            <a:p>
              <a:pPr algn="ctr">
                <a:lnSpc>
                  <a:spcPct val="130000"/>
                </a:lnSpc>
                <a:defRPr/>
              </a:pPr>
              <a:endParaRPr lang="zh-CN" altLang="en-US" kern="0">
                <a:solidFill>
                  <a:srgbClr val="132545">
                    <a:lumMod val="75000"/>
                  </a:srgbClr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162" name="图文框 161"/>
            <p:cNvSpPr>
              <a:spLocks noChangeAspect="1"/>
            </p:cNvSpPr>
            <p:nvPr/>
          </p:nvSpPr>
          <p:spPr>
            <a:xfrm>
              <a:off x="7755658" y="3648435"/>
              <a:ext cx="893657" cy="893657"/>
            </a:xfrm>
            <a:prstGeom prst="frame">
              <a:avLst>
                <a:gd name="adj1" fmla="val 50000"/>
              </a:avLst>
            </a:prstGeom>
            <a:gradFill flip="none" rotWithShape="1">
              <a:gsLst>
                <a:gs pos="0">
                  <a:srgbClr val="024596">
                    <a:alpha val="76000"/>
                  </a:srgbClr>
                </a:gs>
                <a:gs pos="100000">
                  <a:srgbClr val="0361D3">
                    <a:alpha val="67000"/>
                  </a:srgbClr>
                </a:gs>
              </a:gsLst>
              <a:lin ang="18900000" scaled="1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  <a:scene3d>
              <a:camera prst="isometricLeftDown"/>
              <a:lightRig rig="threePt" dir="t"/>
            </a:scene3d>
          </p:spPr>
          <p:txBody>
            <a:bodyPr rtlCol="0" anchor="ctr"/>
            <a:lstStyle/>
            <a:p>
              <a:pPr algn="ctr">
                <a:lnSpc>
                  <a:spcPct val="130000"/>
                </a:lnSpc>
                <a:defRPr/>
              </a:pPr>
              <a:endParaRPr lang="zh-CN" altLang="en-US" kern="0">
                <a:solidFill>
                  <a:srgbClr val="132545">
                    <a:lumMod val="75000"/>
                  </a:srgbClr>
                </a:solidFill>
                <a:ea typeface="宋体" panose="02010600030101010101" pitchFamily="2" charset="-122"/>
              </a:endParaRPr>
            </a:p>
          </p:txBody>
        </p:sp>
      </p:grpSp>
      <p:grpSp>
        <p:nvGrpSpPr>
          <p:cNvPr id="26" name="PA_组合 434"/>
          <p:cNvGrpSpPr/>
          <p:nvPr>
            <p:custDataLst>
              <p:tags r:id="rId2"/>
            </p:custDataLst>
          </p:nvPr>
        </p:nvGrpSpPr>
        <p:grpSpPr>
          <a:xfrm>
            <a:off x="889138" y="5227107"/>
            <a:ext cx="487164" cy="459531"/>
            <a:chOff x="7755658" y="3102428"/>
            <a:chExt cx="1526264" cy="1439692"/>
          </a:xfrm>
          <a:gradFill>
            <a:gsLst>
              <a:gs pos="0">
                <a:srgbClr val="5AD9FC">
                  <a:alpha val="60000"/>
                </a:srgbClr>
              </a:gs>
              <a:gs pos="100000">
                <a:srgbClr val="0361D3">
                  <a:alpha val="55000"/>
                </a:srgbClr>
              </a:gs>
            </a:gsLst>
            <a:lin ang="5400000" scaled="1"/>
          </a:gradFill>
        </p:grpSpPr>
        <p:sp>
          <p:nvSpPr>
            <p:cNvPr id="27" name="矩形 26"/>
            <p:cNvSpPr/>
            <p:nvPr/>
          </p:nvSpPr>
          <p:spPr>
            <a:xfrm>
              <a:off x="8388209" y="3648407"/>
              <a:ext cx="893713" cy="893713"/>
            </a:xfrm>
            <a:prstGeom prst="rect">
              <a:avLst/>
            </a:prstGeom>
            <a:gradFill flip="none" rotWithShape="1">
              <a:gsLst>
                <a:gs pos="0">
                  <a:srgbClr val="07C5FB">
                    <a:alpha val="63000"/>
                  </a:srgbClr>
                </a:gs>
                <a:gs pos="100000">
                  <a:srgbClr val="0361D3">
                    <a:alpha val="75000"/>
                  </a:srgbClr>
                </a:gs>
              </a:gsLst>
              <a:lin ang="16200000" scaled="1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  <a:scene3d>
              <a:camera prst="isometricRightUp"/>
              <a:lightRig rig="threePt" dir="t"/>
            </a:scene3d>
          </p:spPr>
          <p:txBody>
            <a:bodyPr rtlCol="0" anchor="ctr"/>
            <a:lstStyle/>
            <a:p>
              <a:pPr algn="ctr">
                <a:lnSpc>
                  <a:spcPct val="130000"/>
                </a:lnSpc>
                <a:defRPr/>
              </a:pPr>
              <a:endParaRPr lang="zh-CN" altLang="en-US" kern="0">
                <a:solidFill>
                  <a:srgbClr val="132545">
                    <a:lumMod val="75000"/>
                  </a:srgbClr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28" name="矩形 27"/>
            <p:cNvSpPr/>
            <p:nvPr/>
          </p:nvSpPr>
          <p:spPr>
            <a:xfrm>
              <a:off x="8071920" y="3102428"/>
              <a:ext cx="893713" cy="893713"/>
            </a:xfrm>
            <a:prstGeom prst="rect">
              <a:avLst/>
            </a:prstGeom>
            <a:gradFill flip="none" rotWithShape="1">
              <a:gsLst>
                <a:gs pos="0">
                  <a:srgbClr val="5AD9FC">
                    <a:alpha val="79000"/>
                  </a:srgbClr>
                </a:gs>
                <a:gs pos="100000">
                  <a:srgbClr val="07C5FB"/>
                </a:gs>
              </a:gsLst>
              <a:lin ang="5400000" scaled="1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  <a:scene3d>
              <a:camera prst="isometricTopUp"/>
              <a:lightRig rig="threePt" dir="t"/>
            </a:scene3d>
          </p:spPr>
          <p:txBody>
            <a:bodyPr rtlCol="0" anchor="ctr"/>
            <a:lstStyle/>
            <a:p>
              <a:pPr algn="ctr">
                <a:lnSpc>
                  <a:spcPct val="130000"/>
                </a:lnSpc>
                <a:defRPr/>
              </a:pPr>
              <a:endParaRPr lang="zh-CN" altLang="en-US" kern="0">
                <a:solidFill>
                  <a:srgbClr val="132545">
                    <a:lumMod val="75000"/>
                  </a:srgbClr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29" name="图文框 28"/>
            <p:cNvSpPr>
              <a:spLocks noChangeAspect="1"/>
            </p:cNvSpPr>
            <p:nvPr/>
          </p:nvSpPr>
          <p:spPr>
            <a:xfrm>
              <a:off x="7755658" y="3648435"/>
              <a:ext cx="893657" cy="893657"/>
            </a:xfrm>
            <a:prstGeom prst="frame">
              <a:avLst>
                <a:gd name="adj1" fmla="val 50000"/>
              </a:avLst>
            </a:prstGeom>
            <a:gradFill flip="none" rotWithShape="1">
              <a:gsLst>
                <a:gs pos="0">
                  <a:srgbClr val="024596">
                    <a:alpha val="76000"/>
                  </a:srgbClr>
                </a:gs>
                <a:gs pos="100000">
                  <a:srgbClr val="0361D3">
                    <a:alpha val="67000"/>
                  </a:srgbClr>
                </a:gs>
              </a:gsLst>
              <a:lin ang="18900000" scaled="1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  <a:scene3d>
              <a:camera prst="isometricLeftDown"/>
              <a:lightRig rig="threePt" dir="t"/>
            </a:scene3d>
          </p:spPr>
          <p:txBody>
            <a:bodyPr rtlCol="0" anchor="ctr"/>
            <a:lstStyle/>
            <a:p>
              <a:pPr algn="ctr">
                <a:lnSpc>
                  <a:spcPct val="130000"/>
                </a:lnSpc>
                <a:defRPr/>
              </a:pPr>
              <a:endParaRPr lang="zh-CN" altLang="en-US" kern="0">
                <a:solidFill>
                  <a:srgbClr val="132545">
                    <a:lumMod val="75000"/>
                  </a:srgbClr>
                </a:solidFill>
                <a:ea typeface="宋体" panose="02010600030101010101" pitchFamily="2" charset="-122"/>
              </a:endParaRPr>
            </a:p>
          </p:txBody>
        </p:sp>
      </p:grpSp>
      <p:sp>
        <p:nvSpPr>
          <p:cNvPr id="13" name="文本框 12"/>
          <p:cNvSpPr txBox="1"/>
          <p:nvPr/>
        </p:nvSpPr>
        <p:spPr>
          <a:xfrm>
            <a:off x="1593215" y="3129915"/>
            <a:ext cx="2545080" cy="5981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dist">
              <a:lnSpc>
                <a:spcPct val="150000"/>
              </a:lnSpc>
              <a:buClrTx/>
              <a:buSzTx/>
              <a:buFontTx/>
            </a:pPr>
            <a:r>
              <a:rPr lang="zh-CN" altLang="en-US" sz="2400" dirty="0">
                <a:solidFill>
                  <a:schemeClr val="bg1"/>
                </a:solidFill>
                <a:latin typeface="方正粗雅宋_GBK" panose="02000000000000000000" charset="-122"/>
                <a:ea typeface="方正粗雅宋_GBK" panose="02000000000000000000" charset="-122"/>
                <a:cs typeface="方正粗雅宋_GBK" panose="02000000000000000000" charset="-122"/>
                <a:sym typeface="+mn-ea"/>
              </a:rPr>
              <a:t>就业以本地为主</a:t>
            </a:r>
            <a:endParaRPr lang="zh-CN" altLang="en-US" sz="2400" dirty="0">
              <a:solidFill>
                <a:schemeClr val="bg1"/>
              </a:solidFill>
              <a:latin typeface="方正粗雅宋_GBK" panose="02000000000000000000" charset="-122"/>
              <a:ea typeface="方正粗雅宋_GBK" panose="02000000000000000000" charset="-122"/>
              <a:cs typeface="方正粗雅宋_GBK" panose="02000000000000000000" charset="-122"/>
            </a:endParaRPr>
          </a:p>
        </p:txBody>
      </p:sp>
      <p:grpSp>
        <p:nvGrpSpPr>
          <p:cNvPr id="22" name="PA_组合 434"/>
          <p:cNvGrpSpPr/>
          <p:nvPr>
            <p:custDataLst>
              <p:tags r:id="rId3"/>
            </p:custDataLst>
          </p:nvPr>
        </p:nvGrpSpPr>
        <p:grpSpPr>
          <a:xfrm>
            <a:off x="889000" y="3230880"/>
            <a:ext cx="487045" cy="459740"/>
            <a:chOff x="7755658" y="3102428"/>
            <a:chExt cx="1526264" cy="1439692"/>
          </a:xfrm>
          <a:gradFill>
            <a:gsLst>
              <a:gs pos="0">
                <a:srgbClr val="5AD9FC">
                  <a:alpha val="60000"/>
                </a:srgbClr>
              </a:gs>
              <a:gs pos="100000">
                <a:srgbClr val="0361D3">
                  <a:alpha val="55000"/>
                </a:srgbClr>
              </a:gs>
            </a:gsLst>
            <a:lin ang="5400000" scaled="1"/>
          </a:gradFill>
        </p:grpSpPr>
        <p:sp>
          <p:nvSpPr>
            <p:cNvPr id="23" name="矩形 22"/>
            <p:cNvSpPr/>
            <p:nvPr/>
          </p:nvSpPr>
          <p:spPr>
            <a:xfrm>
              <a:off x="8388209" y="3648407"/>
              <a:ext cx="893713" cy="893713"/>
            </a:xfrm>
            <a:prstGeom prst="rect">
              <a:avLst/>
            </a:prstGeom>
            <a:gradFill flip="none" rotWithShape="1">
              <a:gsLst>
                <a:gs pos="0">
                  <a:srgbClr val="07C5FB">
                    <a:alpha val="63000"/>
                  </a:srgbClr>
                </a:gs>
                <a:gs pos="100000">
                  <a:srgbClr val="0361D3">
                    <a:alpha val="75000"/>
                  </a:srgbClr>
                </a:gs>
              </a:gsLst>
              <a:lin ang="16200000" scaled="1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  <a:scene3d>
              <a:camera prst="isometricRightUp"/>
              <a:lightRig rig="threePt" dir="t"/>
            </a:scene3d>
          </p:spPr>
          <p:txBody>
            <a:bodyPr rtlCol="0" anchor="ctr"/>
            <a:lstStyle/>
            <a:p>
              <a:pPr algn="ctr">
                <a:lnSpc>
                  <a:spcPct val="130000"/>
                </a:lnSpc>
                <a:defRPr/>
              </a:pPr>
              <a:endParaRPr lang="zh-CN" altLang="en-US" kern="0">
                <a:solidFill>
                  <a:srgbClr val="132545">
                    <a:lumMod val="75000"/>
                  </a:srgbClr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24" name="矩形 23"/>
            <p:cNvSpPr/>
            <p:nvPr/>
          </p:nvSpPr>
          <p:spPr>
            <a:xfrm>
              <a:off x="8071920" y="3102428"/>
              <a:ext cx="893713" cy="893713"/>
            </a:xfrm>
            <a:prstGeom prst="rect">
              <a:avLst/>
            </a:prstGeom>
            <a:gradFill flip="none" rotWithShape="1">
              <a:gsLst>
                <a:gs pos="0">
                  <a:srgbClr val="5AD9FC">
                    <a:alpha val="79000"/>
                  </a:srgbClr>
                </a:gs>
                <a:gs pos="100000">
                  <a:srgbClr val="07C5FB"/>
                </a:gs>
              </a:gsLst>
              <a:lin ang="5400000" scaled="1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  <a:scene3d>
              <a:camera prst="isometricTopUp"/>
              <a:lightRig rig="threePt" dir="t"/>
            </a:scene3d>
          </p:spPr>
          <p:txBody>
            <a:bodyPr rtlCol="0" anchor="ctr"/>
            <a:lstStyle/>
            <a:p>
              <a:pPr algn="ctr">
                <a:lnSpc>
                  <a:spcPct val="130000"/>
                </a:lnSpc>
                <a:defRPr/>
              </a:pPr>
              <a:endParaRPr lang="zh-CN" altLang="en-US" kern="0">
                <a:solidFill>
                  <a:srgbClr val="132545">
                    <a:lumMod val="75000"/>
                  </a:srgbClr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25" name="图文框 24"/>
            <p:cNvSpPr>
              <a:spLocks noChangeAspect="1"/>
            </p:cNvSpPr>
            <p:nvPr/>
          </p:nvSpPr>
          <p:spPr>
            <a:xfrm>
              <a:off x="7755658" y="3648435"/>
              <a:ext cx="893657" cy="893657"/>
            </a:xfrm>
            <a:prstGeom prst="frame">
              <a:avLst>
                <a:gd name="adj1" fmla="val 50000"/>
              </a:avLst>
            </a:prstGeom>
            <a:gradFill flip="none" rotWithShape="1">
              <a:gsLst>
                <a:gs pos="0">
                  <a:srgbClr val="024596">
                    <a:alpha val="76000"/>
                  </a:srgbClr>
                </a:gs>
                <a:gs pos="100000">
                  <a:srgbClr val="0361D3">
                    <a:alpha val="67000"/>
                  </a:srgbClr>
                </a:gs>
              </a:gsLst>
              <a:lin ang="18900000" scaled="1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  <a:scene3d>
              <a:camera prst="isometricLeftDown"/>
              <a:lightRig rig="threePt" dir="t"/>
            </a:scene3d>
          </p:spPr>
          <p:txBody>
            <a:bodyPr rtlCol="0" anchor="ctr"/>
            <a:lstStyle/>
            <a:p>
              <a:pPr algn="ctr">
                <a:lnSpc>
                  <a:spcPct val="130000"/>
                </a:lnSpc>
                <a:defRPr/>
              </a:pPr>
              <a:endParaRPr lang="zh-CN" altLang="en-US" kern="0">
                <a:solidFill>
                  <a:srgbClr val="132545">
                    <a:lumMod val="75000"/>
                  </a:srgbClr>
                </a:solidFill>
                <a:ea typeface="宋体" panose="02010600030101010101" pitchFamily="2" charset="-122"/>
              </a:endParaRPr>
            </a:p>
          </p:txBody>
        </p:sp>
      </p:grpSp>
      <p:grpSp>
        <p:nvGrpSpPr>
          <p:cNvPr id="9" name="组合 8">
            <a:extLst>
              <a:ext uri="{FF2B5EF4-FFF2-40B4-BE49-F238E27FC236}">
                <a16:creationId xmlns:a16="http://schemas.microsoft.com/office/drawing/2014/main" id="{9FEA008A-CFCD-4890-8382-639BF74FD2B9}"/>
              </a:ext>
            </a:extLst>
          </p:cNvPr>
          <p:cNvGrpSpPr/>
          <p:nvPr/>
        </p:nvGrpSpPr>
        <p:grpSpPr>
          <a:xfrm>
            <a:off x="4831715" y="2459355"/>
            <a:ext cx="5733415" cy="2326005"/>
            <a:chOff x="4831715" y="2459355"/>
            <a:chExt cx="5733415" cy="2326005"/>
          </a:xfrm>
        </p:grpSpPr>
        <p:graphicFrame>
          <p:nvGraphicFramePr>
            <p:cNvPr id="10" name="图表 9"/>
            <p:cNvGraphicFramePr/>
            <p:nvPr>
              <p:extLst>
                <p:ext uri="{D42A27DB-BD31-4B8C-83A1-F6EECF244321}">
                  <p14:modId xmlns:p14="http://schemas.microsoft.com/office/powerpoint/2010/main" val="438369976"/>
                </p:ext>
              </p:extLst>
            </p:nvPr>
          </p:nvGraphicFramePr>
          <p:xfrm>
            <a:off x="4831715" y="2459355"/>
            <a:ext cx="1749425" cy="193929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4"/>
            </a:graphicData>
          </a:graphic>
        </p:graphicFrame>
        <p:graphicFrame>
          <p:nvGraphicFramePr>
            <p:cNvPr id="11" name="图表 10"/>
            <p:cNvGraphicFramePr/>
            <p:nvPr>
              <p:extLst>
                <p:ext uri="{D42A27DB-BD31-4B8C-83A1-F6EECF244321}">
                  <p14:modId xmlns:p14="http://schemas.microsoft.com/office/powerpoint/2010/main" val="3434130960"/>
                </p:ext>
              </p:extLst>
            </p:nvPr>
          </p:nvGraphicFramePr>
          <p:xfrm>
            <a:off x="6823710" y="2459355"/>
            <a:ext cx="1749425" cy="193929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5"/>
            </a:graphicData>
          </a:graphic>
        </p:graphicFrame>
        <p:graphicFrame>
          <p:nvGraphicFramePr>
            <p:cNvPr id="12" name="图表 11"/>
            <p:cNvGraphicFramePr/>
            <p:nvPr>
              <p:extLst>
                <p:ext uri="{D42A27DB-BD31-4B8C-83A1-F6EECF244321}">
                  <p14:modId xmlns:p14="http://schemas.microsoft.com/office/powerpoint/2010/main" val="8810112"/>
                </p:ext>
              </p:extLst>
            </p:nvPr>
          </p:nvGraphicFramePr>
          <p:xfrm>
            <a:off x="8815705" y="2459355"/>
            <a:ext cx="1749425" cy="193929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6"/>
            </a:graphicData>
          </a:graphic>
        </p:graphicFrame>
        <p:sp>
          <p:nvSpPr>
            <p:cNvPr id="30" name="文本框 29"/>
            <p:cNvSpPr txBox="1"/>
            <p:nvPr/>
          </p:nvSpPr>
          <p:spPr>
            <a:xfrm>
              <a:off x="5005070" y="4324985"/>
              <a:ext cx="1402080" cy="460375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r>
                <a:rPr lang="zh-CN" altLang="en-US" sz="2400">
                  <a:solidFill>
                    <a:schemeClr val="bg1">
                      <a:lumMod val="95000"/>
                    </a:schemeClr>
                  </a:solidFill>
                  <a:latin typeface="思源黑体 CN Regular" panose="020B0500000000000000" charset="-122"/>
                  <a:ea typeface="思源黑体 CN Regular" panose="020B0500000000000000" charset="-122"/>
                  <a:cs typeface="Arial" panose="020B0604020202020204" pitchFamily="34" charset="0"/>
                  <a:sym typeface="+mn-ea"/>
                </a:rPr>
                <a:t>合肥市内</a:t>
              </a:r>
            </a:p>
          </p:txBody>
        </p:sp>
        <p:sp>
          <p:nvSpPr>
            <p:cNvPr id="31" name="文本框 30"/>
            <p:cNvSpPr txBox="1"/>
            <p:nvPr/>
          </p:nvSpPr>
          <p:spPr>
            <a:xfrm>
              <a:off x="6997065" y="4324985"/>
              <a:ext cx="1402080" cy="460375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r>
                <a:rPr lang="zh-CN" altLang="en-US" sz="2400">
                  <a:solidFill>
                    <a:schemeClr val="bg1">
                      <a:lumMod val="95000"/>
                    </a:schemeClr>
                  </a:solidFill>
                  <a:latin typeface="思源黑体 CN Regular" panose="020B0500000000000000" charset="-122"/>
                  <a:ea typeface="思源黑体 CN Regular" panose="020B0500000000000000" charset="-122"/>
                  <a:cs typeface="Arial" panose="020B0604020202020204" pitchFamily="34" charset="0"/>
                  <a:sym typeface="+mn-ea"/>
                </a:rPr>
                <a:t>安徽省内</a:t>
              </a:r>
              <a:endParaRPr lang="zh-CN" altLang="en-US"/>
            </a:p>
          </p:txBody>
        </p:sp>
        <p:sp>
          <p:nvSpPr>
            <p:cNvPr id="32" name="文本框 31"/>
            <p:cNvSpPr txBox="1"/>
            <p:nvPr/>
          </p:nvSpPr>
          <p:spPr>
            <a:xfrm>
              <a:off x="8989060" y="4324985"/>
              <a:ext cx="1402080" cy="460375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r>
                <a:rPr lang="zh-CN" altLang="en-US" sz="2400">
                  <a:solidFill>
                    <a:schemeClr val="bg1">
                      <a:lumMod val="95000"/>
                    </a:schemeClr>
                  </a:solidFill>
                  <a:latin typeface="思源黑体 CN Regular" panose="020B0500000000000000" charset="-122"/>
                  <a:ea typeface="思源黑体 CN Regular" panose="020B0500000000000000" charset="-122"/>
                  <a:cs typeface="Arial" panose="020B0604020202020204" pitchFamily="34" charset="0"/>
                  <a:sym typeface="+mn-ea"/>
                </a:rPr>
                <a:t>其他地区</a:t>
              </a:r>
              <a:endParaRPr lang="zh-CN" altLang="en-US"/>
            </a:p>
          </p:txBody>
        </p:sp>
      </p:grpSp>
      <p:sp>
        <p:nvSpPr>
          <p:cNvPr id="3" name="文本框 2"/>
          <p:cNvSpPr txBox="1"/>
          <p:nvPr>
            <p:custDataLst>
              <p:tags r:id="rId4"/>
            </p:custDataLst>
          </p:nvPr>
        </p:nvSpPr>
        <p:spPr>
          <a:xfrm>
            <a:off x="5894019" y="1374817"/>
            <a:ext cx="45719" cy="938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dist">
              <a:lnSpc>
                <a:spcPct val="150000"/>
              </a:lnSpc>
            </a:pPr>
            <a:r>
              <a:rPr lang="en-US" sz="4000" spc="-10000" dirty="0">
                <a:gradFill flip="none" rotWithShape="1">
                  <a:gsLst>
                    <a:gs pos="2000">
                      <a:srgbClr val="02F8FF"/>
                    </a:gs>
                    <a:gs pos="100000">
                      <a:srgbClr val="25A6FC"/>
                    </a:gs>
                  </a:gsLst>
                  <a:lin ang="5400000" scaled="1"/>
                  <a:tileRect/>
                </a:gradFill>
                <a:latin typeface="汉仪晓波折纸体简" panose="00020600040101010101" charset="-122"/>
                <a:ea typeface="汉仪晓波折纸体简" panose="00020600040101010101" charset="-122"/>
                <a:cs typeface="方正粗雅宋_GBK" panose="02000000000000000000" charset="-122"/>
                <a:sym typeface="+mn-ea"/>
              </a:rPr>
              <a:t>0123456789</a:t>
            </a:r>
          </a:p>
        </p:txBody>
      </p:sp>
      <p:sp>
        <p:nvSpPr>
          <p:cNvPr id="45" name="文本框 44">
            <a:extLst>
              <a:ext uri="{FF2B5EF4-FFF2-40B4-BE49-F238E27FC236}">
                <a16:creationId xmlns:a16="http://schemas.microsoft.com/office/drawing/2014/main" id="{042E3F9F-EE68-4DE8-B728-5FAFE6E0EE38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5455218" y="1605521"/>
            <a:ext cx="457176" cy="707886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CN" sz="4000" dirty="0">
                <a:gradFill flip="none" rotWithShape="1">
                  <a:gsLst>
                    <a:gs pos="2000">
                      <a:srgbClr val="02F8FF"/>
                    </a:gs>
                    <a:gs pos="100000">
                      <a:srgbClr val="25A6FC"/>
                    </a:gs>
                  </a:gsLst>
                  <a:lin ang="5400000" scaled="1"/>
                  <a:tileRect/>
                </a:gradFill>
                <a:latin typeface="汉仪晓波折纸体简" panose="00020600040101010101" charset="-122"/>
                <a:ea typeface="汉仪晓波折纸体简" panose="00020600040101010101" charset="-122"/>
                <a:cs typeface="方正粗雅宋_GBK" panose="02000000000000000000" charset="-122"/>
                <a:sym typeface="+mn-ea"/>
              </a:rPr>
              <a:t>9</a:t>
            </a:r>
            <a:endParaRPr lang="zh-CN" altLang="en-US" sz="4000" dirty="0">
              <a:gradFill flip="none" rotWithShape="1">
                <a:gsLst>
                  <a:gs pos="2000">
                    <a:srgbClr val="02F8FF"/>
                  </a:gs>
                  <a:gs pos="100000">
                    <a:srgbClr val="25A6FC"/>
                  </a:gs>
                </a:gsLst>
                <a:lin ang="5400000" scaled="1"/>
                <a:tileRect/>
              </a:gradFill>
              <a:latin typeface="汉仪晓波折纸体简" panose="00020600040101010101" charset="-122"/>
              <a:ea typeface="汉仪晓波折纸体简" panose="00020600040101010101" charset="-122"/>
              <a:cs typeface="方正粗雅宋_GBK" panose="02000000000000000000" charset="-122"/>
              <a:sym typeface="+mn-ea"/>
            </a:endParaRPr>
          </a:p>
        </p:txBody>
      </p:sp>
      <p:sp>
        <p:nvSpPr>
          <p:cNvPr id="46" name="文本框 45">
            <a:extLst>
              <a:ext uri="{FF2B5EF4-FFF2-40B4-BE49-F238E27FC236}">
                <a16:creationId xmlns:a16="http://schemas.microsoft.com/office/drawing/2014/main" id="{67865FBE-AA2D-4E38-9199-EB350AEF1865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5819844" y="1605521"/>
            <a:ext cx="457176" cy="707886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CN" sz="4000" dirty="0">
                <a:gradFill flip="none" rotWithShape="1">
                  <a:gsLst>
                    <a:gs pos="2000">
                      <a:srgbClr val="02F8FF"/>
                    </a:gs>
                    <a:gs pos="100000">
                      <a:srgbClr val="25A6FC"/>
                    </a:gs>
                  </a:gsLst>
                  <a:lin ang="5400000" scaled="1"/>
                  <a:tileRect/>
                </a:gradFill>
                <a:latin typeface="汉仪晓波折纸体简" panose="00020600040101010101" charset="-122"/>
                <a:ea typeface="汉仪晓波折纸体简" panose="00020600040101010101" charset="-122"/>
                <a:cs typeface="方正粗雅宋_GBK" panose="02000000000000000000" charset="-122"/>
                <a:sym typeface="+mn-ea"/>
              </a:rPr>
              <a:t>6</a:t>
            </a:r>
            <a:endParaRPr lang="zh-CN" altLang="en-US" sz="4000" dirty="0">
              <a:gradFill flip="none" rotWithShape="1">
                <a:gsLst>
                  <a:gs pos="2000">
                    <a:srgbClr val="02F8FF"/>
                  </a:gs>
                  <a:gs pos="100000">
                    <a:srgbClr val="25A6FC"/>
                  </a:gs>
                </a:gsLst>
                <a:lin ang="5400000" scaled="1"/>
                <a:tileRect/>
              </a:gradFill>
              <a:latin typeface="汉仪晓波折纸体简" panose="00020600040101010101" charset="-122"/>
              <a:ea typeface="汉仪晓波折纸体简" panose="00020600040101010101" charset="-122"/>
              <a:cs typeface="方正粗雅宋_GBK" panose="02000000000000000000" charset="-122"/>
              <a:sym typeface="+mn-ea"/>
            </a:endParaRPr>
          </a:p>
        </p:txBody>
      </p:sp>
      <p:sp>
        <p:nvSpPr>
          <p:cNvPr id="48" name="文本框 47">
            <a:extLst>
              <a:ext uri="{FF2B5EF4-FFF2-40B4-BE49-F238E27FC236}">
                <a16:creationId xmlns:a16="http://schemas.microsoft.com/office/drawing/2014/main" id="{1937CBAA-033B-49DA-99FA-42C91551EBD1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4436711" y="4900443"/>
            <a:ext cx="172501" cy="938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dist">
              <a:lnSpc>
                <a:spcPct val="150000"/>
              </a:lnSpc>
            </a:pPr>
            <a:r>
              <a:rPr lang="en-US" sz="4000" spc="-10000" dirty="0">
                <a:gradFill flip="none" rotWithShape="1">
                  <a:gsLst>
                    <a:gs pos="2000">
                      <a:srgbClr val="02F8FF"/>
                    </a:gs>
                    <a:gs pos="100000">
                      <a:srgbClr val="25A6FC"/>
                    </a:gs>
                  </a:gsLst>
                  <a:lin ang="5400000" scaled="1"/>
                  <a:tileRect/>
                </a:gradFill>
                <a:latin typeface="汉仪晓波折纸体简" panose="00020600040101010101" charset="-122"/>
                <a:ea typeface="汉仪晓波折纸体简" panose="00020600040101010101" charset="-122"/>
                <a:cs typeface="方正粗雅宋_GBK" panose="02000000000000000000" charset="-122"/>
                <a:sym typeface="+mn-ea"/>
              </a:rPr>
              <a:t>0123456789</a:t>
            </a:r>
          </a:p>
        </p:txBody>
      </p:sp>
      <p:sp>
        <p:nvSpPr>
          <p:cNvPr id="49" name="文本框 48">
            <a:extLst>
              <a:ext uri="{FF2B5EF4-FFF2-40B4-BE49-F238E27FC236}">
                <a16:creationId xmlns:a16="http://schemas.microsoft.com/office/drawing/2014/main" id="{179EE197-60B9-4C81-B528-6EEC1050FD62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5165449" y="4900443"/>
            <a:ext cx="171499" cy="938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dist">
              <a:lnSpc>
                <a:spcPct val="150000"/>
              </a:lnSpc>
            </a:pPr>
            <a:r>
              <a:rPr lang="en-US" sz="4000" spc="-10000" dirty="0">
                <a:gradFill flip="none" rotWithShape="1">
                  <a:gsLst>
                    <a:gs pos="2000">
                      <a:srgbClr val="02F8FF"/>
                    </a:gs>
                    <a:gs pos="100000">
                      <a:srgbClr val="25A6FC"/>
                    </a:gs>
                  </a:gsLst>
                  <a:lin ang="5400000" scaled="1"/>
                  <a:tileRect/>
                </a:gradFill>
                <a:latin typeface="汉仪晓波折纸体简" panose="00020600040101010101" charset="-122"/>
                <a:ea typeface="汉仪晓波折纸体简" panose="00020600040101010101" charset="-122"/>
                <a:cs typeface="方正粗雅宋_GBK" panose="02000000000000000000" charset="-122"/>
                <a:sym typeface="+mn-ea"/>
              </a:rPr>
              <a:t>0123456789</a:t>
            </a:r>
          </a:p>
        </p:txBody>
      </p:sp>
      <p:sp>
        <p:nvSpPr>
          <p:cNvPr id="50" name="文本框 49">
            <a:extLst>
              <a:ext uri="{FF2B5EF4-FFF2-40B4-BE49-F238E27FC236}">
                <a16:creationId xmlns:a16="http://schemas.microsoft.com/office/drawing/2014/main" id="{3B3DFD49-78FE-4AB4-AB66-D635C3245C87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>
            <a:off x="5455218" y="4900443"/>
            <a:ext cx="176891" cy="938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dist">
              <a:lnSpc>
                <a:spcPct val="150000"/>
              </a:lnSpc>
            </a:pPr>
            <a:r>
              <a:rPr lang="en-US" sz="4000" spc="-10000" dirty="0">
                <a:gradFill flip="none" rotWithShape="1">
                  <a:gsLst>
                    <a:gs pos="2000">
                      <a:srgbClr val="02F8FF"/>
                    </a:gs>
                    <a:gs pos="100000">
                      <a:srgbClr val="25A6FC"/>
                    </a:gs>
                  </a:gsLst>
                  <a:lin ang="5400000" scaled="1"/>
                  <a:tileRect/>
                </a:gradFill>
                <a:latin typeface="汉仪晓波折纸体简" panose="00020600040101010101" charset="-122"/>
                <a:ea typeface="汉仪晓波折纸体简" panose="00020600040101010101" charset="-122"/>
                <a:cs typeface="方正粗雅宋_GBK" panose="02000000000000000000" charset="-122"/>
                <a:sym typeface="+mn-ea"/>
              </a:rPr>
              <a:t>0123456789</a:t>
            </a:r>
          </a:p>
        </p:txBody>
      </p:sp>
      <p:sp>
        <p:nvSpPr>
          <p:cNvPr id="51" name="文本框 50">
            <a:extLst>
              <a:ext uri="{FF2B5EF4-FFF2-40B4-BE49-F238E27FC236}">
                <a16:creationId xmlns:a16="http://schemas.microsoft.com/office/drawing/2014/main" id="{6383FB19-C5BF-4D6F-9744-7512C638330B}"/>
              </a:ext>
            </a:extLst>
          </p:cNvPr>
          <p:cNvSpPr txBox="1"/>
          <p:nvPr>
            <p:custDataLst>
              <p:tags r:id="rId10"/>
            </p:custDataLst>
          </p:nvPr>
        </p:nvSpPr>
        <p:spPr>
          <a:xfrm flipH="1">
            <a:off x="4796781" y="4900443"/>
            <a:ext cx="45719" cy="938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dist">
              <a:lnSpc>
                <a:spcPct val="150000"/>
              </a:lnSpc>
            </a:pPr>
            <a:r>
              <a:rPr lang="en-US" sz="4000" spc="-10050" dirty="0">
                <a:gradFill flip="none" rotWithShape="1">
                  <a:gsLst>
                    <a:gs pos="2000">
                      <a:srgbClr val="02F8FF"/>
                    </a:gs>
                    <a:gs pos="100000">
                      <a:srgbClr val="25A6FC"/>
                    </a:gs>
                  </a:gsLst>
                  <a:lin ang="5400000" scaled="1"/>
                  <a:tileRect/>
                </a:gradFill>
                <a:latin typeface="汉仪晓波折纸体简" panose="00020600040101010101" charset="-122"/>
                <a:ea typeface="汉仪晓波折纸体简" panose="00020600040101010101" charset="-122"/>
                <a:cs typeface="方正粗雅宋_GBK" panose="02000000000000000000" charset="-122"/>
                <a:sym typeface="+mn-ea"/>
              </a:rPr>
              <a:t>9876543210</a:t>
            </a:r>
          </a:p>
        </p:txBody>
      </p:sp>
      <p:sp>
        <p:nvSpPr>
          <p:cNvPr id="53" name="文本框 52">
            <a:extLst>
              <a:ext uri="{FF2B5EF4-FFF2-40B4-BE49-F238E27FC236}">
                <a16:creationId xmlns:a16="http://schemas.microsoft.com/office/drawing/2014/main" id="{24FACDE5-8D4F-4EB4-B63F-4829410673BE}"/>
              </a:ext>
            </a:extLst>
          </p:cNvPr>
          <p:cNvSpPr txBox="1"/>
          <p:nvPr>
            <p:custDataLst>
              <p:tags r:id="rId11"/>
            </p:custDataLst>
          </p:nvPr>
        </p:nvSpPr>
        <p:spPr>
          <a:xfrm flipH="1">
            <a:off x="5533403" y="1374817"/>
            <a:ext cx="45719" cy="938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dist">
              <a:lnSpc>
                <a:spcPct val="150000"/>
              </a:lnSpc>
            </a:pPr>
            <a:r>
              <a:rPr lang="en-US" sz="4000" spc="-10050" dirty="0">
                <a:gradFill flip="none" rotWithShape="1">
                  <a:gsLst>
                    <a:gs pos="2000">
                      <a:srgbClr val="02F8FF"/>
                    </a:gs>
                    <a:gs pos="100000">
                      <a:srgbClr val="25A6FC"/>
                    </a:gs>
                  </a:gsLst>
                  <a:lin ang="5400000" scaled="1"/>
                  <a:tileRect/>
                </a:gradFill>
                <a:latin typeface="汉仪晓波折纸体简" panose="00020600040101010101" charset="-122"/>
                <a:ea typeface="汉仪晓波折纸体简" panose="00020600040101010101" charset="-122"/>
                <a:cs typeface="方正粗雅宋_GBK" panose="02000000000000000000" charset="-122"/>
                <a:sym typeface="+mn-ea"/>
              </a:rPr>
              <a:t>9876543210</a:t>
            </a:r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39108691-8F89-40C8-9B1C-E00DDA525B56}"/>
              </a:ext>
            </a:extLst>
          </p:cNvPr>
          <p:cNvGrpSpPr/>
          <p:nvPr/>
        </p:nvGrpSpPr>
        <p:grpSpPr>
          <a:xfrm>
            <a:off x="1574800" y="1567871"/>
            <a:ext cx="5227320" cy="745536"/>
            <a:chOff x="1574800" y="1567871"/>
            <a:chExt cx="5227320" cy="745536"/>
          </a:xfrm>
        </p:grpSpPr>
        <p:sp>
          <p:nvSpPr>
            <p:cNvPr id="18" name="文本框 17"/>
            <p:cNvSpPr txBox="1"/>
            <p:nvPr>
              <p:custDataLst>
                <p:tags r:id="rId19"/>
              </p:custDataLst>
            </p:nvPr>
          </p:nvSpPr>
          <p:spPr>
            <a:xfrm>
              <a:off x="1574800" y="1567871"/>
              <a:ext cx="3860904" cy="599588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dist">
                <a:lnSpc>
                  <a:spcPct val="150000"/>
                </a:lnSpc>
              </a:pPr>
              <a:r>
                <a:rPr lang="zh-CN" altLang="en-US" sz="2400" dirty="0">
                  <a:solidFill>
                    <a:schemeClr val="bg1"/>
                  </a:solidFill>
                  <a:latin typeface="方正粗雅宋_GBK" panose="02000000000000000000" charset="-122"/>
                  <a:ea typeface="方正粗雅宋_GBK" panose="02000000000000000000" charset="-122"/>
                  <a:cs typeface="方正粗雅宋_GBK" panose="02000000000000000000" charset="-122"/>
                  <a:sym typeface="+mn-ea"/>
                </a:rPr>
                <a:t>毕业生就业率连续多年超过</a:t>
              </a:r>
              <a:r>
                <a:rPr lang="en-US" altLang="zh-CN" sz="2400" dirty="0">
                  <a:solidFill>
                    <a:schemeClr val="bg1"/>
                  </a:solidFill>
                  <a:latin typeface="方正粗雅宋_GBK" panose="02000000000000000000" charset="-122"/>
                  <a:ea typeface="方正粗雅宋_GBK" panose="02000000000000000000" charset="-122"/>
                  <a:cs typeface="方正粗雅宋_GBK" panose="02000000000000000000" charset="-122"/>
                  <a:sym typeface="+mn-ea"/>
                </a:rPr>
                <a:t> </a:t>
              </a:r>
              <a:endParaRPr lang="zh-CN" altLang="en-US" sz="4000" dirty="0">
                <a:gradFill flip="none" rotWithShape="1">
                  <a:gsLst>
                    <a:gs pos="2000">
                      <a:srgbClr val="02F8FF"/>
                    </a:gs>
                    <a:gs pos="100000">
                      <a:srgbClr val="25A6FC"/>
                    </a:gs>
                  </a:gsLst>
                  <a:lin ang="5400000" scaled="1"/>
                  <a:tileRect/>
                </a:gradFill>
                <a:latin typeface="汉仪晓波折纸体简" panose="00020600040101010101" charset="-122"/>
                <a:ea typeface="汉仪晓波折纸体简" panose="00020600040101010101" charset="-122"/>
                <a:cs typeface="方正粗雅宋_GBK" panose="02000000000000000000" charset="-122"/>
                <a:sym typeface="+mn-ea"/>
              </a:endParaRPr>
            </a:p>
          </p:txBody>
        </p:sp>
        <p:sp>
          <p:nvSpPr>
            <p:cNvPr id="57" name="文本框 56">
              <a:extLst>
                <a:ext uri="{FF2B5EF4-FFF2-40B4-BE49-F238E27FC236}">
                  <a16:creationId xmlns:a16="http://schemas.microsoft.com/office/drawing/2014/main" id="{31D82CE1-8124-4F9B-BFCA-1AB765F3B7A2}"/>
                </a:ext>
              </a:extLst>
            </p:cNvPr>
            <p:cNvSpPr txBox="1"/>
            <p:nvPr>
              <p:custDataLst>
                <p:tags r:id="rId20"/>
              </p:custDataLst>
            </p:nvPr>
          </p:nvSpPr>
          <p:spPr>
            <a:xfrm>
              <a:off x="6189452" y="1605521"/>
              <a:ext cx="612668" cy="707886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r>
                <a:rPr lang="en-US" altLang="zh-CN" sz="4000" dirty="0">
                  <a:gradFill flip="none" rotWithShape="1">
                    <a:gsLst>
                      <a:gs pos="2000">
                        <a:srgbClr val="02F8FF"/>
                      </a:gs>
                      <a:gs pos="100000">
                        <a:srgbClr val="25A6FC"/>
                      </a:gs>
                    </a:gsLst>
                    <a:lin ang="5400000" scaled="1"/>
                    <a:tileRect/>
                  </a:gradFill>
                  <a:latin typeface="汉仪晓波折纸体简" panose="00020600040101010101" charset="-122"/>
                  <a:ea typeface="汉仪晓波折纸体简" panose="00020600040101010101" charset="-122"/>
                  <a:cs typeface="方正粗雅宋_GBK" panose="02000000000000000000" charset="-122"/>
                  <a:sym typeface="+mn-ea"/>
                </a:rPr>
                <a:t>%</a:t>
              </a:r>
              <a:endParaRPr lang="zh-CN" altLang="en-US" sz="4000" dirty="0">
                <a:gradFill flip="none" rotWithShape="1">
                  <a:gsLst>
                    <a:gs pos="2000">
                      <a:srgbClr val="02F8FF"/>
                    </a:gs>
                    <a:gs pos="100000">
                      <a:srgbClr val="25A6FC"/>
                    </a:gs>
                  </a:gsLst>
                  <a:lin ang="5400000" scaled="1"/>
                  <a:tileRect/>
                </a:gradFill>
                <a:latin typeface="汉仪晓波折纸体简" panose="00020600040101010101" charset="-122"/>
                <a:ea typeface="汉仪晓波折纸体简" panose="00020600040101010101" charset="-122"/>
                <a:cs typeface="方正粗雅宋_GBK" panose="02000000000000000000" charset="-122"/>
                <a:sym typeface="+mn-ea"/>
              </a:endParaRPr>
            </a:p>
          </p:txBody>
        </p:sp>
      </p:grpSp>
      <p:grpSp>
        <p:nvGrpSpPr>
          <p:cNvPr id="8" name="组合 7">
            <a:extLst>
              <a:ext uri="{FF2B5EF4-FFF2-40B4-BE49-F238E27FC236}">
                <a16:creationId xmlns:a16="http://schemas.microsoft.com/office/drawing/2014/main" id="{9C29D41F-5CE7-4EF3-82C1-F8A23B312D08}"/>
              </a:ext>
            </a:extLst>
          </p:cNvPr>
          <p:cNvGrpSpPr/>
          <p:nvPr/>
        </p:nvGrpSpPr>
        <p:grpSpPr>
          <a:xfrm>
            <a:off x="1522653" y="5103996"/>
            <a:ext cx="4905452" cy="707886"/>
            <a:chOff x="1522653" y="5103996"/>
            <a:chExt cx="4905452" cy="707886"/>
          </a:xfrm>
        </p:grpSpPr>
        <p:sp>
          <p:nvSpPr>
            <p:cNvPr id="17" name="文本框 16"/>
            <p:cNvSpPr txBox="1"/>
            <p:nvPr>
              <p:custDataLst>
                <p:tags r:id="rId16"/>
              </p:custDataLst>
            </p:nvPr>
          </p:nvSpPr>
          <p:spPr>
            <a:xfrm>
              <a:off x="1522653" y="5227107"/>
              <a:ext cx="3127779" cy="461665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r>
                <a:rPr lang="en-US" altLang="zh-CN" sz="2400" dirty="0">
                  <a:solidFill>
                    <a:schemeClr val="bg1"/>
                  </a:solidFill>
                  <a:latin typeface="方正粗雅宋_GBK" panose="02000000000000000000" charset="-122"/>
                  <a:ea typeface="方正粗雅宋_GBK" panose="02000000000000000000" charset="-122"/>
                  <a:cs typeface="方正粗雅宋_GBK" panose="02000000000000000000" charset="-122"/>
                  <a:sym typeface="+mn-ea"/>
                </a:rPr>
                <a:t>2020</a:t>
              </a:r>
              <a:r>
                <a:rPr lang="zh-CN" altLang="en-US" sz="2400" dirty="0">
                  <a:solidFill>
                    <a:schemeClr val="bg1"/>
                  </a:solidFill>
                  <a:latin typeface="方正粗雅宋_GBK" panose="02000000000000000000" charset="-122"/>
                  <a:ea typeface="方正粗雅宋_GBK" panose="02000000000000000000" charset="-122"/>
                  <a:cs typeface="方正粗雅宋_GBK" panose="02000000000000000000" charset="-122"/>
                  <a:sym typeface="+mn-ea"/>
                </a:rPr>
                <a:t>年终就业率为</a:t>
              </a:r>
              <a:r>
                <a:rPr lang="en-US" altLang="zh-CN" sz="2400" dirty="0">
                  <a:gradFill flip="none" rotWithShape="1">
                    <a:gsLst>
                      <a:gs pos="2000">
                        <a:srgbClr val="02F8FF"/>
                      </a:gs>
                      <a:gs pos="100000">
                        <a:srgbClr val="25A6FC"/>
                      </a:gs>
                    </a:gsLst>
                    <a:lin ang="5400000" scaled="1"/>
                    <a:tileRect/>
                  </a:gradFill>
                  <a:latin typeface="方正粗雅宋_GBK" panose="02000000000000000000" charset="-122"/>
                  <a:ea typeface="方正粗雅宋_GBK" panose="02000000000000000000" charset="-122"/>
                  <a:cs typeface="方正粗雅宋_GBK" panose="02000000000000000000" charset="-122"/>
                  <a:sym typeface="+mn-ea"/>
                </a:rPr>
                <a:t>  </a:t>
              </a:r>
              <a:endParaRPr lang="zh-CN" altLang="en-US" sz="4000" dirty="0">
                <a:gradFill flip="none" rotWithShape="1">
                  <a:gsLst>
                    <a:gs pos="2000">
                      <a:srgbClr val="02F8FF"/>
                    </a:gs>
                    <a:gs pos="100000">
                      <a:srgbClr val="25A6FC"/>
                    </a:gs>
                  </a:gsLst>
                  <a:lin ang="5400000" scaled="1"/>
                  <a:tileRect/>
                </a:gradFill>
                <a:latin typeface="汉仪晓波折纸体简" panose="00020600040101010101" charset="-122"/>
                <a:ea typeface="汉仪晓波折纸体简" panose="00020600040101010101" charset="-122"/>
                <a:cs typeface="方正粗雅宋_GBK" panose="02000000000000000000" charset="-122"/>
                <a:sym typeface="+mn-ea"/>
              </a:endParaRPr>
            </a:p>
          </p:txBody>
        </p:sp>
        <p:sp>
          <p:nvSpPr>
            <p:cNvPr id="59" name="文本框 58">
              <a:extLst>
                <a:ext uri="{FF2B5EF4-FFF2-40B4-BE49-F238E27FC236}">
                  <a16:creationId xmlns:a16="http://schemas.microsoft.com/office/drawing/2014/main" id="{62E324AB-4B6F-45B9-BEFC-91DB8C72C059}"/>
                </a:ext>
              </a:extLst>
            </p:cNvPr>
            <p:cNvSpPr txBox="1"/>
            <p:nvPr>
              <p:custDataLst>
                <p:tags r:id="rId17"/>
              </p:custDataLst>
            </p:nvPr>
          </p:nvSpPr>
          <p:spPr>
            <a:xfrm>
              <a:off x="5001227" y="5103996"/>
              <a:ext cx="340158" cy="707886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r>
                <a:rPr lang="en-US" altLang="zh-CN" sz="4000" dirty="0">
                  <a:gradFill flip="none" rotWithShape="1">
                    <a:gsLst>
                      <a:gs pos="2000">
                        <a:srgbClr val="02F8FF"/>
                      </a:gs>
                      <a:gs pos="100000">
                        <a:srgbClr val="25A6FC"/>
                      </a:gs>
                    </a:gsLst>
                    <a:lin ang="5400000" scaled="1"/>
                    <a:tileRect/>
                  </a:gradFill>
                  <a:latin typeface="汉仪晓波折纸体简" panose="00020600040101010101" charset="-122"/>
                  <a:ea typeface="汉仪晓波折纸体简" panose="00020600040101010101" charset="-122"/>
                  <a:cs typeface="方正粗雅宋_GBK" panose="02000000000000000000" charset="-122"/>
                  <a:sym typeface="+mn-ea"/>
                </a:rPr>
                <a:t>.</a:t>
              </a:r>
              <a:endParaRPr lang="zh-CN" altLang="en-US" sz="4000" dirty="0">
                <a:gradFill flip="none" rotWithShape="1">
                  <a:gsLst>
                    <a:gs pos="2000">
                      <a:srgbClr val="02F8FF"/>
                    </a:gs>
                    <a:gs pos="100000">
                      <a:srgbClr val="25A6FC"/>
                    </a:gs>
                  </a:gsLst>
                  <a:lin ang="5400000" scaled="1"/>
                  <a:tileRect/>
                </a:gradFill>
                <a:latin typeface="汉仪晓波折纸体简" panose="00020600040101010101" charset="-122"/>
                <a:ea typeface="汉仪晓波折纸体简" panose="00020600040101010101" charset="-122"/>
                <a:cs typeface="方正粗雅宋_GBK" panose="02000000000000000000" charset="-122"/>
                <a:sym typeface="+mn-ea"/>
              </a:endParaRPr>
            </a:p>
          </p:txBody>
        </p:sp>
        <p:sp>
          <p:nvSpPr>
            <p:cNvPr id="60" name="文本框 59">
              <a:extLst>
                <a:ext uri="{FF2B5EF4-FFF2-40B4-BE49-F238E27FC236}">
                  <a16:creationId xmlns:a16="http://schemas.microsoft.com/office/drawing/2014/main" id="{F1C8A2ED-9198-43D6-825B-C6B0F3B97F09}"/>
                </a:ext>
              </a:extLst>
            </p:cNvPr>
            <p:cNvSpPr txBox="1"/>
            <p:nvPr>
              <p:custDataLst>
                <p:tags r:id="rId18"/>
              </p:custDataLst>
            </p:nvPr>
          </p:nvSpPr>
          <p:spPr>
            <a:xfrm>
              <a:off x="5815437" y="5103996"/>
              <a:ext cx="612668" cy="707886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r>
                <a:rPr lang="en-US" altLang="zh-CN" sz="4000" dirty="0">
                  <a:gradFill flip="none" rotWithShape="1">
                    <a:gsLst>
                      <a:gs pos="2000">
                        <a:srgbClr val="02F8FF"/>
                      </a:gs>
                      <a:gs pos="100000">
                        <a:srgbClr val="25A6FC"/>
                      </a:gs>
                    </a:gsLst>
                    <a:lin ang="5400000" scaled="1"/>
                    <a:tileRect/>
                  </a:gradFill>
                  <a:latin typeface="汉仪晓波折纸体简" panose="00020600040101010101" charset="-122"/>
                  <a:ea typeface="汉仪晓波折纸体简" panose="00020600040101010101" charset="-122"/>
                  <a:cs typeface="方正粗雅宋_GBK" panose="02000000000000000000" charset="-122"/>
                  <a:sym typeface="+mn-ea"/>
                </a:rPr>
                <a:t>%</a:t>
              </a:r>
              <a:endParaRPr lang="zh-CN" altLang="en-US" sz="4000" dirty="0">
                <a:gradFill flip="none" rotWithShape="1">
                  <a:gsLst>
                    <a:gs pos="2000">
                      <a:srgbClr val="02F8FF"/>
                    </a:gs>
                    <a:gs pos="100000">
                      <a:srgbClr val="25A6FC"/>
                    </a:gs>
                  </a:gsLst>
                  <a:lin ang="5400000" scaled="1"/>
                  <a:tileRect/>
                </a:gradFill>
                <a:latin typeface="汉仪晓波折纸体简" panose="00020600040101010101" charset="-122"/>
                <a:ea typeface="汉仪晓波折纸体简" panose="00020600040101010101" charset="-122"/>
                <a:cs typeface="方正粗雅宋_GBK" panose="02000000000000000000" charset="-122"/>
                <a:sym typeface="+mn-ea"/>
              </a:endParaRPr>
            </a:p>
          </p:txBody>
        </p:sp>
      </p:grpSp>
      <p:sp>
        <p:nvSpPr>
          <p:cNvPr id="61" name="文本框 60">
            <a:extLst>
              <a:ext uri="{FF2B5EF4-FFF2-40B4-BE49-F238E27FC236}">
                <a16:creationId xmlns:a16="http://schemas.microsoft.com/office/drawing/2014/main" id="{10A309C4-2B77-4D68-B38A-675E3F38984E}"/>
              </a:ext>
            </a:extLst>
          </p:cNvPr>
          <p:cNvSpPr txBox="1"/>
          <p:nvPr>
            <p:custDataLst>
              <p:tags r:id="rId12"/>
            </p:custDataLst>
          </p:nvPr>
        </p:nvSpPr>
        <p:spPr>
          <a:xfrm>
            <a:off x="4432218" y="5131147"/>
            <a:ext cx="457176" cy="707886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CN" sz="4000" dirty="0">
                <a:gradFill flip="none" rotWithShape="1">
                  <a:gsLst>
                    <a:gs pos="2000">
                      <a:srgbClr val="02F8FF"/>
                    </a:gs>
                    <a:gs pos="100000">
                      <a:srgbClr val="25A6FC"/>
                    </a:gs>
                  </a:gsLst>
                  <a:lin ang="5400000" scaled="1"/>
                  <a:tileRect/>
                </a:gradFill>
                <a:latin typeface="汉仪晓波折纸体简" panose="00020600040101010101" charset="-122"/>
                <a:ea typeface="汉仪晓波折纸体简" panose="00020600040101010101" charset="-122"/>
                <a:cs typeface="方正粗雅宋_GBK" panose="02000000000000000000" charset="-122"/>
                <a:sym typeface="+mn-ea"/>
              </a:rPr>
              <a:t>9</a:t>
            </a:r>
            <a:endParaRPr lang="zh-CN" altLang="en-US" sz="4000" dirty="0">
              <a:gradFill flip="none" rotWithShape="1">
                <a:gsLst>
                  <a:gs pos="2000">
                    <a:srgbClr val="02F8FF"/>
                  </a:gs>
                  <a:gs pos="100000">
                    <a:srgbClr val="25A6FC"/>
                  </a:gs>
                </a:gsLst>
                <a:lin ang="5400000" scaled="1"/>
                <a:tileRect/>
              </a:gradFill>
              <a:latin typeface="汉仪晓波折纸体简" panose="00020600040101010101" charset="-122"/>
              <a:ea typeface="汉仪晓波折纸体简" panose="00020600040101010101" charset="-122"/>
              <a:cs typeface="方正粗雅宋_GBK" panose="02000000000000000000" charset="-122"/>
              <a:sym typeface="+mn-ea"/>
            </a:endParaRPr>
          </a:p>
        </p:txBody>
      </p:sp>
      <p:sp>
        <p:nvSpPr>
          <p:cNvPr id="62" name="文本框 61">
            <a:extLst>
              <a:ext uri="{FF2B5EF4-FFF2-40B4-BE49-F238E27FC236}">
                <a16:creationId xmlns:a16="http://schemas.microsoft.com/office/drawing/2014/main" id="{8450B9F4-3206-412D-9F50-B4482996CC37}"/>
              </a:ext>
            </a:extLst>
          </p:cNvPr>
          <p:cNvSpPr txBox="1"/>
          <p:nvPr>
            <p:custDataLst>
              <p:tags r:id="rId13"/>
            </p:custDataLst>
          </p:nvPr>
        </p:nvSpPr>
        <p:spPr>
          <a:xfrm>
            <a:off x="4721045" y="5131147"/>
            <a:ext cx="457176" cy="707886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CN" sz="4000" dirty="0">
                <a:gradFill flip="none" rotWithShape="1">
                  <a:gsLst>
                    <a:gs pos="2000">
                      <a:srgbClr val="02F8FF"/>
                    </a:gs>
                    <a:gs pos="100000">
                      <a:srgbClr val="25A6FC"/>
                    </a:gs>
                  </a:gsLst>
                  <a:lin ang="5400000" scaled="1"/>
                  <a:tileRect/>
                </a:gradFill>
                <a:latin typeface="汉仪晓波折纸体简" panose="00020600040101010101" charset="-122"/>
                <a:ea typeface="汉仪晓波折纸体简" panose="00020600040101010101" charset="-122"/>
                <a:cs typeface="方正粗雅宋_GBK" panose="02000000000000000000" charset="-122"/>
                <a:sym typeface="+mn-ea"/>
              </a:rPr>
              <a:t>5</a:t>
            </a:r>
            <a:endParaRPr lang="zh-CN" altLang="en-US" sz="4000" dirty="0">
              <a:gradFill flip="none" rotWithShape="1">
                <a:gsLst>
                  <a:gs pos="2000">
                    <a:srgbClr val="02F8FF"/>
                  </a:gs>
                  <a:gs pos="100000">
                    <a:srgbClr val="25A6FC"/>
                  </a:gs>
                </a:gsLst>
                <a:lin ang="5400000" scaled="1"/>
                <a:tileRect/>
              </a:gradFill>
              <a:latin typeface="汉仪晓波折纸体简" panose="00020600040101010101" charset="-122"/>
              <a:ea typeface="汉仪晓波折纸体简" panose="00020600040101010101" charset="-122"/>
              <a:cs typeface="方正粗雅宋_GBK" panose="02000000000000000000" charset="-122"/>
              <a:sym typeface="+mn-ea"/>
            </a:endParaRPr>
          </a:p>
        </p:txBody>
      </p:sp>
      <p:sp>
        <p:nvSpPr>
          <p:cNvPr id="63" name="文本框 62">
            <a:extLst>
              <a:ext uri="{FF2B5EF4-FFF2-40B4-BE49-F238E27FC236}">
                <a16:creationId xmlns:a16="http://schemas.microsoft.com/office/drawing/2014/main" id="{B3DB8A56-7322-4DFA-9AD2-0D6ACE9541C0}"/>
              </a:ext>
            </a:extLst>
          </p:cNvPr>
          <p:cNvSpPr txBox="1"/>
          <p:nvPr>
            <p:custDataLst>
              <p:tags r:id="rId14"/>
            </p:custDataLst>
          </p:nvPr>
        </p:nvSpPr>
        <p:spPr>
          <a:xfrm>
            <a:off x="5455033" y="5136768"/>
            <a:ext cx="457176" cy="707886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CN" sz="4000" dirty="0">
                <a:gradFill flip="none" rotWithShape="1">
                  <a:gsLst>
                    <a:gs pos="2000">
                      <a:srgbClr val="02F8FF"/>
                    </a:gs>
                    <a:gs pos="100000">
                      <a:srgbClr val="25A6FC"/>
                    </a:gs>
                  </a:gsLst>
                  <a:lin ang="5400000" scaled="1"/>
                  <a:tileRect/>
                </a:gradFill>
                <a:latin typeface="汉仪晓波折纸体简" panose="00020600040101010101" charset="-122"/>
                <a:ea typeface="汉仪晓波折纸体简" panose="00020600040101010101" charset="-122"/>
                <a:cs typeface="方正粗雅宋_GBK" panose="02000000000000000000" charset="-122"/>
                <a:sym typeface="+mn-ea"/>
              </a:rPr>
              <a:t>9</a:t>
            </a:r>
            <a:endParaRPr lang="zh-CN" altLang="en-US" sz="4000" dirty="0">
              <a:gradFill flip="none" rotWithShape="1">
                <a:gsLst>
                  <a:gs pos="2000">
                    <a:srgbClr val="02F8FF"/>
                  </a:gs>
                  <a:gs pos="100000">
                    <a:srgbClr val="25A6FC"/>
                  </a:gs>
                </a:gsLst>
                <a:lin ang="5400000" scaled="1"/>
                <a:tileRect/>
              </a:gradFill>
              <a:latin typeface="汉仪晓波折纸体简" panose="00020600040101010101" charset="-122"/>
              <a:ea typeface="汉仪晓波折纸体简" panose="00020600040101010101" charset="-122"/>
              <a:cs typeface="方正粗雅宋_GBK" panose="02000000000000000000" charset="-122"/>
              <a:sym typeface="+mn-ea"/>
            </a:endParaRPr>
          </a:p>
        </p:txBody>
      </p:sp>
      <p:sp>
        <p:nvSpPr>
          <p:cNvPr id="64" name="文本框 63">
            <a:extLst>
              <a:ext uri="{FF2B5EF4-FFF2-40B4-BE49-F238E27FC236}">
                <a16:creationId xmlns:a16="http://schemas.microsoft.com/office/drawing/2014/main" id="{BB4EE82A-FCED-4326-A7F7-B09BA36A1140}"/>
              </a:ext>
            </a:extLst>
          </p:cNvPr>
          <p:cNvSpPr txBox="1"/>
          <p:nvPr>
            <p:custDataLst>
              <p:tags r:id="rId15"/>
            </p:custDataLst>
          </p:nvPr>
        </p:nvSpPr>
        <p:spPr>
          <a:xfrm>
            <a:off x="5164309" y="5131147"/>
            <a:ext cx="457176" cy="707886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CN" sz="4000" dirty="0">
                <a:gradFill flip="none" rotWithShape="1">
                  <a:gsLst>
                    <a:gs pos="2000">
                      <a:srgbClr val="02F8FF"/>
                    </a:gs>
                    <a:gs pos="100000">
                      <a:srgbClr val="25A6FC"/>
                    </a:gs>
                  </a:gsLst>
                  <a:lin ang="5400000" scaled="1"/>
                  <a:tileRect/>
                </a:gradFill>
                <a:latin typeface="汉仪晓波折纸体简" panose="00020600040101010101" charset="-122"/>
                <a:ea typeface="汉仪晓波折纸体简" panose="00020600040101010101" charset="-122"/>
                <a:cs typeface="方正粗雅宋_GBK" panose="02000000000000000000" charset="-122"/>
                <a:sym typeface="+mn-ea"/>
              </a:rPr>
              <a:t>7</a:t>
            </a:r>
            <a:endParaRPr lang="zh-CN" altLang="en-US" sz="4000" dirty="0">
              <a:gradFill flip="none" rotWithShape="1">
                <a:gsLst>
                  <a:gs pos="2000">
                    <a:srgbClr val="02F8FF"/>
                  </a:gs>
                  <a:gs pos="100000">
                    <a:srgbClr val="25A6FC"/>
                  </a:gs>
                </a:gsLst>
                <a:lin ang="5400000" scaled="1"/>
                <a:tileRect/>
              </a:gradFill>
              <a:latin typeface="汉仪晓波折纸体简" panose="00020600040101010101" charset="-122"/>
              <a:ea typeface="汉仪晓波折纸体简" panose="00020600040101010101" charset="-122"/>
              <a:cs typeface="方正粗雅宋_GBK" panose="02000000000000000000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0">
        <p14:prism isInverted="1"/>
      </p:transition>
    </mc:Choice>
    <mc:Fallback xmlns="">
      <p:transition spd="slow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7" dur="3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9" dur="3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3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3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800"/>
                            </p:stCondLst>
                            <p:childTnLst>
                              <p:par>
                                <p:cTn id="3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1.85185E-6 L 0.00052 -0.68495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" y="-34259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1.85185E-6 L 0.00091 -0.68495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" y="-34259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1.85185E-6 L -0.00026 -0.68495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-342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800"/>
                            </p:stCondLst>
                            <p:childTnLst>
                              <p:par>
                                <p:cTn id="5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300"/>
                            </p:stCondLst>
                            <p:childTnLst>
                              <p:par>
                                <p:cTn id="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59" dur="5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1" dur="5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3" dur="5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5" dur="5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480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/>
      <p:bldP spid="65" grpId="1"/>
      <p:bldP spid="66" grpId="0"/>
      <p:bldP spid="66" grpId="1"/>
      <p:bldP spid="67" grpId="0"/>
      <p:bldP spid="67" grpId="1"/>
      <p:bldP spid="13" grpId="0"/>
      <p:bldP spid="3" grpId="0"/>
      <p:bldP spid="45" grpId="0"/>
      <p:bldP spid="46" grpId="0"/>
      <p:bldP spid="48" grpId="0"/>
      <p:bldP spid="49" grpId="0"/>
      <p:bldP spid="50" grpId="0"/>
      <p:bldP spid="51" grpId="0"/>
      <p:bldP spid="53" grpId="0"/>
      <p:bldP spid="61" grpId="0"/>
      <p:bldP spid="62" grpId="0"/>
      <p:bldP spid="63" grpId="0"/>
      <p:bldP spid="6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" name="组合 86"/>
          <p:cNvGrpSpPr/>
          <p:nvPr/>
        </p:nvGrpSpPr>
        <p:grpSpPr>
          <a:xfrm>
            <a:off x="440919" y="526921"/>
            <a:ext cx="2439586" cy="1569660"/>
            <a:chOff x="440919" y="526921"/>
            <a:chExt cx="2439586" cy="1569660"/>
          </a:xfrm>
        </p:grpSpPr>
        <p:sp>
          <p:nvSpPr>
            <p:cNvPr id="88" name="任意多边形: 形状 87"/>
            <p:cNvSpPr/>
            <p:nvPr/>
          </p:nvSpPr>
          <p:spPr>
            <a:xfrm flipH="1" flipV="1">
              <a:off x="440919" y="872450"/>
              <a:ext cx="2439586" cy="269726"/>
            </a:xfrm>
            <a:custGeom>
              <a:avLst/>
              <a:gdLst>
                <a:gd name="connsiteX0" fmla="*/ 1295400 w 1295400"/>
                <a:gd name="connsiteY0" fmla="*/ 133350 h 133350"/>
                <a:gd name="connsiteX1" fmla="*/ 1162050 w 1295400"/>
                <a:gd name="connsiteY1" fmla="*/ 0 h 133350"/>
                <a:gd name="connsiteX2" fmla="*/ 0 w 1295400"/>
                <a:gd name="connsiteY2" fmla="*/ 0 h 133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95400" h="133350">
                  <a:moveTo>
                    <a:pt x="1295400" y="133350"/>
                  </a:moveTo>
                  <a:lnTo>
                    <a:pt x="1162050" y="0"/>
                  </a:lnTo>
                  <a:lnTo>
                    <a:pt x="0" y="0"/>
                  </a:lnTo>
                </a:path>
              </a:pathLst>
            </a:custGeom>
            <a:noFill/>
            <a:ln>
              <a:gradFill flip="none" rotWithShape="1">
                <a:gsLst>
                  <a:gs pos="0">
                    <a:srgbClr val="032AFF"/>
                  </a:gs>
                  <a:gs pos="100000">
                    <a:srgbClr val="4BCBFF"/>
                  </a:gs>
                </a:gsLst>
                <a:lin ang="0" scaled="1"/>
                <a:tileRect/>
              </a:gradFill>
              <a:headEnd type="none"/>
              <a:tailEnd type="oval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黑体" panose="02010609060101010101" pitchFamily="49" charset="-122"/>
                <a:ea typeface="思源黑体 CN Regular" panose="020B0500000000000000" charset="-122"/>
                <a:cs typeface="+mn-cs"/>
              </a:endParaRPr>
            </a:p>
          </p:txBody>
        </p:sp>
        <p:grpSp>
          <p:nvGrpSpPr>
            <p:cNvPr id="89" name="组合 88"/>
            <p:cNvGrpSpPr/>
            <p:nvPr/>
          </p:nvGrpSpPr>
          <p:grpSpPr>
            <a:xfrm>
              <a:off x="840766" y="526921"/>
              <a:ext cx="1845137" cy="1569660"/>
              <a:chOff x="8366517" y="1737251"/>
              <a:chExt cx="1845137" cy="1569660"/>
            </a:xfrm>
          </p:grpSpPr>
          <p:sp>
            <p:nvSpPr>
              <p:cNvPr id="90" name="矩形 89"/>
              <p:cNvSpPr/>
              <p:nvPr/>
            </p:nvSpPr>
            <p:spPr>
              <a:xfrm>
                <a:off x="8366517" y="1737251"/>
                <a:ext cx="1826206" cy="1077218"/>
              </a:xfrm>
              <a:prstGeom prst="rect">
                <a:avLst/>
              </a:prstGeom>
              <a:effectLst>
                <a:outerShdw blurRad="63500" sx="102000" sy="102000" algn="ctr" rotWithShape="0">
                  <a:srgbClr val="0079DE">
                    <a:alpha val="51000"/>
                  </a:srgbClr>
                </a:outerShdw>
              </a:effectLst>
            </p:spPr>
            <p:txBody>
              <a:bodyPr wrap="none">
                <a:sp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lang="zh-CN" altLang="en-US" sz="3200" i="1" noProof="0" dirty="0">
                    <a:ln>
                      <a:noFill/>
                    </a:ln>
                    <a:solidFill>
                      <a:srgbClr val="032AFF"/>
                    </a:solidFill>
                    <a:uLnTx/>
                    <a:uFillTx/>
                    <a:latin typeface="黑体" panose="02010609060101010101" pitchFamily="49" charset="-122"/>
                    <a:ea typeface="黑体" panose="02010609060101010101" pitchFamily="49" charset="-122"/>
                    <a:sym typeface="+mn-ea"/>
                  </a:rPr>
                  <a:t>创立背景</a:t>
                </a:r>
                <a:endParaRPr lang="zh-CN" altLang="en-US" sz="3200" i="1" noProof="0" dirty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</a:endParaRPr>
              </a:p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3200" b="0" i="1" u="none" strike="noStrike" kern="1200" cap="none" spc="0" normalizeH="0" baseline="0" noProof="0" dirty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</a:endParaRPr>
              </a:p>
            </p:txBody>
          </p:sp>
          <p:sp>
            <p:nvSpPr>
              <p:cNvPr id="91" name="矩形 90"/>
              <p:cNvSpPr/>
              <p:nvPr/>
            </p:nvSpPr>
            <p:spPr>
              <a:xfrm>
                <a:off x="8385448" y="1737251"/>
                <a:ext cx="1826206" cy="1569660"/>
              </a:xfrm>
              <a:prstGeom prst="rect">
                <a:avLst/>
              </a:prstGeom>
              <a:effectLst>
                <a:outerShdw blurRad="63500" sx="102000" sy="102000" algn="ctr" rotWithShape="0">
                  <a:srgbClr val="0079DE">
                    <a:alpha val="51000"/>
                  </a:srgbClr>
                </a:outerShdw>
              </a:effectLst>
            </p:spPr>
            <p:txBody>
              <a:bodyPr wrap="none">
                <a:sp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lang="zh-CN" altLang="en-US" sz="3200" i="1" noProof="0" dirty="0">
                    <a:ln>
                      <a:noFill/>
                    </a:ln>
                    <a:gradFill>
                      <a:gsLst>
                        <a:gs pos="63000">
                          <a:srgbClr val="E7F8FF"/>
                        </a:gs>
                        <a:gs pos="0">
                          <a:schemeClr val="bg1"/>
                        </a:gs>
                        <a:gs pos="100000">
                          <a:srgbClr val="608BDD"/>
                        </a:gs>
                      </a:gsLst>
                      <a:lin ang="5400000" scaled="1"/>
                    </a:gradFill>
                    <a:effectLst>
                      <a:outerShdw blurRad="508000" sx="102000" sy="102000" algn="ctr" rotWithShape="0">
                        <a:srgbClr val="0079DE">
                          <a:alpha val="48000"/>
                        </a:srgbClr>
                      </a:outerShdw>
                    </a:effectLst>
                    <a:uLnTx/>
                    <a:uFillTx/>
                    <a:latin typeface="黑体" panose="02010609060101010101" pitchFamily="49" charset="-122"/>
                    <a:ea typeface="黑体" panose="02010609060101010101" pitchFamily="49" charset="-122"/>
                    <a:sym typeface="+mn-ea"/>
                  </a:rPr>
                  <a:t>创立背景</a:t>
                </a:r>
                <a:endParaRPr lang="zh-CN" altLang="en-US" sz="3200" i="1" noProof="0" dirty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</a:endParaRPr>
              </a:p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3200" b="0" i="1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</a:endParaRPr>
              </a:p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3200" b="0" i="1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</a:endParaRPr>
              </a:p>
            </p:txBody>
          </p:sp>
        </p:grpSp>
      </p:grpSp>
      <p:pic>
        <p:nvPicPr>
          <p:cNvPr id="52" name="图片 51"/>
          <p:cNvPicPr>
            <a:picLocks noChangeAspect="1"/>
          </p:cNvPicPr>
          <p:nvPr/>
        </p:nvPicPr>
        <p:blipFill>
          <a:blip r:embed="rId2">
            <a:biLevel thresh="25000"/>
          </a:blip>
          <a:stretch>
            <a:fillRect/>
          </a:stretch>
        </p:blipFill>
        <p:spPr>
          <a:xfrm>
            <a:off x="7475855" y="6282055"/>
            <a:ext cx="408305" cy="408305"/>
          </a:xfrm>
          <a:prstGeom prst="rect">
            <a:avLst/>
          </a:prstGeom>
        </p:spPr>
      </p:pic>
      <p:grpSp>
        <p:nvGrpSpPr>
          <p:cNvPr id="54" name="组合 53"/>
          <p:cNvGrpSpPr/>
          <p:nvPr/>
        </p:nvGrpSpPr>
        <p:grpSpPr>
          <a:xfrm>
            <a:off x="7819977" y="6195060"/>
            <a:ext cx="4177068" cy="480695"/>
            <a:chOff x="450" y="2452"/>
            <a:chExt cx="11447" cy="757"/>
          </a:xfrm>
        </p:grpSpPr>
        <p:sp>
          <p:nvSpPr>
            <p:cNvPr id="55" name="文本框 54"/>
            <p:cNvSpPr txBox="1"/>
            <p:nvPr/>
          </p:nvSpPr>
          <p:spPr>
            <a:xfrm flipH="1">
              <a:off x="450" y="2452"/>
              <a:ext cx="11447" cy="745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CN"/>
              </a:defPPr>
              <a:lvl1pPr algn="ctr">
                <a:defRPr sz="4000">
                  <a:gradFill flip="none" rotWithShape="1">
                    <a:gsLst>
                      <a:gs pos="0">
                        <a:srgbClr val="62FFFF"/>
                      </a:gs>
                      <a:gs pos="100000">
                        <a:srgbClr val="0D69FF"/>
                      </a:gs>
                    </a:gsLst>
                    <a:lin ang="2700000" scaled="1"/>
                    <a:tileRect/>
                  </a:gradFill>
                  <a:latin typeface="Agency FB" panose="020B0503020202020204" pitchFamily="34" charset="0"/>
                </a:defRPr>
              </a:lvl1pPr>
            </a:lstStyle>
            <a:p>
              <a:pPr>
                <a:lnSpc>
                  <a:spcPct val="140000"/>
                </a:lnSpc>
              </a:pPr>
              <a:r>
                <a:rPr lang="zh-CN" altLang="en-US" sz="2000" i="1" noProof="0" dirty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人</a:t>
              </a:r>
              <a:r>
                <a:rPr lang="en-US" altLang="zh-CN" sz="2000" i="1" noProof="0" dirty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 </a:t>
              </a:r>
              <a:r>
                <a:rPr lang="zh-CN" altLang="en-US" sz="2000" i="1" noProof="0" dirty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工</a:t>
              </a:r>
              <a:r>
                <a:rPr lang="en-US" altLang="zh-CN" sz="2000" i="1" noProof="0" dirty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 </a:t>
              </a:r>
              <a:r>
                <a:rPr lang="zh-CN" altLang="en-US" sz="2000" i="1" noProof="0" dirty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智</a:t>
              </a:r>
              <a:r>
                <a:rPr lang="en-US" altLang="zh-CN" sz="2000" i="1" noProof="0" dirty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 </a:t>
              </a:r>
              <a:r>
                <a:rPr lang="zh-CN" altLang="en-US" sz="2000" i="1" noProof="0" dirty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能</a:t>
              </a:r>
              <a:r>
                <a:rPr lang="en-US" altLang="zh-CN" sz="2000" i="1" noProof="0" dirty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 </a:t>
              </a:r>
              <a:r>
                <a:rPr lang="zh-CN" altLang="en-US" sz="2000" i="1" noProof="0" dirty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与</a:t>
              </a:r>
              <a:r>
                <a:rPr lang="en-US" altLang="zh-CN" sz="2000" i="1" noProof="0" dirty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 </a:t>
              </a:r>
              <a:r>
                <a:rPr lang="zh-CN" altLang="en-US" sz="2000" i="1" noProof="0" dirty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大</a:t>
              </a:r>
              <a:r>
                <a:rPr lang="en-US" altLang="zh-CN" sz="2000" i="1" noProof="0" dirty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 </a:t>
              </a:r>
              <a:r>
                <a:rPr lang="zh-CN" altLang="en-US" sz="2000" i="1" noProof="0" dirty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数</a:t>
              </a:r>
              <a:r>
                <a:rPr lang="en-US" altLang="zh-CN" sz="2000" i="1" noProof="0" dirty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 </a:t>
              </a:r>
              <a:r>
                <a:rPr lang="zh-CN" altLang="en-US" sz="2000" i="1" noProof="0" dirty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据</a:t>
              </a:r>
              <a:r>
                <a:rPr lang="en-US" altLang="zh-CN" sz="2000" i="1" noProof="0" dirty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 </a:t>
              </a:r>
              <a:r>
                <a:rPr lang="zh-CN" altLang="en-US" sz="2000" i="1" noProof="0" dirty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学</a:t>
              </a:r>
              <a:r>
                <a:rPr lang="en-US" altLang="zh-CN" sz="2000" i="1" noProof="0" dirty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 </a:t>
              </a:r>
              <a:r>
                <a:rPr lang="zh-CN" altLang="en-US" sz="2000" i="1" noProof="0" dirty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院</a:t>
              </a:r>
            </a:p>
          </p:txBody>
        </p:sp>
        <p:sp>
          <p:nvSpPr>
            <p:cNvPr id="56" name="文本框 55"/>
            <p:cNvSpPr txBox="1"/>
            <p:nvPr/>
          </p:nvSpPr>
          <p:spPr>
            <a:xfrm flipH="1">
              <a:off x="820" y="2464"/>
              <a:ext cx="10861" cy="745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CN"/>
              </a:defPPr>
              <a:lvl1pPr algn="ctr">
                <a:defRPr sz="4000">
                  <a:gradFill flip="none" rotWithShape="1">
                    <a:gsLst>
                      <a:gs pos="0">
                        <a:srgbClr val="62FFFF"/>
                      </a:gs>
                      <a:gs pos="100000">
                        <a:srgbClr val="0D69FF"/>
                      </a:gs>
                    </a:gsLst>
                    <a:lin ang="2700000" scaled="1"/>
                    <a:tileRect/>
                  </a:gradFill>
                  <a:latin typeface="Agency FB" panose="020B0503020202020204" pitchFamily="34" charset="0"/>
                </a:defRPr>
              </a:lvl1pPr>
            </a:lstStyle>
            <a:p>
              <a:pPr>
                <a:lnSpc>
                  <a:spcPct val="140000"/>
                </a:lnSpc>
              </a:pPr>
              <a:r>
                <a:rPr lang="zh-CN" altLang="en-US" sz="2000" i="1" noProof="0" dirty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人</a:t>
              </a:r>
              <a:r>
                <a:rPr lang="en-US" altLang="zh-CN" sz="2000" i="1" noProof="0" dirty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 </a:t>
              </a:r>
              <a:r>
                <a:rPr lang="zh-CN" altLang="en-US" sz="2000" i="1" noProof="0" dirty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工</a:t>
              </a:r>
              <a:r>
                <a:rPr lang="en-US" altLang="zh-CN" sz="2000" i="1" noProof="0" dirty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 </a:t>
              </a:r>
              <a:r>
                <a:rPr lang="zh-CN" altLang="en-US" sz="2000" i="1" noProof="0" dirty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智</a:t>
              </a:r>
              <a:r>
                <a:rPr lang="en-US" altLang="zh-CN" sz="2000" i="1" noProof="0" dirty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 </a:t>
              </a:r>
              <a:r>
                <a:rPr lang="zh-CN" altLang="en-US" sz="2000" i="1" noProof="0" dirty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能</a:t>
              </a:r>
              <a:r>
                <a:rPr lang="en-US" altLang="zh-CN" sz="2000" i="1" noProof="0" dirty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 </a:t>
              </a:r>
              <a:r>
                <a:rPr lang="zh-CN" altLang="en-US" sz="2000" i="1" noProof="0" dirty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与</a:t>
              </a:r>
              <a:r>
                <a:rPr lang="en-US" altLang="zh-CN" sz="2000" i="1" noProof="0" dirty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 </a:t>
              </a:r>
              <a:r>
                <a:rPr lang="zh-CN" altLang="en-US" sz="2000" i="1" noProof="0" dirty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大</a:t>
              </a:r>
              <a:r>
                <a:rPr lang="en-US" altLang="zh-CN" sz="2000" i="1" noProof="0" dirty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 </a:t>
              </a:r>
              <a:r>
                <a:rPr lang="zh-CN" altLang="en-US" sz="2000" i="1" noProof="0" dirty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数</a:t>
              </a:r>
              <a:r>
                <a:rPr lang="en-US" altLang="zh-CN" sz="2000" i="1" noProof="0" dirty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 </a:t>
              </a:r>
              <a:r>
                <a:rPr lang="zh-CN" altLang="en-US" sz="2000" i="1" noProof="0" dirty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据</a:t>
              </a:r>
              <a:r>
                <a:rPr lang="en-US" altLang="zh-CN" sz="2000" i="1" noProof="0" dirty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 </a:t>
              </a:r>
              <a:r>
                <a:rPr lang="zh-CN" altLang="en-US" sz="2000" i="1" noProof="0" dirty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学</a:t>
              </a:r>
              <a:r>
                <a:rPr lang="en-US" altLang="zh-CN" sz="2000" i="1" noProof="0" dirty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 </a:t>
              </a:r>
              <a:r>
                <a:rPr lang="zh-CN" altLang="en-US" sz="2000" i="1" noProof="0" dirty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院</a:t>
              </a:r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5907405" y="1378585"/>
            <a:ext cx="7070725" cy="1430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zh-CN" altLang="en-US">
                <a:solidFill>
                  <a:schemeClr val="bg1">
                    <a:lumMod val="95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  <a:cs typeface="Arial" panose="020B0604020202020204" pitchFamily="34" charset="0"/>
              </a:rPr>
              <a:t>由</a:t>
            </a:r>
            <a:r>
              <a:rPr lang="zh-CN" altLang="en-US" sz="1800">
                <a:solidFill>
                  <a:schemeClr val="bg1">
                    <a:lumMod val="95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  <a:cs typeface="Arial" panose="020B0604020202020204" pitchFamily="34" charset="0"/>
              </a:rPr>
              <a:t>合肥学院原</a:t>
            </a:r>
            <a:r>
              <a:rPr lang="en-US" altLang="zh-CN" sz="1800">
                <a:solidFill>
                  <a:schemeClr val="bg1">
                    <a:lumMod val="95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  <a:cs typeface="Arial" panose="020B0604020202020204" pitchFamily="34" charset="0"/>
              </a:rPr>
              <a:t> </a:t>
            </a:r>
            <a:r>
              <a:rPr lang="zh-CN" altLang="en-US" sz="2000">
                <a:solidFill>
                  <a:schemeClr val="bg1">
                    <a:lumMod val="95000"/>
                  </a:schemeClr>
                </a:solidFill>
                <a:latin typeface="苏新诗古印宋简" panose="02010609000101010101" charset="-122"/>
                <a:ea typeface="苏新诗古印宋简" panose="02010609000101010101" charset="-122"/>
                <a:cs typeface="Arial" panose="020B0604020202020204" pitchFamily="34" charset="0"/>
              </a:rPr>
              <a:t>计算机科学与技术系</a:t>
            </a:r>
            <a:r>
              <a:rPr lang="zh-CN" altLang="en-US">
                <a:solidFill>
                  <a:schemeClr val="bg1">
                    <a:lumMod val="95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  <a:cs typeface="Arial" panose="020B0604020202020204" pitchFamily="34" charset="0"/>
              </a:rPr>
              <a:t>、</a:t>
            </a:r>
            <a:r>
              <a:rPr lang="zh-CN" altLang="en-US" sz="2000">
                <a:solidFill>
                  <a:schemeClr val="bg1">
                    <a:lumMod val="95000"/>
                  </a:schemeClr>
                </a:solidFill>
                <a:latin typeface="苏新诗古印宋简" panose="02010609000101010101" charset="-122"/>
                <a:ea typeface="苏新诗古印宋简" panose="02010609000101010101" charset="-122"/>
                <a:cs typeface="Arial" panose="020B0604020202020204" pitchFamily="34" charset="0"/>
              </a:rPr>
              <a:t>数学与物理系</a:t>
            </a:r>
            <a:r>
              <a:rPr lang="en-US" altLang="zh-CN" sz="2000">
                <a:solidFill>
                  <a:schemeClr val="bg1">
                    <a:lumMod val="95000"/>
                  </a:schemeClr>
                </a:solidFill>
                <a:latin typeface="苏新诗古印宋简" panose="02010609000101010101" charset="-122"/>
                <a:ea typeface="苏新诗古印宋简" panose="02010609000101010101" charset="-122"/>
                <a:cs typeface="Arial" panose="020B0604020202020204" pitchFamily="34" charset="0"/>
              </a:rPr>
              <a:t> </a:t>
            </a:r>
          </a:p>
          <a:p>
            <a:pPr algn="l">
              <a:lnSpc>
                <a:spcPct val="150000"/>
              </a:lnSpc>
            </a:pPr>
            <a:r>
              <a:rPr lang="zh-CN" altLang="en-US">
                <a:solidFill>
                  <a:schemeClr val="bg1">
                    <a:lumMod val="95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  <a:cs typeface="Arial" panose="020B0604020202020204" pitchFamily="34" charset="0"/>
              </a:rPr>
              <a:t>和</a:t>
            </a:r>
            <a:r>
              <a:rPr lang="en-US" altLang="zh-CN">
                <a:solidFill>
                  <a:schemeClr val="bg1">
                    <a:lumMod val="95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  <a:cs typeface="Arial" panose="020B0604020202020204" pitchFamily="34" charset="0"/>
              </a:rPr>
              <a:t> </a:t>
            </a:r>
            <a:r>
              <a:rPr lang="zh-CN" altLang="en-US" sz="2000">
                <a:solidFill>
                  <a:schemeClr val="bg1">
                    <a:lumMod val="95000"/>
                  </a:schemeClr>
                </a:solidFill>
                <a:latin typeface="苏新诗古印宋简" panose="02010609000101010101" charset="-122"/>
                <a:ea typeface="苏新诗古印宋简" panose="02010609000101010101" charset="-122"/>
                <a:cs typeface="Arial" panose="020B0604020202020204" pitchFamily="34" charset="0"/>
              </a:rPr>
              <a:t>管理系的信息管理与信息系统专业</a:t>
            </a:r>
            <a:r>
              <a:rPr lang="zh-CN" altLang="en-US">
                <a:solidFill>
                  <a:schemeClr val="bg1">
                    <a:lumMod val="95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  <a:cs typeface="Arial" panose="020B0604020202020204" pitchFamily="34" charset="0"/>
              </a:rPr>
              <a:t>合并而成。</a:t>
            </a:r>
          </a:p>
          <a:p>
            <a:pPr algn="l">
              <a:lnSpc>
                <a:spcPct val="150000"/>
              </a:lnSpc>
            </a:pPr>
            <a:endParaRPr lang="zh-CN" altLang="en-US">
              <a:solidFill>
                <a:schemeClr val="bg1">
                  <a:lumMod val="95000"/>
                </a:schemeClr>
              </a:solidFill>
              <a:latin typeface="思源黑体 CN Regular" panose="020B0500000000000000" charset="-122"/>
              <a:ea typeface="思源黑体 CN Regular" panose="020B0500000000000000" charset="-122"/>
              <a:cs typeface="Arial" panose="020B0604020202020204" pitchFamily="34" charset="0"/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5121910" y="196215"/>
            <a:ext cx="6555105" cy="946150"/>
            <a:chOff x="7980" y="605"/>
            <a:chExt cx="10323" cy="1490"/>
          </a:xfrm>
        </p:grpSpPr>
        <p:sp>
          <p:nvSpPr>
            <p:cNvPr id="17" name="文本框 16"/>
            <p:cNvSpPr txBox="1"/>
            <p:nvPr/>
          </p:nvSpPr>
          <p:spPr>
            <a:xfrm>
              <a:off x="9217" y="982"/>
              <a:ext cx="9087" cy="11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zh-CN" altLang="en-US" sz="4000" b="1" dirty="0">
                  <a:gradFill flip="none" rotWithShape="1">
                    <a:gsLst>
                      <a:gs pos="2000">
                        <a:srgbClr val="02F8FF"/>
                      </a:gs>
                      <a:gs pos="100000">
                        <a:schemeClr val="bg1"/>
                      </a:gs>
                    </a:gsLst>
                    <a:lin ang="5400000" scaled="1"/>
                    <a:tileRect/>
                  </a:gradFill>
                  <a:latin typeface="汉仪晓波折纸体简" panose="00020600040101010101" charset="-122"/>
                  <a:ea typeface="汉仪晓波折纸体简" panose="00020600040101010101" charset="-122"/>
                  <a:sym typeface="+mn-ea"/>
                </a:rPr>
                <a:t>人工智能与大数据学院</a:t>
              </a:r>
            </a:p>
          </p:txBody>
        </p:sp>
        <p:pic>
          <p:nvPicPr>
            <p:cNvPr id="4" name="图片 3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001" t="70099" r="47692" b="20197"/>
            <a:stretch>
              <a:fillRect/>
            </a:stretch>
          </p:blipFill>
          <p:spPr>
            <a:xfrm>
              <a:off x="7980" y="605"/>
              <a:ext cx="2160" cy="1490"/>
            </a:xfrm>
            <a:prstGeom prst="rect">
              <a:avLst/>
            </a:prstGeom>
          </p:spPr>
        </p:pic>
      </p:grpSp>
      <p:grpSp>
        <p:nvGrpSpPr>
          <p:cNvPr id="21" name="组合 20"/>
          <p:cNvGrpSpPr/>
          <p:nvPr/>
        </p:nvGrpSpPr>
        <p:grpSpPr>
          <a:xfrm>
            <a:off x="863918" y="2879725"/>
            <a:ext cx="10424160" cy="3140710"/>
            <a:chOff x="1452" y="4443"/>
            <a:chExt cx="17087" cy="5251"/>
          </a:xfrm>
        </p:grpSpPr>
        <p:grpSp>
          <p:nvGrpSpPr>
            <p:cNvPr id="20" name="组合 19"/>
            <p:cNvGrpSpPr/>
            <p:nvPr/>
          </p:nvGrpSpPr>
          <p:grpSpPr>
            <a:xfrm>
              <a:off x="1452" y="4464"/>
              <a:ext cx="8000" cy="5230"/>
              <a:chOff x="1452" y="4464"/>
              <a:chExt cx="8000" cy="5230"/>
            </a:xfrm>
          </p:grpSpPr>
          <p:pic>
            <p:nvPicPr>
              <p:cNvPr id="6" name="图片 5" descr="C:/Users/27132/AppData/Local/Temp/picturecompress_〉〇〉〈〇「〉「〉〈《〉》〇/output_1.pngoutput_1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687" y="5034"/>
                <a:ext cx="7530" cy="4401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>
                <a:noFill/>
              </a:ln>
              <a:effectLst/>
            </p:spPr>
          </p:pic>
          <p:grpSp>
            <p:nvGrpSpPr>
              <p:cNvPr id="7" name="组合 6"/>
              <p:cNvGrpSpPr/>
              <p:nvPr/>
            </p:nvGrpSpPr>
            <p:grpSpPr>
              <a:xfrm>
                <a:off x="1452" y="4464"/>
                <a:ext cx="8001" cy="5231"/>
                <a:chOff x="1921914" y="2518355"/>
                <a:chExt cx="3004327" cy="2603293"/>
              </a:xfrm>
            </p:grpSpPr>
            <p:sp>
              <p:nvSpPr>
                <p:cNvPr id="5" name="任意多边形: 形状 2"/>
                <p:cNvSpPr/>
                <p:nvPr/>
              </p:nvSpPr>
              <p:spPr>
                <a:xfrm>
                  <a:off x="1968610" y="2584719"/>
                  <a:ext cx="2910936" cy="2497552"/>
                </a:xfrm>
                <a:custGeom>
                  <a:avLst/>
                  <a:gdLst>
                    <a:gd name="connsiteX0" fmla="*/ 1156183 w 12550051"/>
                    <a:gd name="connsiteY0" fmla="*/ 1039865 h 10767811"/>
                    <a:gd name="connsiteX1" fmla="*/ 389025 w 12550051"/>
                    <a:gd name="connsiteY1" fmla="*/ 1807023 h 10767811"/>
                    <a:gd name="connsiteX2" fmla="*/ 389025 w 12550051"/>
                    <a:gd name="connsiteY2" fmla="*/ 9605602 h 10767811"/>
                    <a:gd name="connsiteX3" fmla="*/ 1161786 w 12550051"/>
                    <a:gd name="connsiteY3" fmla="*/ 10378363 h 10767811"/>
                    <a:gd name="connsiteX4" fmla="*/ 11393867 w 12550051"/>
                    <a:gd name="connsiteY4" fmla="*/ 10378363 h 10767811"/>
                    <a:gd name="connsiteX5" fmla="*/ 12161025 w 12550051"/>
                    <a:gd name="connsiteY5" fmla="*/ 9611205 h 10767811"/>
                    <a:gd name="connsiteX6" fmla="*/ 12161025 w 12550051"/>
                    <a:gd name="connsiteY6" fmla="*/ 1812626 h 10767811"/>
                    <a:gd name="connsiteX7" fmla="*/ 11388264 w 12550051"/>
                    <a:gd name="connsiteY7" fmla="*/ 1039865 h 10767811"/>
                    <a:gd name="connsiteX8" fmla="*/ 825332 w 12550051"/>
                    <a:gd name="connsiteY8" fmla="*/ 0 h 10767811"/>
                    <a:gd name="connsiteX9" fmla="*/ 4789798 w 12550051"/>
                    <a:gd name="connsiteY9" fmla="*/ 0 h 10767811"/>
                    <a:gd name="connsiteX10" fmla="*/ 5411833 w 12550051"/>
                    <a:gd name="connsiteY10" fmla="*/ 650417 h 10767811"/>
                    <a:gd name="connsiteX11" fmla="*/ 11712837 w 12550051"/>
                    <a:gd name="connsiteY11" fmla="*/ 650417 h 10767811"/>
                    <a:gd name="connsiteX12" fmla="*/ 12550051 w 12550051"/>
                    <a:gd name="connsiteY12" fmla="*/ 1487631 h 10767811"/>
                    <a:gd name="connsiteX13" fmla="*/ 12550051 w 12550051"/>
                    <a:gd name="connsiteY13" fmla="*/ 9936667 h 10767811"/>
                    <a:gd name="connsiteX14" fmla="*/ 11718907 w 12550051"/>
                    <a:gd name="connsiteY14" fmla="*/ 10767811 h 10767811"/>
                    <a:gd name="connsiteX15" fmla="*/ 837214 w 12550051"/>
                    <a:gd name="connsiteY15" fmla="*/ 10767811 h 10767811"/>
                    <a:gd name="connsiteX16" fmla="*/ 0 w 12550051"/>
                    <a:gd name="connsiteY16" fmla="*/ 9930597 h 10767811"/>
                    <a:gd name="connsiteX17" fmla="*/ 0 w 12550051"/>
                    <a:gd name="connsiteY17" fmla="*/ 1481561 h 10767811"/>
                    <a:gd name="connsiteX18" fmla="*/ 1 w 12550051"/>
                    <a:gd name="connsiteY18" fmla="*/ 1481560 h 10767811"/>
                    <a:gd name="connsiteX19" fmla="*/ 1 w 12550051"/>
                    <a:gd name="connsiteY19" fmla="*/ 838115 h 10767811"/>
                    <a:gd name="connsiteX20" fmla="*/ 825332 w 12550051"/>
                    <a:gd name="connsiteY20" fmla="*/ 12784 h 107678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12550051" h="10767811">
                      <a:moveTo>
                        <a:pt x="1156183" y="1039865"/>
                      </a:moveTo>
                      <a:lnTo>
                        <a:pt x="389025" y="1807023"/>
                      </a:lnTo>
                      <a:lnTo>
                        <a:pt x="389025" y="9605602"/>
                      </a:lnTo>
                      <a:lnTo>
                        <a:pt x="1161786" y="10378363"/>
                      </a:lnTo>
                      <a:lnTo>
                        <a:pt x="11393867" y="10378363"/>
                      </a:lnTo>
                      <a:lnTo>
                        <a:pt x="12161025" y="9611205"/>
                      </a:lnTo>
                      <a:lnTo>
                        <a:pt x="12161025" y="1812626"/>
                      </a:lnTo>
                      <a:lnTo>
                        <a:pt x="11388264" y="1039865"/>
                      </a:lnTo>
                      <a:close/>
                      <a:moveTo>
                        <a:pt x="825332" y="0"/>
                      </a:moveTo>
                      <a:lnTo>
                        <a:pt x="4789798" y="0"/>
                      </a:lnTo>
                      <a:lnTo>
                        <a:pt x="5411833" y="650417"/>
                      </a:lnTo>
                      <a:lnTo>
                        <a:pt x="11712837" y="650417"/>
                      </a:lnTo>
                      <a:lnTo>
                        <a:pt x="12550051" y="1487631"/>
                      </a:lnTo>
                      <a:lnTo>
                        <a:pt x="12550051" y="9936667"/>
                      </a:lnTo>
                      <a:lnTo>
                        <a:pt x="11718907" y="10767811"/>
                      </a:lnTo>
                      <a:lnTo>
                        <a:pt x="837214" y="10767811"/>
                      </a:lnTo>
                      <a:lnTo>
                        <a:pt x="0" y="9930597"/>
                      </a:lnTo>
                      <a:lnTo>
                        <a:pt x="0" y="1481561"/>
                      </a:lnTo>
                      <a:lnTo>
                        <a:pt x="1" y="1481560"/>
                      </a:lnTo>
                      <a:lnTo>
                        <a:pt x="1" y="838115"/>
                      </a:lnTo>
                      <a:lnTo>
                        <a:pt x="825332" y="12784"/>
                      </a:lnTo>
                      <a:close/>
                    </a:path>
                  </a:pathLst>
                </a:custGeom>
                <a:gradFill flip="none" rotWithShape="1">
                  <a:gsLst>
                    <a:gs pos="31000">
                      <a:srgbClr val="02F8FF"/>
                    </a:gs>
                    <a:gs pos="100000">
                      <a:srgbClr val="0251E0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>
                    <a:latin typeface="字魂59号-创粗黑" panose="00000500000000000000" pitchFamily="2" charset="-122"/>
                    <a:ea typeface="字魂59号-创粗黑" panose="00000500000000000000" pitchFamily="2" charset="-122"/>
                  </a:endParaRPr>
                </a:p>
              </p:txBody>
            </p:sp>
            <p:sp>
              <p:nvSpPr>
                <p:cNvPr id="9" name="任意多边形: 形状 3"/>
                <p:cNvSpPr/>
                <p:nvPr/>
              </p:nvSpPr>
              <p:spPr>
                <a:xfrm>
                  <a:off x="4469655" y="4485373"/>
                  <a:ext cx="456586" cy="636275"/>
                </a:xfrm>
                <a:custGeom>
                  <a:avLst/>
                  <a:gdLst>
                    <a:gd name="connsiteX0" fmla="*/ 0 w 1968500"/>
                    <a:gd name="connsiteY0" fmla="*/ 3708400 h 3708400"/>
                    <a:gd name="connsiteX1" fmla="*/ 88900 w 1968500"/>
                    <a:gd name="connsiteY1" fmla="*/ 3708400 h 3708400"/>
                    <a:gd name="connsiteX2" fmla="*/ 1130300 w 1968500"/>
                    <a:gd name="connsiteY2" fmla="*/ 3708400 h 3708400"/>
                    <a:gd name="connsiteX3" fmla="*/ 1968500 w 1968500"/>
                    <a:gd name="connsiteY3" fmla="*/ 2857500 h 3708400"/>
                    <a:gd name="connsiteX4" fmla="*/ 1968500 w 1968500"/>
                    <a:gd name="connsiteY4" fmla="*/ 965200 h 3708400"/>
                    <a:gd name="connsiteX5" fmla="*/ 1955800 w 1968500"/>
                    <a:gd name="connsiteY5" fmla="*/ 0 h 3708400"/>
                    <a:gd name="connsiteX0-1" fmla="*/ 0 w 1968500"/>
                    <a:gd name="connsiteY0-2" fmla="*/ 2743200 h 2743200"/>
                    <a:gd name="connsiteX1-3" fmla="*/ 88900 w 1968500"/>
                    <a:gd name="connsiteY1-4" fmla="*/ 2743200 h 2743200"/>
                    <a:gd name="connsiteX2-5" fmla="*/ 1130300 w 1968500"/>
                    <a:gd name="connsiteY2-6" fmla="*/ 2743200 h 2743200"/>
                    <a:gd name="connsiteX3-7" fmla="*/ 1968500 w 1968500"/>
                    <a:gd name="connsiteY3-8" fmla="*/ 1892300 h 2743200"/>
                    <a:gd name="connsiteX4-9" fmla="*/ 1968500 w 1968500"/>
                    <a:gd name="connsiteY4-10" fmla="*/ 0 h 2743200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  <a:cxn ang="0">
                      <a:pos x="connsiteX3-7" y="connsiteY3-8"/>
                    </a:cxn>
                    <a:cxn ang="0">
                      <a:pos x="connsiteX4-9" y="connsiteY4-10"/>
                    </a:cxn>
                  </a:cxnLst>
                  <a:rect l="l" t="t" r="r" b="b"/>
                  <a:pathLst>
                    <a:path w="1968500" h="2743200">
                      <a:moveTo>
                        <a:pt x="0" y="2743200"/>
                      </a:moveTo>
                      <a:lnTo>
                        <a:pt x="88900" y="2743200"/>
                      </a:lnTo>
                      <a:lnTo>
                        <a:pt x="1130300" y="2743200"/>
                      </a:lnTo>
                      <a:lnTo>
                        <a:pt x="1968500" y="1892300"/>
                      </a:lnTo>
                      <a:lnTo>
                        <a:pt x="1968500" y="0"/>
                      </a:lnTo>
                    </a:path>
                  </a:pathLst>
                </a:custGeom>
                <a:noFill/>
                <a:ln w="19050">
                  <a:gradFill flip="none" rotWithShape="1">
                    <a:gsLst>
                      <a:gs pos="0">
                        <a:srgbClr val="25A6FC"/>
                      </a:gs>
                      <a:gs pos="100000">
                        <a:srgbClr val="02F8FF"/>
                      </a:gs>
                    </a:gsLst>
                    <a:lin ang="5400000" scaled="1"/>
                    <a:tileRect/>
                  </a:gra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>
                    <a:latin typeface="字魂59号-创粗黑" panose="00000500000000000000" pitchFamily="2" charset="-122"/>
                    <a:ea typeface="字魂59号-创粗黑" panose="00000500000000000000" pitchFamily="2" charset="-122"/>
                  </a:endParaRPr>
                </a:p>
              </p:txBody>
            </p:sp>
            <p:sp>
              <p:nvSpPr>
                <p:cNvPr id="10" name="任意多边形: 形状 4"/>
                <p:cNvSpPr/>
                <p:nvPr/>
              </p:nvSpPr>
              <p:spPr>
                <a:xfrm flipH="1">
                  <a:off x="1921914" y="4485373"/>
                  <a:ext cx="456586" cy="636275"/>
                </a:xfrm>
                <a:custGeom>
                  <a:avLst/>
                  <a:gdLst>
                    <a:gd name="connsiteX0" fmla="*/ 0 w 1968500"/>
                    <a:gd name="connsiteY0" fmla="*/ 3708400 h 3708400"/>
                    <a:gd name="connsiteX1" fmla="*/ 88900 w 1968500"/>
                    <a:gd name="connsiteY1" fmla="*/ 3708400 h 3708400"/>
                    <a:gd name="connsiteX2" fmla="*/ 1130300 w 1968500"/>
                    <a:gd name="connsiteY2" fmla="*/ 3708400 h 3708400"/>
                    <a:gd name="connsiteX3" fmla="*/ 1968500 w 1968500"/>
                    <a:gd name="connsiteY3" fmla="*/ 2857500 h 3708400"/>
                    <a:gd name="connsiteX4" fmla="*/ 1968500 w 1968500"/>
                    <a:gd name="connsiteY4" fmla="*/ 965200 h 3708400"/>
                    <a:gd name="connsiteX5" fmla="*/ 1955800 w 1968500"/>
                    <a:gd name="connsiteY5" fmla="*/ 0 h 3708400"/>
                    <a:gd name="connsiteX0-1" fmla="*/ 0 w 1968500"/>
                    <a:gd name="connsiteY0-2" fmla="*/ 2743200 h 2743200"/>
                    <a:gd name="connsiteX1-3" fmla="*/ 88900 w 1968500"/>
                    <a:gd name="connsiteY1-4" fmla="*/ 2743200 h 2743200"/>
                    <a:gd name="connsiteX2-5" fmla="*/ 1130300 w 1968500"/>
                    <a:gd name="connsiteY2-6" fmla="*/ 2743200 h 2743200"/>
                    <a:gd name="connsiteX3-7" fmla="*/ 1968500 w 1968500"/>
                    <a:gd name="connsiteY3-8" fmla="*/ 1892300 h 2743200"/>
                    <a:gd name="connsiteX4-9" fmla="*/ 1968500 w 1968500"/>
                    <a:gd name="connsiteY4-10" fmla="*/ 0 h 2743200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  <a:cxn ang="0">
                      <a:pos x="connsiteX3-7" y="connsiteY3-8"/>
                    </a:cxn>
                    <a:cxn ang="0">
                      <a:pos x="connsiteX4-9" y="connsiteY4-10"/>
                    </a:cxn>
                  </a:cxnLst>
                  <a:rect l="l" t="t" r="r" b="b"/>
                  <a:pathLst>
                    <a:path w="1968500" h="2743200">
                      <a:moveTo>
                        <a:pt x="0" y="2743200"/>
                      </a:moveTo>
                      <a:lnTo>
                        <a:pt x="88900" y="2743200"/>
                      </a:lnTo>
                      <a:lnTo>
                        <a:pt x="1130300" y="2743200"/>
                      </a:lnTo>
                      <a:lnTo>
                        <a:pt x="1968500" y="1892300"/>
                      </a:lnTo>
                      <a:lnTo>
                        <a:pt x="1968500" y="0"/>
                      </a:lnTo>
                    </a:path>
                  </a:pathLst>
                </a:custGeom>
                <a:noFill/>
                <a:ln w="19050">
                  <a:gradFill flip="none" rotWithShape="1">
                    <a:gsLst>
                      <a:gs pos="0">
                        <a:srgbClr val="25A6FC"/>
                      </a:gs>
                      <a:gs pos="100000">
                        <a:srgbClr val="02F8FF"/>
                      </a:gs>
                    </a:gsLst>
                    <a:lin ang="5400000" scaled="1"/>
                    <a:tileRect/>
                  </a:gra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>
                    <a:latin typeface="字魂59号-创粗黑" panose="00000500000000000000" pitchFamily="2" charset="-122"/>
                    <a:ea typeface="字魂59号-创粗黑" panose="00000500000000000000" pitchFamily="2" charset="-122"/>
                  </a:endParaRPr>
                </a:p>
              </p:txBody>
            </p:sp>
            <p:sp>
              <p:nvSpPr>
                <p:cNvPr id="11" name="任意多边形: 形状 5"/>
                <p:cNvSpPr/>
                <p:nvPr/>
              </p:nvSpPr>
              <p:spPr>
                <a:xfrm>
                  <a:off x="1921914" y="2518355"/>
                  <a:ext cx="1310198" cy="349067"/>
                </a:xfrm>
                <a:custGeom>
                  <a:avLst/>
                  <a:gdLst>
                    <a:gd name="connsiteX0" fmla="*/ 0 w 5219700"/>
                    <a:gd name="connsiteY0" fmla="*/ 1390650 h 1390650"/>
                    <a:gd name="connsiteX1" fmla="*/ 19050 w 5219700"/>
                    <a:gd name="connsiteY1" fmla="*/ 800100 h 1390650"/>
                    <a:gd name="connsiteX2" fmla="*/ 819150 w 5219700"/>
                    <a:gd name="connsiteY2" fmla="*/ 0 h 1390650"/>
                    <a:gd name="connsiteX3" fmla="*/ 4781550 w 5219700"/>
                    <a:gd name="connsiteY3" fmla="*/ 0 h 1390650"/>
                    <a:gd name="connsiteX4" fmla="*/ 5219700 w 5219700"/>
                    <a:gd name="connsiteY4" fmla="*/ 438150 h 13906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219700" h="1390650">
                      <a:moveTo>
                        <a:pt x="0" y="1390650"/>
                      </a:moveTo>
                      <a:lnTo>
                        <a:pt x="19050" y="800100"/>
                      </a:lnTo>
                      <a:lnTo>
                        <a:pt x="819150" y="0"/>
                      </a:lnTo>
                      <a:lnTo>
                        <a:pt x="4781550" y="0"/>
                      </a:lnTo>
                      <a:lnTo>
                        <a:pt x="5219700" y="438150"/>
                      </a:lnTo>
                    </a:path>
                  </a:pathLst>
                </a:custGeom>
                <a:noFill/>
                <a:ln w="19050">
                  <a:gradFill>
                    <a:gsLst>
                      <a:gs pos="0">
                        <a:srgbClr val="25A6FC"/>
                      </a:gs>
                      <a:gs pos="100000">
                        <a:srgbClr val="02F8FF"/>
                      </a:gs>
                    </a:gsLst>
                    <a:lin ang="5400000" scaled="1"/>
                  </a:gra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lstStyle/>
                <a:p>
                  <a:pPr algn="ctr"/>
                  <a:endParaRPr lang="zh-CN" altLang="en-US" dirty="0">
                    <a:latin typeface="字魂59号-创粗黑" panose="00000500000000000000" pitchFamily="2" charset="-122"/>
                    <a:ea typeface="字魂59号-创粗黑" panose="00000500000000000000" pitchFamily="2" charset="-122"/>
                  </a:endParaRPr>
                </a:p>
              </p:txBody>
            </p:sp>
          </p:grpSp>
        </p:grpSp>
        <p:grpSp>
          <p:nvGrpSpPr>
            <p:cNvPr id="19" name="组合 18"/>
            <p:cNvGrpSpPr/>
            <p:nvPr/>
          </p:nvGrpSpPr>
          <p:grpSpPr>
            <a:xfrm>
              <a:off x="10539" y="4443"/>
              <a:ext cx="8000" cy="5230"/>
              <a:chOff x="9905" y="4464"/>
              <a:chExt cx="8000" cy="5230"/>
            </a:xfrm>
          </p:grpSpPr>
          <p:pic>
            <p:nvPicPr>
              <p:cNvPr id="8" name="图片 7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0140" y="5033"/>
                <a:ext cx="7530" cy="4402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>
                <a:noFill/>
              </a:ln>
              <a:effectLst/>
            </p:spPr>
          </p:pic>
          <p:grpSp>
            <p:nvGrpSpPr>
              <p:cNvPr id="13" name="组合 12"/>
              <p:cNvGrpSpPr/>
              <p:nvPr/>
            </p:nvGrpSpPr>
            <p:grpSpPr>
              <a:xfrm>
                <a:off x="9905" y="4464"/>
                <a:ext cx="8001" cy="5231"/>
                <a:chOff x="1921914" y="2518355"/>
                <a:chExt cx="3004327" cy="2603293"/>
              </a:xfrm>
            </p:grpSpPr>
            <p:sp>
              <p:nvSpPr>
                <p:cNvPr id="14" name="任意多边形: 形状 2"/>
                <p:cNvSpPr/>
                <p:nvPr/>
              </p:nvSpPr>
              <p:spPr>
                <a:xfrm>
                  <a:off x="1968610" y="2584719"/>
                  <a:ext cx="2910936" cy="2497552"/>
                </a:xfrm>
                <a:custGeom>
                  <a:avLst/>
                  <a:gdLst>
                    <a:gd name="connsiteX0" fmla="*/ 1156183 w 12550051"/>
                    <a:gd name="connsiteY0" fmla="*/ 1039865 h 10767811"/>
                    <a:gd name="connsiteX1" fmla="*/ 389025 w 12550051"/>
                    <a:gd name="connsiteY1" fmla="*/ 1807023 h 10767811"/>
                    <a:gd name="connsiteX2" fmla="*/ 389025 w 12550051"/>
                    <a:gd name="connsiteY2" fmla="*/ 9605602 h 10767811"/>
                    <a:gd name="connsiteX3" fmla="*/ 1161786 w 12550051"/>
                    <a:gd name="connsiteY3" fmla="*/ 10378363 h 10767811"/>
                    <a:gd name="connsiteX4" fmla="*/ 11393867 w 12550051"/>
                    <a:gd name="connsiteY4" fmla="*/ 10378363 h 10767811"/>
                    <a:gd name="connsiteX5" fmla="*/ 12161025 w 12550051"/>
                    <a:gd name="connsiteY5" fmla="*/ 9611205 h 10767811"/>
                    <a:gd name="connsiteX6" fmla="*/ 12161025 w 12550051"/>
                    <a:gd name="connsiteY6" fmla="*/ 1812626 h 10767811"/>
                    <a:gd name="connsiteX7" fmla="*/ 11388264 w 12550051"/>
                    <a:gd name="connsiteY7" fmla="*/ 1039865 h 10767811"/>
                    <a:gd name="connsiteX8" fmla="*/ 825332 w 12550051"/>
                    <a:gd name="connsiteY8" fmla="*/ 0 h 10767811"/>
                    <a:gd name="connsiteX9" fmla="*/ 4789798 w 12550051"/>
                    <a:gd name="connsiteY9" fmla="*/ 0 h 10767811"/>
                    <a:gd name="connsiteX10" fmla="*/ 5411833 w 12550051"/>
                    <a:gd name="connsiteY10" fmla="*/ 650417 h 10767811"/>
                    <a:gd name="connsiteX11" fmla="*/ 11712837 w 12550051"/>
                    <a:gd name="connsiteY11" fmla="*/ 650417 h 10767811"/>
                    <a:gd name="connsiteX12" fmla="*/ 12550051 w 12550051"/>
                    <a:gd name="connsiteY12" fmla="*/ 1487631 h 10767811"/>
                    <a:gd name="connsiteX13" fmla="*/ 12550051 w 12550051"/>
                    <a:gd name="connsiteY13" fmla="*/ 9936667 h 10767811"/>
                    <a:gd name="connsiteX14" fmla="*/ 11718907 w 12550051"/>
                    <a:gd name="connsiteY14" fmla="*/ 10767811 h 10767811"/>
                    <a:gd name="connsiteX15" fmla="*/ 837214 w 12550051"/>
                    <a:gd name="connsiteY15" fmla="*/ 10767811 h 10767811"/>
                    <a:gd name="connsiteX16" fmla="*/ 0 w 12550051"/>
                    <a:gd name="connsiteY16" fmla="*/ 9930597 h 10767811"/>
                    <a:gd name="connsiteX17" fmla="*/ 0 w 12550051"/>
                    <a:gd name="connsiteY17" fmla="*/ 1481561 h 10767811"/>
                    <a:gd name="connsiteX18" fmla="*/ 1 w 12550051"/>
                    <a:gd name="connsiteY18" fmla="*/ 1481560 h 10767811"/>
                    <a:gd name="connsiteX19" fmla="*/ 1 w 12550051"/>
                    <a:gd name="connsiteY19" fmla="*/ 838115 h 10767811"/>
                    <a:gd name="connsiteX20" fmla="*/ 825332 w 12550051"/>
                    <a:gd name="connsiteY20" fmla="*/ 12784 h 107678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12550051" h="10767811">
                      <a:moveTo>
                        <a:pt x="1156183" y="1039865"/>
                      </a:moveTo>
                      <a:lnTo>
                        <a:pt x="389025" y="1807023"/>
                      </a:lnTo>
                      <a:lnTo>
                        <a:pt x="389025" y="9605602"/>
                      </a:lnTo>
                      <a:lnTo>
                        <a:pt x="1161786" y="10378363"/>
                      </a:lnTo>
                      <a:lnTo>
                        <a:pt x="11393867" y="10378363"/>
                      </a:lnTo>
                      <a:lnTo>
                        <a:pt x="12161025" y="9611205"/>
                      </a:lnTo>
                      <a:lnTo>
                        <a:pt x="12161025" y="1812626"/>
                      </a:lnTo>
                      <a:lnTo>
                        <a:pt x="11388264" y="1039865"/>
                      </a:lnTo>
                      <a:close/>
                      <a:moveTo>
                        <a:pt x="825332" y="0"/>
                      </a:moveTo>
                      <a:lnTo>
                        <a:pt x="4789798" y="0"/>
                      </a:lnTo>
                      <a:lnTo>
                        <a:pt x="5411833" y="650417"/>
                      </a:lnTo>
                      <a:lnTo>
                        <a:pt x="11712837" y="650417"/>
                      </a:lnTo>
                      <a:lnTo>
                        <a:pt x="12550051" y="1487631"/>
                      </a:lnTo>
                      <a:lnTo>
                        <a:pt x="12550051" y="9936667"/>
                      </a:lnTo>
                      <a:lnTo>
                        <a:pt x="11718907" y="10767811"/>
                      </a:lnTo>
                      <a:lnTo>
                        <a:pt x="837214" y="10767811"/>
                      </a:lnTo>
                      <a:lnTo>
                        <a:pt x="0" y="9930597"/>
                      </a:lnTo>
                      <a:lnTo>
                        <a:pt x="0" y="1481561"/>
                      </a:lnTo>
                      <a:lnTo>
                        <a:pt x="1" y="1481560"/>
                      </a:lnTo>
                      <a:lnTo>
                        <a:pt x="1" y="838115"/>
                      </a:lnTo>
                      <a:lnTo>
                        <a:pt x="825332" y="12784"/>
                      </a:lnTo>
                      <a:close/>
                    </a:path>
                  </a:pathLst>
                </a:custGeom>
                <a:gradFill flip="none" rotWithShape="1">
                  <a:gsLst>
                    <a:gs pos="31000">
                      <a:srgbClr val="02F8FF"/>
                    </a:gs>
                    <a:gs pos="100000">
                      <a:srgbClr val="0251E0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>
                    <a:latin typeface="字魂59号-创粗黑" panose="00000500000000000000" pitchFamily="2" charset="-122"/>
                    <a:ea typeface="字魂59号-创粗黑" panose="00000500000000000000" pitchFamily="2" charset="-122"/>
                  </a:endParaRPr>
                </a:p>
              </p:txBody>
            </p:sp>
            <p:sp>
              <p:nvSpPr>
                <p:cNvPr id="15" name="任意多边形: 形状 3"/>
                <p:cNvSpPr/>
                <p:nvPr/>
              </p:nvSpPr>
              <p:spPr>
                <a:xfrm>
                  <a:off x="4469655" y="4485373"/>
                  <a:ext cx="456586" cy="636275"/>
                </a:xfrm>
                <a:custGeom>
                  <a:avLst/>
                  <a:gdLst>
                    <a:gd name="connsiteX0" fmla="*/ 0 w 1968500"/>
                    <a:gd name="connsiteY0" fmla="*/ 3708400 h 3708400"/>
                    <a:gd name="connsiteX1" fmla="*/ 88900 w 1968500"/>
                    <a:gd name="connsiteY1" fmla="*/ 3708400 h 3708400"/>
                    <a:gd name="connsiteX2" fmla="*/ 1130300 w 1968500"/>
                    <a:gd name="connsiteY2" fmla="*/ 3708400 h 3708400"/>
                    <a:gd name="connsiteX3" fmla="*/ 1968500 w 1968500"/>
                    <a:gd name="connsiteY3" fmla="*/ 2857500 h 3708400"/>
                    <a:gd name="connsiteX4" fmla="*/ 1968500 w 1968500"/>
                    <a:gd name="connsiteY4" fmla="*/ 965200 h 3708400"/>
                    <a:gd name="connsiteX5" fmla="*/ 1955800 w 1968500"/>
                    <a:gd name="connsiteY5" fmla="*/ 0 h 3708400"/>
                    <a:gd name="connsiteX0-1" fmla="*/ 0 w 1968500"/>
                    <a:gd name="connsiteY0-2" fmla="*/ 2743200 h 2743200"/>
                    <a:gd name="connsiteX1-3" fmla="*/ 88900 w 1968500"/>
                    <a:gd name="connsiteY1-4" fmla="*/ 2743200 h 2743200"/>
                    <a:gd name="connsiteX2-5" fmla="*/ 1130300 w 1968500"/>
                    <a:gd name="connsiteY2-6" fmla="*/ 2743200 h 2743200"/>
                    <a:gd name="connsiteX3-7" fmla="*/ 1968500 w 1968500"/>
                    <a:gd name="connsiteY3-8" fmla="*/ 1892300 h 2743200"/>
                    <a:gd name="connsiteX4-9" fmla="*/ 1968500 w 1968500"/>
                    <a:gd name="connsiteY4-10" fmla="*/ 0 h 2743200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  <a:cxn ang="0">
                      <a:pos x="connsiteX3-7" y="connsiteY3-8"/>
                    </a:cxn>
                    <a:cxn ang="0">
                      <a:pos x="connsiteX4-9" y="connsiteY4-10"/>
                    </a:cxn>
                  </a:cxnLst>
                  <a:rect l="l" t="t" r="r" b="b"/>
                  <a:pathLst>
                    <a:path w="1968500" h="2743200">
                      <a:moveTo>
                        <a:pt x="0" y="2743200"/>
                      </a:moveTo>
                      <a:lnTo>
                        <a:pt x="88900" y="2743200"/>
                      </a:lnTo>
                      <a:lnTo>
                        <a:pt x="1130300" y="2743200"/>
                      </a:lnTo>
                      <a:lnTo>
                        <a:pt x="1968500" y="1892300"/>
                      </a:lnTo>
                      <a:lnTo>
                        <a:pt x="1968500" y="0"/>
                      </a:lnTo>
                    </a:path>
                  </a:pathLst>
                </a:custGeom>
                <a:noFill/>
                <a:ln w="19050">
                  <a:gradFill flip="none" rotWithShape="1">
                    <a:gsLst>
                      <a:gs pos="0">
                        <a:srgbClr val="25A6FC"/>
                      </a:gs>
                      <a:gs pos="100000">
                        <a:srgbClr val="02F8FF"/>
                      </a:gs>
                    </a:gsLst>
                    <a:lin ang="5400000" scaled="1"/>
                    <a:tileRect/>
                  </a:gra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>
                    <a:latin typeface="字魂59号-创粗黑" panose="00000500000000000000" pitchFamily="2" charset="-122"/>
                    <a:ea typeface="字魂59号-创粗黑" panose="00000500000000000000" pitchFamily="2" charset="-122"/>
                  </a:endParaRPr>
                </a:p>
              </p:txBody>
            </p:sp>
            <p:sp>
              <p:nvSpPr>
                <p:cNvPr id="16" name="任意多边形: 形状 4"/>
                <p:cNvSpPr/>
                <p:nvPr/>
              </p:nvSpPr>
              <p:spPr>
                <a:xfrm flipH="1">
                  <a:off x="1921914" y="4485373"/>
                  <a:ext cx="456586" cy="636275"/>
                </a:xfrm>
                <a:custGeom>
                  <a:avLst/>
                  <a:gdLst>
                    <a:gd name="connsiteX0" fmla="*/ 0 w 1968500"/>
                    <a:gd name="connsiteY0" fmla="*/ 3708400 h 3708400"/>
                    <a:gd name="connsiteX1" fmla="*/ 88900 w 1968500"/>
                    <a:gd name="connsiteY1" fmla="*/ 3708400 h 3708400"/>
                    <a:gd name="connsiteX2" fmla="*/ 1130300 w 1968500"/>
                    <a:gd name="connsiteY2" fmla="*/ 3708400 h 3708400"/>
                    <a:gd name="connsiteX3" fmla="*/ 1968500 w 1968500"/>
                    <a:gd name="connsiteY3" fmla="*/ 2857500 h 3708400"/>
                    <a:gd name="connsiteX4" fmla="*/ 1968500 w 1968500"/>
                    <a:gd name="connsiteY4" fmla="*/ 965200 h 3708400"/>
                    <a:gd name="connsiteX5" fmla="*/ 1955800 w 1968500"/>
                    <a:gd name="connsiteY5" fmla="*/ 0 h 3708400"/>
                    <a:gd name="connsiteX0-1" fmla="*/ 0 w 1968500"/>
                    <a:gd name="connsiteY0-2" fmla="*/ 2743200 h 2743200"/>
                    <a:gd name="connsiteX1-3" fmla="*/ 88900 w 1968500"/>
                    <a:gd name="connsiteY1-4" fmla="*/ 2743200 h 2743200"/>
                    <a:gd name="connsiteX2-5" fmla="*/ 1130300 w 1968500"/>
                    <a:gd name="connsiteY2-6" fmla="*/ 2743200 h 2743200"/>
                    <a:gd name="connsiteX3-7" fmla="*/ 1968500 w 1968500"/>
                    <a:gd name="connsiteY3-8" fmla="*/ 1892300 h 2743200"/>
                    <a:gd name="connsiteX4-9" fmla="*/ 1968500 w 1968500"/>
                    <a:gd name="connsiteY4-10" fmla="*/ 0 h 2743200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  <a:cxn ang="0">
                      <a:pos x="connsiteX3-7" y="connsiteY3-8"/>
                    </a:cxn>
                    <a:cxn ang="0">
                      <a:pos x="connsiteX4-9" y="connsiteY4-10"/>
                    </a:cxn>
                  </a:cxnLst>
                  <a:rect l="l" t="t" r="r" b="b"/>
                  <a:pathLst>
                    <a:path w="1968500" h="2743200">
                      <a:moveTo>
                        <a:pt x="0" y="2743200"/>
                      </a:moveTo>
                      <a:lnTo>
                        <a:pt x="88900" y="2743200"/>
                      </a:lnTo>
                      <a:lnTo>
                        <a:pt x="1130300" y="2743200"/>
                      </a:lnTo>
                      <a:lnTo>
                        <a:pt x="1968500" y="1892300"/>
                      </a:lnTo>
                      <a:lnTo>
                        <a:pt x="1968500" y="0"/>
                      </a:lnTo>
                    </a:path>
                  </a:pathLst>
                </a:custGeom>
                <a:noFill/>
                <a:ln w="19050">
                  <a:gradFill flip="none" rotWithShape="1">
                    <a:gsLst>
                      <a:gs pos="0">
                        <a:srgbClr val="25A6FC"/>
                      </a:gs>
                      <a:gs pos="100000">
                        <a:srgbClr val="02F8FF"/>
                      </a:gs>
                    </a:gsLst>
                    <a:lin ang="5400000" scaled="1"/>
                    <a:tileRect/>
                  </a:gra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>
                    <a:latin typeface="字魂59号-创粗黑" panose="00000500000000000000" pitchFamily="2" charset="-122"/>
                    <a:ea typeface="字魂59号-创粗黑" panose="00000500000000000000" pitchFamily="2" charset="-122"/>
                  </a:endParaRPr>
                </a:p>
              </p:txBody>
            </p:sp>
            <p:sp>
              <p:nvSpPr>
                <p:cNvPr id="18" name="任意多边形: 形状 5"/>
                <p:cNvSpPr/>
                <p:nvPr/>
              </p:nvSpPr>
              <p:spPr>
                <a:xfrm>
                  <a:off x="1921914" y="2518355"/>
                  <a:ext cx="1310198" cy="349067"/>
                </a:xfrm>
                <a:custGeom>
                  <a:avLst/>
                  <a:gdLst>
                    <a:gd name="connsiteX0" fmla="*/ 0 w 5219700"/>
                    <a:gd name="connsiteY0" fmla="*/ 1390650 h 1390650"/>
                    <a:gd name="connsiteX1" fmla="*/ 19050 w 5219700"/>
                    <a:gd name="connsiteY1" fmla="*/ 800100 h 1390650"/>
                    <a:gd name="connsiteX2" fmla="*/ 819150 w 5219700"/>
                    <a:gd name="connsiteY2" fmla="*/ 0 h 1390650"/>
                    <a:gd name="connsiteX3" fmla="*/ 4781550 w 5219700"/>
                    <a:gd name="connsiteY3" fmla="*/ 0 h 1390650"/>
                    <a:gd name="connsiteX4" fmla="*/ 5219700 w 5219700"/>
                    <a:gd name="connsiteY4" fmla="*/ 438150 h 13906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219700" h="1390650">
                      <a:moveTo>
                        <a:pt x="0" y="1390650"/>
                      </a:moveTo>
                      <a:lnTo>
                        <a:pt x="19050" y="800100"/>
                      </a:lnTo>
                      <a:lnTo>
                        <a:pt x="819150" y="0"/>
                      </a:lnTo>
                      <a:lnTo>
                        <a:pt x="4781550" y="0"/>
                      </a:lnTo>
                      <a:lnTo>
                        <a:pt x="5219700" y="438150"/>
                      </a:lnTo>
                    </a:path>
                  </a:pathLst>
                </a:custGeom>
                <a:noFill/>
                <a:ln w="19050">
                  <a:gradFill>
                    <a:gsLst>
                      <a:gs pos="0">
                        <a:srgbClr val="25A6FC"/>
                      </a:gs>
                      <a:gs pos="100000">
                        <a:srgbClr val="02F8FF"/>
                      </a:gs>
                    </a:gsLst>
                    <a:lin ang="5400000" scaled="1"/>
                  </a:gra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lstStyle/>
                <a:p>
                  <a:pPr algn="ctr"/>
                  <a:endParaRPr lang="zh-CN" altLang="en-US" dirty="0">
                    <a:latin typeface="字魂59号-创粗黑" panose="00000500000000000000" pitchFamily="2" charset="-122"/>
                    <a:ea typeface="字魂59号-创粗黑" panose="00000500000000000000" pitchFamily="2" charset="-122"/>
                  </a:endParaRPr>
                </a:p>
              </p:txBody>
            </p:sp>
          </p:grpSp>
        </p:grpSp>
      </p:grpSp>
      <p:sp>
        <p:nvSpPr>
          <p:cNvPr id="3" name="文本框 2"/>
          <p:cNvSpPr txBox="1"/>
          <p:nvPr/>
        </p:nvSpPr>
        <p:spPr>
          <a:xfrm>
            <a:off x="2992755" y="1463040"/>
            <a:ext cx="284988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i="1">
                <a:solidFill>
                  <a:schemeClr val="bg1">
                    <a:lumMod val="95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  <a:cs typeface="Arial" panose="020B0604020202020204" pitchFamily="34" charset="0"/>
                <a:sym typeface="+mn-ea"/>
              </a:rPr>
              <a:t>2019年8月16日</a:t>
            </a:r>
            <a:endParaRPr lang="zh-CN" altLang="en-US" sz="2800" b="1" i="1">
              <a:solidFill>
                <a:schemeClr val="bg1">
                  <a:lumMod val="95000"/>
                </a:schemeClr>
              </a:solidFill>
              <a:latin typeface="思源黑体 CN Regular" panose="020B0500000000000000" charset="-122"/>
              <a:ea typeface="思源黑体 CN Regular" panose="020B0500000000000000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>
        <p14:prism isInverted="1"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/>
      <p:bldP spid="3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" name="组合 86"/>
          <p:cNvGrpSpPr/>
          <p:nvPr/>
        </p:nvGrpSpPr>
        <p:grpSpPr>
          <a:xfrm>
            <a:off x="440919" y="526921"/>
            <a:ext cx="2439586" cy="1569660"/>
            <a:chOff x="440919" y="526921"/>
            <a:chExt cx="2439586" cy="1569660"/>
          </a:xfrm>
        </p:grpSpPr>
        <p:sp>
          <p:nvSpPr>
            <p:cNvPr id="88" name="任意多边形: 形状 87"/>
            <p:cNvSpPr/>
            <p:nvPr/>
          </p:nvSpPr>
          <p:spPr>
            <a:xfrm flipH="1" flipV="1">
              <a:off x="440919" y="872450"/>
              <a:ext cx="2439586" cy="269726"/>
            </a:xfrm>
            <a:custGeom>
              <a:avLst/>
              <a:gdLst>
                <a:gd name="connsiteX0" fmla="*/ 1295400 w 1295400"/>
                <a:gd name="connsiteY0" fmla="*/ 133350 h 133350"/>
                <a:gd name="connsiteX1" fmla="*/ 1162050 w 1295400"/>
                <a:gd name="connsiteY1" fmla="*/ 0 h 133350"/>
                <a:gd name="connsiteX2" fmla="*/ 0 w 1295400"/>
                <a:gd name="connsiteY2" fmla="*/ 0 h 133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95400" h="133350">
                  <a:moveTo>
                    <a:pt x="1295400" y="133350"/>
                  </a:moveTo>
                  <a:lnTo>
                    <a:pt x="1162050" y="0"/>
                  </a:lnTo>
                  <a:lnTo>
                    <a:pt x="0" y="0"/>
                  </a:lnTo>
                </a:path>
              </a:pathLst>
            </a:custGeom>
            <a:noFill/>
            <a:ln>
              <a:gradFill flip="none" rotWithShape="1">
                <a:gsLst>
                  <a:gs pos="0">
                    <a:srgbClr val="032AFF"/>
                  </a:gs>
                  <a:gs pos="100000">
                    <a:srgbClr val="4BCBFF"/>
                  </a:gs>
                </a:gsLst>
                <a:lin ang="0" scaled="1"/>
                <a:tileRect/>
              </a:gradFill>
              <a:headEnd type="none"/>
              <a:tailEnd type="oval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黑体" panose="02010609060101010101" pitchFamily="49" charset="-122"/>
                <a:ea typeface="思源黑体 CN Regular" panose="020B0500000000000000" charset="-122"/>
                <a:cs typeface="+mn-cs"/>
              </a:endParaRPr>
            </a:p>
          </p:txBody>
        </p:sp>
        <p:grpSp>
          <p:nvGrpSpPr>
            <p:cNvPr id="89" name="组合 88"/>
            <p:cNvGrpSpPr/>
            <p:nvPr/>
          </p:nvGrpSpPr>
          <p:grpSpPr>
            <a:xfrm>
              <a:off x="840766" y="526921"/>
              <a:ext cx="1845137" cy="1569660"/>
              <a:chOff x="8366517" y="1737251"/>
              <a:chExt cx="1845137" cy="1569660"/>
            </a:xfrm>
          </p:grpSpPr>
          <p:sp>
            <p:nvSpPr>
              <p:cNvPr id="90" name="矩形 89"/>
              <p:cNvSpPr/>
              <p:nvPr/>
            </p:nvSpPr>
            <p:spPr>
              <a:xfrm>
                <a:off x="8366517" y="1737251"/>
                <a:ext cx="1826206" cy="1077218"/>
              </a:xfrm>
              <a:prstGeom prst="rect">
                <a:avLst/>
              </a:prstGeom>
              <a:effectLst>
                <a:outerShdw blurRad="63500" sx="102000" sy="102000" algn="ctr" rotWithShape="0">
                  <a:srgbClr val="0079DE">
                    <a:alpha val="51000"/>
                  </a:srgbClr>
                </a:outerShdw>
              </a:effectLst>
            </p:spPr>
            <p:txBody>
              <a:bodyPr wrap="none">
                <a:sp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lang="zh-CN" altLang="en-US" sz="3200" i="1" noProof="0" dirty="0">
                    <a:ln>
                      <a:noFill/>
                    </a:ln>
                    <a:solidFill>
                      <a:srgbClr val="032AFF"/>
                    </a:solidFill>
                    <a:uLnTx/>
                    <a:uFillTx/>
                    <a:latin typeface="黑体" panose="02010609060101010101" pitchFamily="49" charset="-122"/>
                    <a:ea typeface="黑体" panose="02010609060101010101" pitchFamily="49" charset="-122"/>
                    <a:sym typeface="+mn-ea"/>
                  </a:rPr>
                  <a:t>创立背景</a:t>
                </a:r>
                <a:endParaRPr lang="zh-CN" altLang="en-US" sz="3200" i="1" noProof="0" dirty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</a:endParaRPr>
              </a:p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3200" b="0" i="1" u="none" strike="noStrike" kern="1200" cap="none" spc="0" normalizeH="0" baseline="0" noProof="0" dirty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</a:endParaRPr>
              </a:p>
            </p:txBody>
          </p:sp>
          <p:sp>
            <p:nvSpPr>
              <p:cNvPr id="91" name="矩形 90"/>
              <p:cNvSpPr/>
              <p:nvPr/>
            </p:nvSpPr>
            <p:spPr>
              <a:xfrm>
                <a:off x="8385448" y="1737251"/>
                <a:ext cx="1826206" cy="1569660"/>
              </a:xfrm>
              <a:prstGeom prst="rect">
                <a:avLst/>
              </a:prstGeom>
              <a:effectLst>
                <a:outerShdw blurRad="63500" sx="102000" sy="102000" algn="ctr" rotWithShape="0">
                  <a:srgbClr val="0079DE">
                    <a:alpha val="51000"/>
                  </a:srgbClr>
                </a:outerShdw>
              </a:effectLst>
            </p:spPr>
            <p:txBody>
              <a:bodyPr wrap="none">
                <a:sp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lang="zh-CN" altLang="en-US" sz="3200" i="1" noProof="0" dirty="0">
                    <a:ln>
                      <a:noFill/>
                    </a:ln>
                    <a:gradFill>
                      <a:gsLst>
                        <a:gs pos="63000">
                          <a:srgbClr val="E7F8FF"/>
                        </a:gs>
                        <a:gs pos="0">
                          <a:schemeClr val="bg1"/>
                        </a:gs>
                        <a:gs pos="100000">
                          <a:srgbClr val="608BDD"/>
                        </a:gs>
                      </a:gsLst>
                      <a:lin ang="5400000" scaled="1"/>
                    </a:gradFill>
                    <a:effectLst>
                      <a:outerShdw blurRad="508000" sx="102000" sy="102000" algn="ctr" rotWithShape="0">
                        <a:srgbClr val="0079DE">
                          <a:alpha val="48000"/>
                        </a:srgbClr>
                      </a:outerShdw>
                    </a:effectLst>
                    <a:uLnTx/>
                    <a:uFillTx/>
                    <a:latin typeface="黑体" panose="02010609060101010101" pitchFamily="49" charset="-122"/>
                    <a:ea typeface="黑体" panose="02010609060101010101" pitchFamily="49" charset="-122"/>
                    <a:sym typeface="+mn-ea"/>
                  </a:rPr>
                  <a:t>创立背景</a:t>
                </a:r>
                <a:endParaRPr lang="zh-CN" altLang="en-US" sz="3200" i="1" noProof="0" dirty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</a:endParaRPr>
              </a:p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3200" b="0" i="1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</a:endParaRPr>
              </a:p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3200" b="0" i="1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</a:endParaRPr>
              </a:p>
            </p:txBody>
          </p:sp>
        </p:grpSp>
      </p:grpSp>
      <p:pic>
        <p:nvPicPr>
          <p:cNvPr id="52" name="图片 51"/>
          <p:cNvPicPr>
            <a:picLocks noChangeAspect="1"/>
          </p:cNvPicPr>
          <p:nvPr/>
        </p:nvPicPr>
        <p:blipFill>
          <a:blip r:embed="rId3">
            <a:biLevel thresh="25000"/>
          </a:blip>
          <a:stretch>
            <a:fillRect/>
          </a:stretch>
        </p:blipFill>
        <p:spPr>
          <a:xfrm>
            <a:off x="7484745" y="6221095"/>
            <a:ext cx="408305" cy="408305"/>
          </a:xfrm>
          <a:prstGeom prst="rect">
            <a:avLst/>
          </a:prstGeom>
        </p:spPr>
      </p:pic>
      <p:grpSp>
        <p:nvGrpSpPr>
          <p:cNvPr id="54" name="组合 53"/>
          <p:cNvGrpSpPr/>
          <p:nvPr/>
        </p:nvGrpSpPr>
        <p:grpSpPr>
          <a:xfrm>
            <a:off x="7856172" y="6134100"/>
            <a:ext cx="4177068" cy="480695"/>
            <a:chOff x="450" y="2452"/>
            <a:chExt cx="11447" cy="757"/>
          </a:xfrm>
        </p:grpSpPr>
        <p:sp>
          <p:nvSpPr>
            <p:cNvPr id="55" name="文本框 54"/>
            <p:cNvSpPr txBox="1"/>
            <p:nvPr/>
          </p:nvSpPr>
          <p:spPr>
            <a:xfrm flipH="1">
              <a:off x="450" y="2452"/>
              <a:ext cx="11447" cy="745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CN"/>
              </a:defPPr>
              <a:lvl1pPr algn="ctr">
                <a:defRPr sz="4000">
                  <a:gradFill flip="none" rotWithShape="1">
                    <a:gsLst>
                      <a:gs pos="0">
                        <a:srgbClr val="62FFFF"/>
                      </a:gs>
                      <a:gs pos="100000">
                        <a:srgbClr val="0D69FF"/>
                      </a:gs>
                    </a:gsLst>
                    <a:lin ang="2700000" scaled="1"/>
                    <a:tileRect/>
                  </a:gradFill>
                  <a:latin typeface="Agency FB" panose="020B0503020202020204" pitchFamily="34" charset="0"/>
                </a:defRPr>
              </a:lvl1pPr>
            </a:lstStyle>
            <a:p>
              <a:pPr>
                <a:lnSpc>
                  <a:spcPct val="140000"/>
                </a:lnSpc>
              </a:pPr>
              <a:r>
                <a:rPr lang="zh-CN" altLang="en-US" sz="2000" i="1" noProof="0" dirty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人</a:t>
              </a:r>
              <a:r>
                <a:rPr lang="en-US" altLang="zh-CN" sz="2000" i="1" noProof="0" dirty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 </a:t>
              </a:r>
              <a:r>
                <a:rPr lang="zh-CN" altLang="en-US" sz="2000" i="1" noProof="0" dirty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工</a:t>
              </a:r>
              <a:r>
                <a:rPr lang="en-US" altLang="zh-CN" sz="2000" i="1" noProof="0" dirty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 </a:t>
              </a:r>
              <a:r>
                <a:rPr lang="zh-CN" altLang="en-US" sz="2000" i="1" noProof="0" dirty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智</a:t>
              </a:r>
              <a:r>
                <a:rPr lang="en-US" altLang="zh-CN" sz="2000" i="1" noProof="0" dirty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 </a:t>
              </a:r>
              <a:r>
                <a:rPr lang="zh-CN" altLang="en-US" sz="2000" i="1" noProof="0" dirty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能</a:t>
              </a:r>
              <a:r>
                <a:rPr lang="en-US" altLang="zh-CN" sz="2000" i="1" noProof="0" dirty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 </a:t>
              </a:r>
              <a:r>
                <a:rPr lang="zh-CN" altLang="en-US" sz="2000" i="1" noProof="0" dirty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与</a:t>
              </a:r>
              <a:r>
                <a:rPr lang="en-US" altLang="zh-CN" sz="2000" i="1" noProof="0" dirty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 </a:t>
              </a:r>
              <a:r>
                <a:rPr lang="zh-CN" altLang="en-US" sz="2000" i="1" noProof="0" dirty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大</a:t>
              </a:r>
              <a:r>
                <a:rPr lang="en-US" altLang="zh-CN" sz="2000" i="1" noProof="0" dirty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 </a:t>
              </a:r>
              <a:r>
                <a:rPr lang="zh-CN" altLang="en-US" sz="2000" i="1" noProof="0" dirty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数</a:t>
              </a:r>
              <a:r>
                <a:rPr lang="en-US" altLang="zh-CN" sz="2000" i="1" noProof="0" dirty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 </a:t>
              </a:r>
              <a:r>
                <a:rPr lang="zh-CN" altLang="en-US" sz="2000" i="1" noProof="0" dirty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据</a:t>
              </a:r>
              <a:r>
                <a:rPr lang="en-US" altLang="zh-CN" sz="2000" i="1" noProof="0" dirty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 </a:t>
              </a:r>
              <a:r>
                <a:rPr lang="zh-CN" altLang="en-US" sz="2000" i="1" noProof="0" dirty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学</a:t>
              </a:r>
              <a:r>
                <a:rPr lang="en-US" altLang="zh-CN" sz="2000" i="1" noProof="0" dirty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 </a:t>
              </a:r>
              <a:r>
                <a:rPr lang="zh-CN" altLang="en-US" sz="2000" i="1" noProof="0" dirty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院</a:t>
              </a:r>
            </a:p>
          </p:txBody>
        </p:sp>
        <p:sp>
          <p:nvSpPr>
            <p:cNvPr id="56" name="文本框 55"/>
            <p:cNvSpPr txBox="1"/>
            <p:nvPr/>
          </p:nvSpPr>
          <p:spPr>
            <a:xfrm flipH="1">
              <a:off x="820" y="2464"/>
              <a:ext cx="10861" cy="745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CN"/>
              </a:defPPr>
              <a:lvl1pPr algn="ctr">
                <a:defRPr sz="4000">
                  <a:gradFill flip="none" rotWithShape="1">
                    <a:gsLst>
                      <a:gs pos="0">
                        <a:srgbClr val="62FFFF"/>
                      </a:gs>
                      <a:gs pos="100000">
                        <a:srgbClr val="0D69FF"/>
                      </a:gs>
                    </a:gsLst>
                    <a:lin ang="2700000" scaled="1"/>
                    <a:tileRect/>
                  </a:gradFill>
                  <a:latin typeface="Agency FB" panose="020B0503020202020204" pitchFamily="34" charset="0"/>
                </a:defRPr>
              </a:lvl1pPr>
            </a:lstStyle>
            <a:p>
              <a:pPr>
                <a:lnSpc>
                  <a:spcPct val="140000"/>
                </a:lnSpc>
              </a:pPr>
              <a:r>
                <a:rPr lang="zh-CN" altLang="en-US" sz="2000" i="1" noProof="0" dirty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人</a:t>
              </a:r>
              <a:r>
                <a:rPr lang="en-US" altLang="zh-CN" sz="2000" i="1" noProof="0" dirty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 </a:t>
              </a:r>
              <a:r>
                <a:rPr lang="zh-CN" altLang="en-US" sz="2000" i="1" noProof="0" dirty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工</a:t>
              </a:r>
              <a:r>
                <a:rPr lang="en-US" altLang="zh-CN" sz="2000" i="1" noProof="0" dirty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 </a:t>
              </a:r>
              <a:r>
                <a:rPr lang="zh-CN" altLang="en-US" sz="2000" i="1" noProof="0" dirty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智</a:t>
              </a:r>
              <a:r>
                <a:rPr lang="en-US" altLang="zh-CN" sz="2000" i="1" noProof="0" dirty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 </a:t>
              </a:r>
              <a:r>
                <a:rPr lang="zh-CN" altLang="en-US" sz="2000" i="1" noProof="0" dirty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能</a:t>
              </a:r>
              <a:r>
                <a:rPr lang="en-US" altLang="zh-CN" sz="2000" i="1" noProof="0" dirty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 </a:t>
              </a:r>
              <a:r>
                <a:rPr lang="zh-CN" altLang="en-US" sz="2000" i="1" noProof="0" dirty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与</a:t>
              </a:r>
              <a:r>
                <a:rPr lang="en-US" altLang="zh-CN" sz="2000" i="1" noProof="0" dirty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 </a:t>
              </a:r>
              <a:r>
                <a:rPr lang="zh-CN" altLang="en-US" sz="2000" i="1" noProof="0" dirty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大</a:t>
              </a:r>
              <a:r>
                <a:rPr lang="en-US" altLang="zh-CN" sz="2000" i="1" noProof="0" dirty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 </a:t>
              </a:r>
              <a:r>
                <a:rPr lang="zh-CN" altLang="en-US" sz="2000" i="1" noProof="0" dirty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数</a:t>
              </a:r>
              <a:r>
                <a:rPr lang="en-US" altLang="zh-CN" sz="2000" i="1" noProof="0" dirty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 </a:t>
              </a:r>
              <a:r>
                <a:rPr lang="zh-CN" altLang="en-US" sz="2000" i="1" noProof="0" dirty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据</a:t>
              </a:r>
              <a:r>
                <a:rPr lang="en-US" altLang="zh-CN" sz="2000" i="1" noProof="0" dirty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 </a:t>
              </a:r>
              <a:r>
                <a:rPr lang="zh-CN" altLang="en-US" sz="2000" i="1" noProof="0" dirty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学</a:t>
              </a:r>
              <a:r>
                <a:rPr lang="en-US" altLang="zh-CN" sz="2000" i="1" noProof="0" dirty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 </a:t>
              </a:r>
              <a:r>
                <a:rPr lang="zh-CN" altLang="en-US" sz="2000" i="1" noProof="0" dirty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院</a:t>
              </a: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5240020" y="609600"/>
            <a:ext cx="1755789" cy="7988935"/>
            <a:chOff x="9171862" y="1561505"/>
            <a:chExt cx="1756127" cy="7607895"/>
          </a:xfrm>
        </p:grpSpPr>
        <p:sp>
          <p:nvSpPr>
            <p:cNvPr id="12" name="矩形: 圆角 11"/>
            <p:cNvSpPr/>
            <p:nvPr/>
          </p:nvSpPr>
          <p:spPr>
            <a:xfrm>
              <a:off x="9171862" y="1887220"/>
              <a:ext cx="1647507" cy="7282180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032AFF">
                    <a:alpha val="40000"/>
                  </a:srgbClr>
                </a:gs>
                <a:gs pos="74000">
                  <a:srgbClr val="032AFF">
                    <a:alpha val="0"/>
                  </a:srgb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 Light" panose="020B0502040204020203" pitchFamily="34" charset="-122"/>
                <a:cs typeface="+mn-cs"/>
              </a:endParaRPr>
            </a:p>
          </p:txBody>
        </p:sp>
        <p:sp>
          <p:nvSpPr>
            <p:cNvPr id="14" name="椭圆 13"/>
            <p:cNvSpPr/>
            <p:nvPr/>
          </p:nvSpPr>
          <p:spPr>
            <a:xfrm>
              <a:off x="9189209" y="1561505"/>
              <a:ext cx="814762" cy="814762"/>
            </a:xfrm>
            <a:prstGeom prst="ellipse">
              <a:avLst/>
            </a:prstGeom>
            <a:solidFill>
              <a:srgbClr val="032AFF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4000" b="0" i="1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庞门正道标题体" panose="02010600030101010101" charset="-122"/>
                  <a:ea typeface="庞门正道标题体" panose="02010600030101010101" charset="-122"/>
                  <a:cs typeface="+mn-cs"/>
                </a:rPr>
                <a:t>3</a:t>
              </a:r>
            </a:p>
          </p:txBody>
        </p:sp>
        <p:sp>
          <p:nvSpPr>
            <p:cNvPr id="58" name="文本框 57"/>
            <p:cNvSpPr txBox="1"/>
            <p:nvPr/>
          </p:nvSpPr>
          <p:spPr>
            <a:xfrm>
              <a:off x="9358027" y="2931691"/>
              <a:ext cx="1569962" cy="2811145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algn="dist">
                <a:lnSpc>
                  <a:spcPct val="150000"/>
                </a:lnSpc>
              </a:pPr>
              <a:r>
                <a:rPr lang="zh-CN" altLang="en-US" sz="2000" dirty="0">
                  <a:solidFill>
                    <a:schemeClr val="bg1">
                      <a:lumMod val="95000"/>
                    </a:schemeClr>
                  </a:solidFill>
                  <a:latin typeface="黑体" panose="02010609060101010101" pitchFamily="49" charset="-122"/>
                  <a:ea typeface="黑体" panose="02010609060101010101" pitchFamily="49" charset="-122"/>
                  <a:cs typeface="Arial" panose="020B0604020202020204" pitchFamily="34" charset="0"/>
                  <a:sym typeface="+mn-ea"/>
                </a:rPr>
                <a:t>智能科学与工程系</a:t>
              </a:r>
            </a:p>
            <a:p>
              <a:pPr algn="dist">
                <a:lnSpc>
                  <a:spcPct val="150000"/>
                </a:lnSpc>
              </a:pPr>
              <a:r>
                <a:rPr lang="zh-CN" altLang="en-US" sz="2000" dirty="0">
                  <a:solidFill>
                    <a:schemeClr val="bg1">
                      <a:lumMod val="95000"/>
                    </a:schemeClr>
                  </a:solidFill>
                  <a:latin typeface="黑体" panose="02010609060101010101" pitchFamily="49" charset="-122"/>
                  <a:ea typeface="黑体" panose="02010609060101010101" pitchFamily="49" charset="-122"/>
                  <a:cs typeface="Arial" panose="020B0604020202020204" pitchFamily="34" charset="0"/>
                  <a:sym typeface="+mn-ea"/>
                </a:rPr>
                <a:t>大数据与信息工程系</a:t>
              </a:r>
            </a:p>
            <a:p>
              <a:pPr algn="dist">
                <a:lnSpc>
                  <a:spcPct val="150000"/>
                </a:lnSpc>
              </a:pPr>
              <a:r>
                <a:rPr lang="zh-CN" altLang="en-US" sz="2000" dirty="0">
                  <a:solidFill>
                    <a:schemeClr val="bg1">
                      <a:lumMod val="95000"/>
                    </a:schemeClr>
                  </a:solidFill>
                  <a:latin typeface="黑体" panose="02010609060101010101" pitchFamily="49" charset="-122"/>
                  <a:ea typeface="黑体" panose="02010609060101010101" pitchFamily="49" charset="-122"/>
                  <a:cs typeface="Arial" panose="020B0604020202020204" pitchFamily="34" charset="0"/>
                  <a:sym typeface="+mn-ea"/>
                </a:rPr>
                <a:t>数学与统计系</a:t>
              </a: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7635240" y="1092835"/>
            <a:ext cx="1647190" cy="7946390"/>
            <a:chOff x="6572118" y="2082530"/>
            <a:chExt cx="1647507" cy="6847732"/>
          </a:xfrm>
        </p:grpSpPr>
        <p:sp>
          <p:nvSpPr>
            <p:cNvPr id="11" name="矩形: 圆角 10"/>
            <p:cNvSpPr/>
            <p:nvPr/>
          </p:nvSpPr>
          <p:spPr>
            <a:xfrm>
              <a:off x="6572118" y="2414509"/>
              <a:ext cx="1647507" cy="6515753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032AFF">
                    <a:alpha val="40000"/>
                  </a:srgbClr>
                </a:gs>
                <a:gs pos="74000">
                  <a:srgbClr val="032AFF">
                    <a:alpha val="0"/>
                  </a:srgb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 Light" panose="020B0502040204020203" pitchFamily="34" charset="-122"/>
                <a:cs typeface="+mn-cs"/>
              </a:endParaRPr>
            </a:p>
          </p:txBody>
        </p:sp>
        <p:sp>
          <p:nvSpPr>
            <p:cNvPr id="20" name="椭圆 19"/>
            <p:cNvSpPr/>
            <p:nvPr/>
          </p:nvSpPr>
          <p:spPr>
            <a:xfrm>
              <a:off x="6655051" y="2082530"/>
              <a:ext cx="814762" cy="814762"/>
            </a:xfrm>
            <a:prstGeom prst="ellipse">
              <a:avLst/>
            </a:prstGeom>
            <a:solidFill>
              <a:srgbClr val="032AFF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4000" b="0" i="1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庞门正道标题体" panose="02010600030101010101" charset="-122"/>
                  <a:ea typeface="庞门正道标题体" panose="02010600030101010101" charset="-122"/>
                  <a:cs typeface="+mn-cs"/>
                </a:rPr>
                <a:t>1</a:t>
              </a:r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7269164" y="3113466"/>
              <a:ext cx="492538" cy="2520977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algn="dist"/>
              <a:r>
                <a:rPr lang="zh-CN" altLang="en-US" sz="2000" dirty="0">
                  <a:solidFill>
                    <a:schemeClr val="bg1">
                      <a:lumMod val="95000"/>
                    </a:schemeClr>
                  </a:solidFill>
                  <a:latin typeface="黑体" panose="02010609060101010101" pitchFamily="49" charset="-122"/>
                  <a:ea typeface="黑体" panose="02010609060101010101" pitchFamily="49" charset="-122"/>
                  <a:cs typeface="Arial" panose="020B0604020202020204" pitchFamily="34" charset="0"/>
                  <a:sym typeface="+mn-ea"/>
                </a:rPr>
                <a:t>公共数学教学部</a:t>
              </a: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9911715" y="1650365"/>
            <a:ext cx="1647190" cy="6601460"/>
            <a:chOff x="3972375" y="2661609"/>
            <a:chExt cx="1647507" cy="5779222"/>
          </a:xfrm>
        </p:grpSpPr>
        <p:sp>
          <p:nvSpPr>
            <p:cNvPr id="10" name="矩形: 圆角 9"/>
            <p:cNvSpPr/>
            <p:nvPr/>
          </p:nvSpPr>
          <p:spPr>
            <a:xfrm>
              <a:off x="3972375" y="2918871"/>
              <a:ext cx="1647507" cy="5521960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032AFF">
                    <a:alpha val="40000"/>
                  </a:srgbClr>
                </a:gs>
                <a:gs pos="74000">
                  <a:srgbClr val="032AFF">
                    <a:alpha val="0"/>
                  </a:srgb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 Light" panose="020B0502040204020203" pitchFamily="34" charset="-122"/>
                <a:cs typeface="+mn-cs"/>
              </a:endParaRPr>
            </a:p>
          </p:txBody>
        </p:sp>
        <p:grpSp>
          <p:nvGrpSpPr>
            <p:cNvPr id="13" name="组合 12"/>
            <p:cNvGrpSpPr/>
            <p:nvPr/>
          </p:nvGrpSpPr>
          <p:grpSpPr>
            <a:xfrm>
              <a:off x="4003497" y="2661609"/>
              <a:ext cx="1144338" cy="3212016"/>
              <a:chOff x="4003497" y="2661609"/>
              <a:chExt cx="1144338" cy="3212016"/>
            </a:xfrm>
          </p:grpSpPr>
          <p:sp>
            <p:nvSpPr>
              <p:cNvPr id="23" name="椭圆 22"/>
              <p:cNvSpPr/>
              <p:nvPr/>
            </p:nvSpPr>
            <p:spPr>
              <a:xfrm>
                <a:off x="4003497" y="2661609"/>
                <a:ext cx="814762" cy="814762"/>
              </a:xfrm>
              <a:prstGeom prst="ellipse">
                <a:avLst/>
              </a:prstGeom>
              <a:solidFill>
                <a:srgbClr val="032AFF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4000" b="0" i="1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庞门正道标题体" panose="02010600030101010101" charset="-122"/>
                    <a:ea typeface="庞门正道标题体" panose="02010600030101010101" charset="-122"/>
                    <a:cs typeface="+mn-cs"/>
                  </a:rPr>
                  <a:t>1</a:t>
                </a:r>
              </a:p>
            </p:txBody>
          </p:sp>
          <p:sp>
            <p:nvSpPr>
              <p:cNvPr id="53" name="文本框 52"/>
              <p:cNvSpPr txBox="1"/>
              <p:nvPr/>
            </p:nvSpPr>
            <p:spPr>
              <a:xfrm>
                <a:off x="4655297" y="3592178"/>
                <a:ext cx="492538" cy="2281447"/>
              </a:xfrm>
              <a:prstGeom prst="rect">
                <a:avLst/>
              </a:prstGeom>
              <a:noFill/>
            </p:spPr>
            <p:txBody>
              <a:bodyPr vert="eaVert" wrap="square" rtlCol="0">
                <a:spAutoFit/>
              </a:bodyPr>
              <a:lstStyle/>
              <a:p>
                <a:pPr algn="dist"/>
                <a:r>
                  <a:rPr lang="zh-CN" altLang="en-US" sz="2000" dirty="0">
                    <a:solidFill>
                      <a:schemeClr val="bg1">
                        <a:lumMod val="95000"/>
                      </a:schemeClr>
                    </a:solidFill>
                    <a:latin typeface="黑体" panose="02010609060101010101" pitchFamily="49" charset="-122"/>
                    <a:ea typeface="黑体" panose="02010609060101010101" pitchFamily="49" charset="-122"/>
                    <a:cs typeface="Arial" panose="020B0604020202020204" pitchFamily="34" charset="0"/>
                    <a:sym typeface="+mn-ea"/>
                  </a:rPr>
                  <a:t>实验实训中心</a:t>
                </a:r>
              </a:p>
            </p:txBody>
          </p:sp>
        </p:grpSp>
      </p:grpSp>
      <p:sp>
        <p:nvSpPr>
          <p:cNvPr id="16" name="文本框 15"/>
          <p:cNvSpPr txBox="1"/>
          <p:nvPr/>
        </p:nvSpPr>
        <p:spPr>
          <a:xfrm>
            <a:off x="716280" y="2695575"/>
            <a:ext cx="5142865" cy="22764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dirty="0">
                <a:gradFill flip="none" rotWithShape="1">
                  <a:gsLst>
                    <a:gs pos="2000">
                      <a:srgbClr val="02F8FF"/>
                    </a:gs>
                    <a:gs pos="100000">
                      <a:srgbClr val="25A6FC"/>
                    </a:gs>
                  </a:gsLst>
                  <a:lin ang="5400000" scaled="1"/>
                  <a:tileRect/>
                </a:gra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学院设置</a:t>
            </a:r>
          </a:p>
          <a:p>
            <a:pPr>
              <a:lnSpc>
                <a:spcPct val="150000"/>
              </a:lnSpc>
            </a:pPr>
            <a:r>
              <a:rPr lang="zh-CN" altLang="en-US" sz="2800" dirty="0">
                <a:gradFill flip="none" rotWithShape="1">
                  <a:gsLst>
                    <a:gs pos="2000">
                      <a:srgbClr val="02F8FF"/>
                    </a:gs>
                    <a:gs pos="100000">
                      <a:srgbClr val="25A6FC"/>
                    </a:gs>
                  </a:gsLst>
                  <a:lin ang="5400000" scaled="1"/>
                  <a:tileRect/>
                </a:gra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共</a:t>
            </a:r>
            <a:r>
              <a:rPr lang="en-US" altLang="zh-CN" sz="2800" dirty="0">
                <a:gradFill flip="none" rotWithShape="1">
                  <a:gsLst>
                    <a:gs pos="2000">
                      <a:srgbClr val="02F8FF"/>
                    </a:gs>
                    <a:gs pos="100000">
                      <a:srgbClr val="25A6FC"/>
                    </a:gs>
                  </a:gsLst>
                  <a:lin ang="5400000" scaled="1"/>
                  <a:tileRect/>
                </a:gra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 </a:t>
            </a:r>
            <a:r>
              <a:rPr lang="zh-CN" altLang="en-US" sz="4800" dirty="0">
                <a:gradFill flip="none" rotWithShape="1">
                  <a:gsLst>
                    <a:gs pos="2000">
                      <a:srgbClr val="02F8FF"/>
                    </a:gs>
                    <a:gs pos="100000">
                      <a:srgbClr val="25A6FC"/>
                    </a:gs>
                  </a:gsLst>
                  <a:lin ang="5400000" scaled="1"/>
                  <a:tileRect/>
                </a:gra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3</a:t>
            </a:r>
            <a:r>
              <a:rPr lang="en-US" altLang="zh-CN" sz="4800" dirty="0">
                <a:gradFill flip="none" rotWithShape="1">
                  <a:gsLst>
                    <a:gs pos="2000">
                      <a:srgbClr val="02F8FF"/>
                    </a:gs>
                    <a:gs pos="100000">
                      <a:srgbClr val="25A6FC"/>
                    </a:gs>
                  </a:gsLst>
                  <a:lin ang="5400000" scaled="1"/>
                  <a:tileRect/>
                </a:gra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 </a:t>
            </a:r>
            <a:r>
              <a:rPr lang="zh-CN" altLang="en-US" sz="2800" dirty="0">
                <a:gradFill flip="none" rotWithShape="1">
                  <a:gsLst>
                    <a:gs pos="2000">
                      <a:srgbClr val="02F8FF"/>
                    </a:gs>
                    <a:gs pos="100000">
                      <a:srgbClr val="25A6FC"/>
                    </a:gs>
                  </a:gsLst>
                  <a:lin ang="5400000" scaled="1"/>
                  <a:tileRect/>
                </a:gra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系</a:t>
            </a:r>
            <a:r>
              <a:rPr lang="en-US" altLang="zh-CN" sz="2800" dirty="0">
                <a:gradFill flip="none" rotWithShape="1">
                  <a:gsLst>
                    <a:gs pos="2000">
                      <a:srgbClr val="02F8FF"/>
                    </a:gs>
                    <a:gs pos="100000">
                      <a:srgbClr val="25A6FC"/>
                    </a:gs>
                  </a:gsLst>
                  <a:lin ang="5400000" scaled="1"/>
                  <a:tileRect/>
                </a:gra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 </a:t>
            </a:r>
            <a:r>
              <a:rPr lang="zh-CN" altLang="en-US" sz="4800" dirty="0">
                <a:gradFill flip="none" rotWithShape="1">
                  <a:gsLst>
                    <a:gs pos="2000">
                      <a:srgbClr val="02F8FF"/>
                    </a:gs>
                    <a:gs pos="100000">
                      <a:srgbClr val="25A6FC"/>
                    </a:gs>
                  </a:gsLst>
                  <a:lin ang="5400000" scaled="1"/>
                  <a:tileRect/>
                </a:gra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1</a:t>
            </a:r>
            <a:r>
              <a:rPr lang="en-US" altLang="zh-CN" sz="4800" dirty="0">
                <a:gradFill flip="none" rotWithShape="1">
                  <a:gsLst>
                    <a:gs pos="2000">
                      <a:srgbClr val="02F8FF"/>
                    </a:gs>
                    <a:gs pos="100000">
                      <a:srgbClr val="25A6FC"/>
                    </a:gs>
                  </a:gsLst>
                  <a:lin ang="5400000" scaled="1"/>
                  <a:tileRect/>
                </a:gra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 </a:t>
            </a:r>
            <a:r>
              <a:rPr lang="zh-CN" altLang="en-US" sz="2800" dirty="0">
                <a:gradFill flip="none" rotWithShape="1">
                  <a:gsLst>
                    <a:gs pos="2000">
                      <a:srgbClr val="02F8FF"/>
                    </a:gs>
                    <a:gs pos="100000">
                      <a:srgbClr val="25A6FC"/>
                    </a:gs>
                  </a:gsLst>
                  <a:lin ang="5400000" scaled="1"/>
                  <a:tileRect/>
                </a:gra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部</a:t>
            </a:r>
            <a:r>
              <a:rPr lang="en-US" altLang="zh-CN" sz="2800" dirty="0">
                <a:gradFill flip="none" rotWithShape="1">
                  <a:gsLst>
                    <a:gs pos="2000">
                      <a:srgbClr val="02F8FF"/>
                    </a:gs>
                    <a:gs pos="100000">
                      <a:srgbClr val="25A6FC"/>
                    </a:gs>
                  </a:gsLst>
                  <a:lin ang="5400000" scaled="1"/>
                  <a:tileRect/>
                </a:gra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 </a:t>
            </a:r>
            <a:r>
              <a:rPr lang="zh-CN" altLang="en-US" sz="4800" dirty="0">
                <a:gradFill flip="none" rotWithShape="1">
                  <a:gsLst>
                    <a:gs pos="2000">
                      <a:srgbClr val="02F8FF"/>
                    </a:gs>
                    <a:gs pos="100000">
                      <a:srgbClr val="25A6FC"/>
                    </a:gs>
                  </a:gsLst>
                  <a:lin ang="5400000" scaled="1"/>
                  <a:tileRect/>
                </a:gra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1</a:t>
            </a:r>
            <a:r>
              <a:rPr lang="en-US" altLang="zh-CN" sz="4800" dirty="0">
                <a:gradFill flip="none" rotWithShape="1">
                  <a:gsLst>
                    <a:gs pos="2000">
                      <a:srgbClr val="02F8FF"/>
                    </a:gs>
                    <a:gs pos="100000">
                      <a:srgbClr val="25A6FC"/>
                    </a:gs>
                  </a:gsLst>
                  <a:lin ang="5400000" scaled="1"/>
                  <a:tileRect/>
                </a:gra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 </a:t>
            </a:r>
            <a:r>
              <a:rPr lang="zh-CN" altLang="en-US" sz="2800" dirty="0">
                <a:gradFill flip="none" rotWithShape="1">
                  <a:gsLst>
                    <a:gs pos="2000">
                      <a:srgbClr val="02F8FF"/>
                    </a:gs>
                    <a:gs pos="100000">
                      <a:srgbClr val="25A6FC"/>
                    </a:gs>
                  </a:gsLst>
                  <a:lin ang="5400000" scaled="1"/>
                  <a:tileRect/>
                </a:gra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中心</a:t>
            </a:r>
            <a:endParaRPr lang="zh-CN" altLang="en-US" sz="2800" dirty="0">
              <a:gradFill flip="none" rotWithShape="1">
                <a:gsLst>
                  <a:gs pos="2000">
                    <a:srgbClr val="02F8FF"/>
                  </a:gs>
                  <a:gs pos="100000">
                    <a:srgbClr val="25A6FC"/>
                  </a:gs>
                </a:gsLst>
                <a:lin ang="5400000" scaled="1"/>
                <a:tileRect/>
              </a:gradFill>
              <a:latin typeface="字魂59号-创粗黑" panose="00000500000000000000" pitchFamily="2" charset="-122"/>
              <a:ea typeface="字魂59号-创粗黑" panose="00000500000000000000" pitchFamily="2" charset="-122"/>
            </a:endParaRPr>
          </a:p>
          <a:p>
            <a:endParaRPr lang="zh-CN" altLang="en-US" sz="2800" dirty="0">
              <a:gradFill flip="none" rotWithShape="1">
                <a:gsLst>
                  <a:gs pos="2000">
                    <a:srgbClr val="02F8FF"/>
                  </a:gs>
                  <a:gs pos="100000">
                    <a:srgbClr val="25A6FC"/>
                  </a:gs>
                </a:gsLst>
                <a:lin ang="5400000" scaled="1"/>
                <a:tileRect/>
              </a:gradFill>
              <a:latin typeface="字魂59号-创粗黑" panose="00000500000000000000" pitchFamily="2" charset="-122"/>
              <a:ea typeface="字魂59号-创粗黑" panose="00000500000000000000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0">
        <p14:prism isInverted="1"/>
      </p:transition>
    </mc:Choice>
    <mc:Fallback xmlns="">
      <p:transition spd="slow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" name="组合 86"/>
          <p:cNvGrpSpPr/>
          <p:nvPr/>
        </p:nvGrpSpPr>
        <p:grpSpPr>
          <a:xfrm>
            <a:off x="440919" y="526921"/>
            <a:ext cx="2439586" cy="615255"/>
            <a:chOff x="440919" y="526921"/>
            <a:chExt cx="2439586" cy="615255"/>
          </a:xfrm>
        </p:grpSpPr>
        <p:sp>
          <p:nvSpPr>
            <p:cNvPr id="88" name="任意多边形: 形状 87"/>
            <p:cNvSpPr/>
            <p:nvPr/>
          </p:nvSpPr>
          <p:spPr>
            <a:xfrm flipH="1" flipV="1">
              <a:off x="440919" y="872450"/>
              <a:ext cx="2439586" cy="269726"/>
            </a:xfrm>
            <a:custGeom>
              <a:avLst/>
              <a:gdLst>
                <a:gd name="connsiteX0" fmla="*/ 1295400 w 1295400"/>
                <a:gd name="connsiteY0" fmla="*/ 133350 h 133350"/>
                <a:gd name="connsiteX1" fmla="*/ 1162050 w 1295400"/>
                <a:gd name="connsiteY1" fmla="*/ 0 h 133350"/>
                <a:gd name="connsiteX2" fmla="*/ 0 w 1295400"/>
                <a:gd name="connsiteY2" fmla="*/ 0 h 133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95400" h="133350">
                  <a:moveTo>
                    <a:pt x="1295400" y="133350"/>
                  </a:moveTo>
                  <a:lnTo>
                    <a:pt x="1162050" y="0"/>
                  </a:lnTo>
                  <a:lnTo>
                    <a:pt x="0" y="0"/>
                  </a:lnTo>
                </a:path>
              </a:pathLst>
            </a:custGeom>
            <a:noFill/>
            <a:ln>
              <a:gradFill flip="none" rotWithShape="1">
                <a:gsLst>
                  <a:gs pos="0">
                    <a:srgbClr val="032AFF"/>
                  </a:gs>
                  <a:gs pos="100000">
                    <a:srgbClr val="4BCBFF"/>
                  </a:gs>
                </a:gsLst>
                <a:lin ang="0" scaled="1"/>
                <a:tileRect/>
              </a:gradFill>
              <a:headEnd type="none"/>
              <a:tailEnd type="oval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黑体" panose="02010609060101010101" pitchFamily="49" charset="-122"/>
                <a:ea typeface="思源黑体 CN Regular" panose="020B0500000000000000" charset="-122"/>
                <a:cs typeface="+mn-cs"/>
              </a:endParaRPr>
            </a:p>
          </p:txBody>
        </p:sp>
        <p:grpSp>
          <p:nvGrpSpPr>
            <p:cNvPr id="89" name="组合 88"/>
            <p:cNvGrpSpPr/>
            <p:nvPr/>
          </p:nvGrpSpPr>
          <p:grpSpPr>
            <a:xfrm>
              <a:off x="858492" y="526921"/>
              <a:ext cx="1827411" cy="583565"/>
              <a:chOff x="8384243" y="1737251"/>
              <a:chExt cx="1827411" cy="583565"/>
            </a:xfrm>
          </p:grpSpPr>
          <p:sp>
            <p:nvSpPr>
              <p:cNvPr id="90" name="矩形 89"/>
              <p:cNvSpPr/>
              <p:nvPr/>
            </p:nvSpPr>
            <p:spPr>
              <a:xfrm>
                <a:off x="8384243" y="1737251"/>
                <a:ext cx="1808480" cy="583565"/>
              </a:xfrm>
              <a:prstGeom prst="rect">
                <a:avLst/>
              </a:prstGeom>
              <a:effectLst>
                <a:outerShdw blurRad="63500" sx="102000" sy="102000" algn="ctr" rotWithShape="0">
                  <a:srgbClr val="0079DE">
                    <a:alpha val="51000"/>
                  </a:srgbClr>
                </a:outerShdw>
              </a:effectLst>
            </p:spPr>
            <p:txBody>
              <a:bodyPr wrap="none">
                <a:sp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32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032AFF"/>
                    </a:solidFill>
                    <a:uLnTx/>
                    <a:uFillTx/>
                    <a:latin typeface="黑体" panose="02010609060101010101" pitchFamily="49" charset="-122"/>
                    <a:ea typeface="黑体" panose="02010609060101010101" pitchFamily="49" charset="-122"/>
                  </a:rPr>
                  <a:t>基本框架</a:t>
                </a:r>
              </a:p>
            </p:txBody>
          </p:sp>
          <p:sp>
            <p:nvSpPr>
              <p:cNvPr id="91" name="矩形 90"/>
              <p:cNvSpPr/>
              <p:nvPr/>
            </p:nvSpPr>
            <p:spPr>
              <a:xfrm>
                <a:off x="8403174" y="1737251"/>
                <a:ext cx="1808480" cy="583565"/>
              </a:xfrm>
              <a:prstGeom prst="rect">
                <a:avLst/>
              </a:prstGeom>
              <a:effectLst>
                <a:outerShdw blurRad="63500" sx="102000" sy="102000" algn="ctr" rotWithShape="0">
                  <a:srgbClr val="0079DE">
                    <a:alpha val="51000"/>
                  </a:srgbClr>
                </a:outerShdw>
              </a:effectLst>
            </p:spPr>
            <p:txBody>
              <a:bodyPr wrap="none">
                <a:sp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3200" b="0" i="1" u="none" strike="noStrike" kern="1200" cap="none" spc="0" normalizeH="0" baseline="0" noProof="0" dirty="0">
                    <a:ln>
                      <a:noFill/>
                    </a:ln>
                    <a:gradFill>
                      <a:gsLst>
                        <a:gs pos="63000">
                          <a:srgbClr val="E7F8FF"/>
                        </a:gs>
                        <a:gs pos="0">
                          <a:schemeClr val="bg1"/>
                        </a:gs>
                        <a:gs pos="100000">
                          <a:srgbClr val="608BDD"/>
                        </a:gs>
                      </a:gsLst>
                      <a:lin ang="5400000" scaled="1"/>
                    </a:gradFill>
                    <a:effectLst>
                      <a:outerShdw blurRad="508000" sx="102000" sy="102000" algn="ctr" rotWithShape="0">
                        <a:srgbClr val="0079DE">
                          <a:alpha val="48000"/>
                        </a:srgbClr>
                      </a:outerShdw>
                    </a:effectLst>
                    <a:uLnTx/>
                    <a:uFillTx/>
                    <a:latin typeface="黑体" panose="02010609060101010101" pitchFamily="49" charset="-122"/>
                    <a:ea typeface="黑体" panose="02010609060101010101" pitchFamily="49" charset="-122"/>
                  </a:rPr>
                  <a:t>基本框架</a:t>
                </a:r>
              </a:p>
            </p:txBody>
          </p:sp>
        </p:grpSp>
      </p:grpSp>
      <p:pic>
        <p:nvPicPr>
          <p:cNvPr id="52" name="图片 51"/>
          <p:cNvPicPr>
            <a:picLocks noChangeAspect="1"/>
          </p:cNvPicPr>
          <p:nvPr/>
        </p:nvPicPr>
        <p:blipFill>
          <a:blip r:embed="rId2">
            <a:biLevel thresh="25000"/>
          </a:blip>
          <a:stretch>
            <a:fillRect/>
          </a:stretch>
        </p:blipFill>
        <p:spPr>
          <a:xfrm>
            <a:off x="7475855" y="6282055"/>
            <a:ext cx="408305" cy="408305"/>
          </a:xfrm>
          <a:prstGeom prst="rect">
            <a:avLst/>
          </a:prstGeom>
        </p:spPr>
      </p:pic>
      <p:grpSp>
        <p:nvGrpSpPr>
          <p:cNvPr id="54" name="组合 53"/>
          <p:cNvGrpSpPr/>
          <p:nvPr/>
        </p:nvGrpSpPr>
        <p:grpSpPr>
          <a:xfrm>
            <a:off x="7819977" y="6195060"/>
            <a:ext cx="4177068" cy="480695"/>
            <a:chOff x="450" y="2452"/>
            <a:chExt cx="11447" cy="757"/>
          </a:xfrm>
        </p:grpSpPr>
        <p:sp>
          <p:nvSpPr>
            <p:cNvPr id="55" name="文本框 54"/>
            <p:cNvSpPr txBox="1"/>
            <p:nvPr/>
          </p:nvSpPr>
          <p:spPr>
            <a:xfrm flipH="1">
              <a:off x="450" y="2452"/>
              <a:ext cx="11447" cy="745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CN"/>
              </a:defPPr>
              <a:lvl1pPr algn="ctr">
                <a:defRPr sz="4000">
                  <a:gradFill flip="none" rotWithShape="1">
                    <a:gsLst>
                      <a:gs pos="0">
                        <a:srgbClr val="62FFFF"/>
                      </a:gs>
                      <a:gs pos="100000">
                        <a:srgbClr val="0D69FF"/>
                      </a:gs>
                    </a:gsLst>
                    <a:lin ang="2700000" scaled="1"/>
                    <a:tileRect/>
                  </a:gradFill>
                  <a:latin typeface="Agency FB" panose="020B0503020202020204" pitchFamily="34" charset="0"/>
                </a:defRPr>
              </a:lvl1pPr>
            </a:lstStyle>
            <a:p>
              <a:pPr>
                <a:lnSpc>
                  <a:spcPct val="140000"/>
                </a:lnSpc>
              </a:pPr>
              <a:r>
                <a:rPr lang="zh-CN" altLang="en-US" sz="2000" i="1" noProof="0" dirty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人</a:t>
              </a:r>
              <a:r>
                <a:rPr lang="en-US" altLang="zh-CN" sz="2000" i="1" noProof="0" dirty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 </a:t>
              </a:r>
              <a:r>
                <a:rPr lang="zh-CN" altLang="en-US" sz="2000" i="1" noProof="0" dirty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工</a:t>
              </a:r>
              <a:r>
                <a:rPr lang="en-US" altLang="zh-CN" sz="2000" i="1" noProof="0" dirty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 </a:t>
              </a:r>
              <a:r>
                <a:rPr lang="zh-CN" altLang="en-US" sz="2000" i="1" noProof="0" dirty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智</a:t>
              </a:r>
              <a:r>
                <a:rPr lang="en-US" altLang="zh-CN" sz="2000" i="1" noProof="0" dirty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 </a:t>
              </a:r>
              <a:r>
                <a:rPr lang="zh-CN" altLang="en-US" sz="2000" i="1" noProof="0" dirty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能</a:t>
              </a:r>
              <a:r>
                <a:rPr lang="en-US" altLang="zh-CN" sz="2000" i="1" noProof="0" dirty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 </a:t>
              </a:r>
              <a:r>
                <a:rPr lang="zh-CN" altLang="en-US" sz="2000" i="1" noProof="0" dirty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与</a:t>
              </a:r>
              <a:r>
                <a:rPr lang="en-US" altLang="zh-CN" sz="2000" i="1" noProof="0" dirty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 </a:t>
              </a:r>
              <a:r>
                <a:rPr lang="zh-CN" altLang="en-US" sz="2000" i="1" noProof="0" dirty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大</a:t>
              </a:r>
              <a:r>
                <a:rPr lang="en-US" altLang="zh-CN" sz="2000" i="1" noProof="0" dirty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 </a:t>
              </a:r>
              <a:r>
                <a:rPr lang="zh-CN" altLang="en-US" sz="2000" i="1" noProof="0" dirty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数</a:t>
              </a:r>
              <a:r>
                <a:rPr lang="en-US" altLang="zh-CN" sz="2000" i="1" noProof="0" dirty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 </a:t>
              </a:r>
              <a:r>
                <a:rPr lang="zh-CN" altLang="en-US" sz="2000" i="1" noProof="0" dirty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据</a:t>
              </a:r>
              <a:r>
                <a:rPr lang="en-US" altLang="zh-CN" sz="2000" i="1" noProof="0" dirty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 </a:t>
              </a:r>
              <a:r>
                <a:rPr lang="zh-CN" altLang="en-US" sz="2000" i="1" noProof="0" dirty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学</a:t>
              </a:r>
              <a:r>
                <a:rPr lang="en-US" altLang="zh-CN" sz="2000" i="1" noProof="0" dirty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 </a:t>
              </a:r>
              <a:r>
                <a:rPr lang="zh-CN" altLang="en-US" sz="2000" i="1" noProof="0" dirty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院</a:t>
              </a:r>
            </a:p>
          </p:txBody>
        </p:sp>
        <p:sp>
          <p:nvSpPr>
            <p:cNvPr id="56" name="文本框 55"/>
            <p:cNvSpPr txBox="1"/>
            <p:nvPr/>
          </p:nvSpPr>
          <p:spPr>
            <a:xfrm flipH="1">
              <a:off x="820" y="2464"/>
              <a:ext cx="10861" cy="745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CN"/>
              </a:defPPr>
              <a:lvl1pPr algn="ctr">
                <a:defRPr sz="4000">
                  <a:gradFill flip="none" rotWithShape="1">
                    <a:gsLst>
                      <a:gs pos="0">
                        <a:srgbClr val="62FFFF"/>
                      </a:gs>
                      <a:gs pos="100000">
                        <a:srgbClr val="0D69FF"/>
                      </a:gs>
                    </a:gsLst>
                    <a:lin ang="2700000" scaled="1"/>
                    <a:tileRect/>
                  </a:gradFill>
                  <a:latin typeface="Agency FB" panose="020B0503020202020204" pitchFamily="34" charset="0"/>
                </a:defRPr>
              </a:lvl1pPr>
            </a:lstStyle>
            <a:p>
              <a:pPr>
                <a:lnSpc>
                  <a:spcPct val="140000"/>
                </a:lnSpc>
              </a:pPr>
              <a:r>
                <a:rPr lang="zh-CN" altLang="en-US" sz="2000" i="1" noProof="0" dirty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人</a:t>
              </a:r>
              <a:r>
                <a:rPr lang="en-US" altLang="zh-CN" sz="2000" i="1" noProof="0" dirty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 </a:t>
              </a:r>
              <a:r>
                <a:rPr lang="zh-CN" altLang="en-US" sz="2000" i="1" noProof="0" dirty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工</a:t>
              </a:r>
              <a:r>
                <a:rPr lang="en-US" altLang="zh-CN" sz="2000" i="1" noProof="0" dirty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 </a:t>
              </a:r>
              <a:r>
                <a:rPr lang="zh-CN" altLang="en-US" sz="2000" i="1" noProof="0" dirty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智</a:t>
              </a:r>
              <a:r>
                <a:rPr lang="en-US" altLang="zh-CN" sz="2000" i="1" noProof="0" dirty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 </a:t>
              </a:r>
              <a:r>
                <a:rPr lang="zh-CN" altLang="en-US" sz="2000" i="1" noProof="0" dirty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能</a:t>
              </a:r>
              <a:r>
                <a:rPr lang="en-US" altLang="zh-CN" sz="2000" i="1" noProof="0" dirty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 </a:t>
              </a:r>
              <a:r>
                <a:rPr lang="zh-CN" altLang="en-US" sz="2000" i="1" noProof="0" dirty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与</a:t>
              </a:r>
              <a:r>
                <a:rPr lang="en-US" altLang="zh-CN" sz="2000" i="1" noProof="0" dirty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 </a:t>
              </a:r>
              <a:r>
                <a:rPr lang="zh-CN" altLang="en-US" sz="2000" i="1" noProof="0" dirty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大</a:t>
              </a:r>
              <a:r>
                <a:rPr lang="en-US" altLang="zh-CN" sz="2000" i="1" noProof="0" dirty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 </a:t>
              </a:r>
              <a:r>
                <a:rPr lang="zh-CN" altLang="en-US" sz="2000" i="1" noProof="0" dirty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数</a:t>
              </a:r>
              <a:r>
                <a:rPr lang="en-US" altLang="zh-CN" sz="2000" i="1" noProof="0" dirty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 </a:t>
              </a:r>
              <a:r>
                <a:rPr lang="zh-CN" altLang="en-US" sz="2000" i="1" noProof="0" dirty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据</a:t>
              </a:r>
              <a:r>
                <a:rPr lang="en-US" altLang="zh-CN" sz="2000" i="1" noProof="0" dirty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 </a:t>
              </a:r>
              <a:r>
                <a:rPr lang="zh-CN" altLang="en-US" sz="2000" i="1" noProof="0" dirty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学</a:t>
              </a:r>
              <a:r>
                <a:rPr lang="en-US" altLang="zh-CN" sz="2000" i="1" noProof="0" dirty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 </a:t>
              </a:r>
              <a:r>
                <a:rPr lang="zh-CN" altLang="en-US" sz="2000" i="1" noProof="0" dirty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院</a:t>
              </a:r>
            </a:p>
          </p:txBody>
        </p:sp>
      </p:grpSp>
      <p:sp>
        <p:nvSpPr>
          <p:cNvPr id="127" name="文本框 126"/>
          <p:cNvSpPr txBox="1"/>
          <p:nvPr/>
        </p:nvSpPr>
        <p:spPr>
          <a:xfrm>
            <a:off x="3923030" y="90170"/>
            <a:ext cx="2522855" cy="64516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2000" dirty="0">
                <a:gradFill flip="none" rotWithShape="1">
                  <a:gsLst>
                    <a:gs pos="2000">
                      <a:srgbClr val="02F8FF"/>
                    </a:gs>
                    <a:gs pos="100000">
                      <a:srgbClr val="25A6FC"/>
                    </a:gs>
                  </a:gsLst>
                  <a:lin ang="5400000" scaled="1"/>
                  <a:tileRect/>
                </a:gra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现有</a:t>
            </a:r>
            <a:r>
              <a:rPr lang="en-US" altLang="zh-CN" sz="2000" dirty="0">
                <a:gradFill flip="none" rotWithShape="1">
                  <a:gsLst>
                    <a:gs pos="2000">
                      <a:srgbClr val="02F8FF"/>
                    </a:gs>
                    <a:gs pos="100000">
                      <a:srgbClr val="25A6FC"/>
                    </a:gs>
                  </a:gsLst>
                  <a:lin ang="5400000" scaled="1"/>
                  <a:tileRect/>
                </a:gra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 </a:t>
            </a:r>
            <a:r>
              <a:rPr lang="zh-CN" altLang="en-US" sz="3600" b="1" dirty="0">
                <a:solidFill>
                  <a:schemeClr val="bg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10</a:t>
            </a:r>
            <a:r>
              <a:rPr lang="en-US" altLang="zh-CN" sz="3600" b="1" dirty="0">
                <a:solidFill>
                  <a:schemeClr val="bg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 </a:t>
            </a:r>
            <a:r>
              <a:rPr lang="zh-CN" altLang="en-US" sz="2000" dirty="0">
                <a:gradFill flip="none" rotWithShape="1">
                  <a:gsLst>
                    <a:gs pos="2000">
                      <a:srgbClr val="02F8FF"/>
                    </a:gs>
                    <a:gs pos="100000">
                      <a:srgbClr val="25A6FC"/>
                    </a:gs>
                  </a:gsLst>
                  <a:lin ang="5400000" scaled="1"/>
                  <a:tileRect/>
                </a:gra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个本科专业</a:t>
            </a:r>
          </a:p>
        </p:txBody>
      </p:sp>
      <p:sp>
        <p:nvSpPr>
          <p:cNvPr id="16" name="矩形: 圆角 5"/>
          <p:cNvSpPr/>
          <p:nvPr/>
        </p:nvSpPr>
        <p:spPr>
          <a:xfrm>
            <a:off x="1208405" y="2186940"/>
            <a:ext cx="2714625" cy="3907790"/>
          </a:xfrm>
          <a:prstGeom prst="roundRect">
            <a:avLst>
              <a:gd name="adj" fmla="val 0"/>
            </a:avLst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dobeFangsongStd-Regular" panose="02020400000000000000" pitchFamily="18" charset="-122"/>
              <a:ea typeface="华文细黑" panose="02010600040101010101" pitchFamily="2" charset="-122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5060315" y="3466465"/>
            <a:ext cx="2185035" cy="1153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dirty="0">
                <a:gradFill flip="none" rotWithShape="1">
                  <a:gsLst>
                    <a:gs pos="2000">
                      <a:srgbClr val="02F8FF"/>
                    </a:gs>
                    <a:gs pos="100000">
                      <a:srgbClr val="25A6FC"/>
                    </a:gs>
                  </a:gsLst>
                  <a:lin ang="5400000" scaled="1"/>
                  <a:tileRect/>
                </a:gradFill>
                <a:latin typeface="字魂59号-创粗黑" panose="00000500000000000000" pitchFamily="2" charset="-122"/>
                <a:ea typeface="字魂59号-创粗黑" panose="00000500000000000000" pitchFamily="2" charset="-122"/>
                <a:sym typeface="News Gothic MT" panose="020B0504020203020204" pitchFamily="34" charset="0"/>
              </a:rPr>
              <a:t>网络工程</a:t>
            </a:r>
          </a:p>
          <a:p>
            <a:pPr>
              <a:lnSpc>
                <a:spcPct val="150000"/>
              </a:lnSpc>
            </a:pPr>
            <a:r>
              <a:rPr lang="en-US" altLang="zh-CN" sz="1400" dirty="0">
                <a:solidFill>
                  <a:schemeClr val="bg1"/>
                </a:solidFill>
                <a:latin typeface="AdobeFangsongStd-Regular" panose="02020400000000000000" pitchFamily="18" charset="-122"/>
                <a:ea typeface="华文细黑" panose="02010600040101010101" pitchFamily="2" charset="-122"/>
                <a:sym typeface="News Gothic MT" panose="020B0504020203020204" pitchFamily="34" charset="0"/>
              </a:rPr>
              <a:t>安徽省专业综合改革试点专业</a:t>
            </a:r>
          </a:p>
        </p:txBody>
      </p:sp>
      <p:sp>
        <p:nvSpPr>
          <p:cNvPr id="22" name="矩形: 圆角 13"/>
          <p:cNvSpPr/>
          <p:nvPr/>
        </p:nvSpPr>
        <p:spPr>
          <a:xfrm>
            <a:off x="4762500" y="2186940"/>
            <a:ext cx="2714625" cy="3907155"/>
          </a:xfrm>
          <a:prstGeom prst="roundRect">
            <a:avLst>
              <a:gd name="adj" fmla="val 0"/>
            </a:avLst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dobeFangsongStd-Regular" panose="02020400000000000000" pitchFamily="18" charset="-122"/>
              <a:ea typeface="华文细黑" panose="02010600040101010101" pitchFamily="2" charset="-122"/>
            </a:endParaRPr>
          </a:p>
        </p:txBody>
      </p:sp>
      <p:sp>
        <p:nvSpPr>
          <p:cNvPr id="32" name="矩形: 圆角 19"/>
          <p:cNvSpPr/>
          <p:nvPr/>
        </p:nvSpPr>
        <p:spPr>
          <a:xfrm>
            <a:off x="8258810" y="2186940"/>
            <a:ext cx="2714625" cy="3907155"/>
          </a:xfrm>
          <a:prstGeom prst="roundRect">
            <a:avLst>
              <a:gd name="adj" fmla="val 0"/>
            </a:avLst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dobeFangsongStd-Regular" panose="02020400000000000000" pitchFamily="18" charset="-122"/>
              <a:ea typeface="华文细黑" panose="02010600040101010101" pitchFamily="2" charset="-122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1717040" y="1332865"/>
            <a:ext cx="1701165" cy="1620520"/>
            <a:chOff x="2701" y="2351"/>
            <a:chExt cx="2679" cy="2552"/>
          </a:xfrm>
        </p:grpSpPr>
        <p:grpSp>
          <p:nvGrpSpPr>
            <p:cNvPr id="74" name="组合 73"/>
            <p:cNvGrpSpPr/>
            <p:nvPr/>
          </p:nvGrpSpPr>
          <p:grpSpPr>
            <a:xfrm>
              <a:off x="2701" y="2351"/>
              <a:ext cx="2679" cy="2552"/>
              <a:chOff x="5353747" y="2778516"/>
              <a:chExt cx="1456483" cy="1446310"/>
            </a:xfrm>
          </p:grpSpPr>
          <p:sp>
            <p:nvSpPr>
              <p:cNvPr id="75" name="任意多边形: 形状 74"/>
              <p:cNvSpPr/>
              <p:nvPr/>
            </p:nvSpPr>
            <p:spPr>
              <a:xfrm>
                <a:off x="5401391" y="2826159"/>
                <a:ext cx="1263312" cy="1398667"/>
              </a:xfrm>
              <a:custGeom>
                <a:avLst/>
                <a:gdLst>
                  <a:gd name="connsiteX0" fmla="*/ 1533525 w 2770239"/>
                  <a:gd name="connsiteY0" fmla="*/ 0 h 3067050"/>
                  <a:gd name="connsiteX1" fmla="*/ 2508989 w 2770239"/>
                  <a:gd name="connsiteY1" fmla="*/ 350183 h 3067050"/>
                  <a:gd name="connsiteX2" fmla="*/ 2583955 w 2770239"/>
                  <a:gd name="connsiteY2" fmla="*/ 418316 h 3067050"/>
                  <a:gd name="connsiteX3" fmla="*/ 2575301 w 2770239"/>
                  <a:gd name="connsiteY3" fmla="*/ 418316 h 3067050"/>
                  <a:gd name="connsiteX4" fmla="*/ 2505283 w 2770239"/>
                  <a:gd name="connsiteY4" fmla="*/ 354679 h 3067050"/>
                  <a:gd name="connsiteX5" fmla="*/ 1533525 w 2770239"/>
                  <a:gd name="connsiteY5" fmla="*/ 5827 h 3067050"/>
                  <a:gd name="connsiteX6" fmla="*/ 5827 w 2770239"/>
                  <a:gd name="connsiteY6" fmla="*/ 1533525 h 3067050"/>
                  <a:gd name="connsiteX7" fmla="*/ 1533525 w 2770239"/>
                  <a:gd name="connsiteY7" fmla="*/ 3061223 h 3067050"/>
                  <a:gd name="connsiteX8" fmla="*/ 2712371 w 2770239"/>
                  <a:gd name="connsiteY8" fmla="*/ 2505283 h 3067050"/>
                  <a:gd name="connsiteX9" fmla="*/ 2762971 w 2770239"/>
                  <a:gd name="connsiteY9" fmla="*/ 2437616 h 3067050"/>
                  <a:gd name="connsiteX10" fmla="*/ 2770239 w 2770239"/>
                  <a:gd name="connsiteY10" fmla="*/ 2437616 h 3067050"/>
                  <a:gd name="connsiteX11" fmla="*/ 2716868 w 2770239"/>
                  <a:gd name="connsiteY11" fmla="*/ 2508989 h 3067050"/>
                  <a:gd name="connsiteX12" fmla="*/ 1533525 w 2770239"/>
                  <a:gd name="connsiteY12" fmla="*/ 3067050 h 3067050"/>
                  <a:gd name="connsiteX13" fmla="*/ 0 w 2770239"/>
                  <a:gd name="connsiteY13" fmla="*/ 1533525 h 3067050"/>
                  <a:gd name="connsiteX14" fmla="*/ 1533525 w 2770239"/>
                  <a:gd name="connsiteY14" fmla="*/ 0 h 3067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770239" h="3067050">
                    <a:moveTo>
                      <a:pt x="1533525" y="0"/>
                    </a:moveTo>
                    <a:cubicBezTo>
                      <a:pt x="1904062" y="0"/>
                      <a:pt x="2243906" y="131416"/>
                      <a:pt x="2508989" y="350183"/>
                    </a:cubicBezTo>
                    <a:lnTo>
                      <a:pt x="2583955" y="418316"/>
                    </a:lnTo>
                    <a:lnTo>
                      <a:pt x="2575301" y="418316"/>
                    </a:lnTo>
                    <a:lnTo>
                      <a:pt x="2505283" y="354679"/>
                    </a:lnTo>
                    <a:cubicBezTo>
                      <a:pt x="2241207" y="136744"/>
                      <a:pt x="1902655" y="5827"/>
                      <a:pt x="1533525" y="5827"/>
                    </a:cubicBezTo>
                    <a:cubicBezTo>
                      <a:pt x="689801" y="5827"/>
                      <a:pt x="5827" y="689801"/>
                      <a:pt x="5827" y="1533525"/>
                    </a:cubicBezTo>
                    <a:cubicBezTo>
                      <a:pt x="5827" y="2377249"/>
                      <a:pt x="689801" y="3061223"/>
                      <a:pt x="1533525" y="3061223"/>
                    </a:cubicBezTo>
                    <a:cubicBezTo>
                      <a:pt x="2008120" y="3061223"/>
                      <a:pt x="2432169" y="2844810"/>
                      <a:pt x="2712371" y="2505283"/>
                    </a:cubicBezTo>
                    <a:lnTo>
                      <a:pt x="2762971" y="2437616"/>
                    </a:lnTo>
                    <a:lnTo>
                      <a:pt x="2770239" y="2437616"/>
                    </a:lnTo>
                    <a:lnTo>
                      <a:pt x="2716868" y="2508989"/>
                    </a:lnTo>
                    <a:cubicBezTo>
                      <a:pt x="2435596" y="2849811"/>
                      <a:pt x="2009930" y="3067050"/>
                      <a:pt x="1533525" y="3067050"/>
                    </a:cubicBezTo>
                    <a:cubicBezTo>
                      <a:pt x="686583" y="3067050"/>
                      <a:pt x="0" y="2380467"/>
                      <a:pt x="0" y="1533525"/>
                    </a:cubicBezTo>
                    <a:cubicBezTo>
                      <a:pt x="0" y="686583"/>
                      <a:pt x="686583" y="0"/>
                      <a:pt x="1533525" y="0"/>
                    </a:cubicBezTo>
                    <a:close/>
                  </a:path>
                </a:pathLst>
              </a:custGeom>
              <a:gradFill flip="none" rotWithShape="1">
                <a:gsLst>
                  <a:gs pos="31000">
                    <a:srgbClr val="25A6FC"/>
                  </a:gs>
                  <a:gs pos="100000">
                    <a:srgbClr val="02F8FF"/>
                  </a:gs>
                </a:gsLst>
                <a:lin ang="16200000" scaled="1"/>
                <a:tileRect/>
              </a:gradFill>
              <a:ln w="2540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no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>
                  <a:latin typeface="字魂59号-创粗黑" panose="00000500000000000000" pitchFamily="2" charset="-122"/>
                  <a:ea typeface="字魂59号-创粗黑" panose="00000500000000000000" pitchFamily="2" charset="-122"/>
                </a:endParaRPr>
              </a:p>
            </p:txBody>
          </p:sp>
          <p:sp>
            <p:nvSpPr>
              <p:cNvPr id="76" name="任意多边形: 形状 75"/>
              <p:cNvSpPr/>
              <p:nvPr/>
            </p:nvSpPr>
            <p:spPr>
              <a:xfrm>
                <a:off x="5353747" y="2778516"/>
                <a:ext cx="1456483" cy="1371175"/>
              </a:xfrm>
              <a:custGeom>
                <a:avLst/>
                <a:gdLst>
                  <a:gd name="connsiteX0" fmla="*/ 3014026 w 3193831"/>
                  <a:gd name="connsiteY0" fmla="*/ 2148391 h 3006763"/>
                  <a:gd name="connsiteX1" fmla="*/ 3193831 w 3193831"/>
                  <a:gd name="connsiteY1" fmla="*/ 2148391 h 3006763"/>
                  <a:gd name="connsiteX2" fmla="*/ 3147278 w 3193831"/>
                  <a:gd name="connsiteY2" fmla="*/ 2275584 h 3006763"/>
                  <a:gd name="connsiteX3" fmla="*/ 2553822 w 3193831"/>
                  <a:gd name="connsiteY3" fmla="*/ 2996255 h 3006763"/>
                  <a:gd name="connsiteX4" fmla="*/ 2542874 w 3193831"/>
                  <a:gd name="connsiteY4" fmla="*/ 3002548 h 3006763"/>
                  <a:gd name="connsiteX5" fmla="*/ 2542874 w 3193831"/>
                  <a:gd name="connsiteY5" fmla="*/ 2790466 h 3006763"/>
                  <a:gd name="connsiteX6" fmla="*/ 2625717 w 3193831"/>
                  <a:gd name="connsiteY6" fmla="*/ 2725374 h 3006763"/>
                  <a:gd name="connsiteX7" fmla="*/ 2991551 w 3193831"/>
                  <a:gd name="connsiteY7" fmla="*/ 2209798 h 3006763"/>
                  <a:gd name="connsiteX8" fmla="*/ 69144 w 3193831"/>
                  <a:gd name="connsiteY8" fmla="*/ 1168401 h 3006763"/>
                  <a:gd name="connsiteX9" fmla="*/ 247045 w 3193831"/>
                  <a:gd name="connsiteY9" fmla="*/ 1168401 h 3006763"/>
                  <a:gd name="connsiteX10" fmla="*/ 235052 w 3193831"/>
                  <a:gd name="connsiteY10" fmla="*/ 1201167 h 3006763"/>
                  <a:gd name="connsiteX11" fmla="*/ 169009 w 3193831"/>
                  <a:gd name="connsiteY11" fmla="*/ 1638000 h 3006763"/>
                  <a:gd name="connsiteX12" fmla="*/ 703586 w 3193831"/>
                  <a:gd name="connsiteY12" fmla="*/ 2771545 h 3006763"/>
                  <a:gd name="connsiteX13" fmla="*/ 739474 w 3193831"/>
                  <a:gd name="connsiteY13" fmla="*/ 2798382 h 3006763"/>
                  <a:gd name="connsiteX14" fmla="*/ 739474 w 3193831"/>
                  <a:gd name="connsiteY14" fmla="*/ 3006763 h 3006763"/>
                  <a:gd name="connsiteX15" fmla="*/ 722179 w 3193831"/>
                  <a:gd name="connsiteY15" fmla="*/ 2996255 h 3006763"/>
                  <a:gd name="connsiteX16" fmla="*/ 0 w 3193831"/>
                  <a:gd name="connsiteY16" fmla="*/ 1638000 h 3006763"/>
                  <a:gd name="connsiteX17" fmla="*/ 33279 w 3193831"/>
                  <a:gd name="connsiteY17" fmla="*/ 1307886 h 3006763"/>
                  <a:gd name="connsiteX18" fmla="*/ 1638000 w 3193831"/>
                  <a:gd name="connsiteY18" fmla="*/ 0 h 3006763"/>
                  <a:gd name="connsiteX19" fmla="*/ 3078302 w 3193831"/>
                  <a:gd name="connsiteY19" fmla="*/ 857232 h 3006763"/>
                  <a:gd name="connsiteX20" fmla="*/ 3137438 w 3193831"/>
                  <a:gd name="connsiteY20" fmla="*/ 979990 h 3006763"/>
                  <a:gd name="connsiteX21" fmla="*/ 2950020 w 3193831"/>
                  <a:gd name="connsiteY21" fmla="*/ 979990 h 3006763"/>
                  <a:gd name="connsiteX22" fmla="*/ 2929692 w 3193831"/>
                  <a:gd name="connsiteY22" fmla="*/ 937792 h 3006763"/>
                  <a:gd name="connsiteX23" fmla="*/ 1638000 w 3193831"/>
                  <a:gd name="connsiteY23" fmla="*/ 169009 h 3006763"/>
                  <a:gd name="connsiteX24" fmla="*/ 816674 w 3193831"/>
                  <a:gd name="connsiteY24" fmla="*/ 419890 h 3006763"/>
                  <a:gd name="connsiteX25" fmla="*/ 714074 w 3193831"/>
                  <a:gd name="connsiteY25" fmla="*/ 496612 h 3006763"/>
                  <a:gd name="connsiteX26" fmla="*/ 714074 w 3193831"/>
                  <a:gd name="connsiteY26" fmla="*/ 285806 h 3006763"/>
                  <a:gd name="connsiteX27" fmla="*/ 722179 w 3193831"/>
                  <a:gd name="connsiteY27" fmla="*/ 279745 h 3006763"/>
                  <a:gd name="connsiteX28" fmla="*/ 1638000 w 3193831"/>
                  <a:gd name="connsiteY28" fmla="*/ 0 h 30067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3193831" h="3006763">
                    <a:moveTo>
                      <a:pt x="3014026" y="2148391"/>
                    </a:moveTo>
                    <a:lnTo>
                      <a:pt x="3193831" y="2148391"/>
                    </a:lnTo>
                    <a:lnTo>
                      <a:pt x="3147278" y="2275584"/>
                    </a:lnTo>
                    <a:cubicBezTo>
                      <a:pt x="3022947" y="2569535"/>
                      <a:pt x="2815248" y="2819639"/>
                      <a:pt x="2553822" y="2996255"/>
                    </a:cubicBezTo>
                    <a:lnTo>
                      <a:pt x="2542874" y="3002548"/>
                    </a:lnTo>
                    <a:lnTo>
                      <a:pt x="2542874" y="2790466"/>
                    </a:lnTo>
                    <a:lnTo>
                      <a:pt x="2625717" y="2725374"/>
                    </a:lnTo>
                    <a:cubicBezTo>
                      <a:pt x="2782241" y="2583111"/>
                      <a:pt x="2907924" y="2407514"/>
                      <a:pt x="2991551" y="2209798"/>
                    </a:cubicBezTo>
                    <a:close/>
                    <a:moveTo>
                      <a:pt x="69144" y="1168401"/>
                    </a:moveTo>
                    <a:lnTo>
                      <a:pt x="247045" y="1168401"/>
                    </a:lnTo>
                    <a:lnTo>
                      <a:pt x="235052" y="1201167"/>
                    </a:lnTo>
                    <a:cubicBezTo>
                      <a:pt x="192131" y="1339163"/>
                      <a:pt x="169009" y="1485881"/>
                      <a:pt x="169009" y="1638000"/>
                    </a:cubicBezTo>
                    <a:cubicBezTo>
                      <a:pt x="169009" y="2094357"/>
                      <a:pt x="377106" y="2502110"/>
                      <a:pt x="703586" y="2771545"/>
                    </a:cubicBezTo>
                    <a:lnTo>
                      <a:pt x="739474" y="2798382"/>
                    </a:lnTo>
                    <a:lnTo>
                      <a:pt x="739474" y="3006763"/>
                    </a:lnTo>
                    <a:lnTo>
                      <a:pt x="722179" y="2996255"/>
                    </a:lnTo>
                    <a:cubicBezTo>
                      <a:pt x="286468" y="2701895"/>
                      <a:pt x="0" y="2203402"/>
                      <a:pt x="0" y="1638000"/>
                    </a:cubicBezTo>
                    <a:cubicBezTo>
                      <a:pt x="0" y="1524920"/>
                      <a:pt x="11459" y="1414516"/>
                      <a:pt x="33279" y="1307886"/>
                    </a:cubicBezTo>
                    <a:close/>
                    <a:moveTo>
                      <a:pt x="1638000" y="0"/>
                    </a:moveTo>
                    <a:cubicBezTo>
                      <a:pt x="2259942" y="0"/>
                      <a:pt x="2800925" y="346626"/>
                      <a:pt x="3078302" y="857232"/>
                    </a:cubicBezTo>
                    <a:lnTo>
                      <a:pt x="3137438" y="979990"/>
                    </a:lnTo>
                    <a:lnTo>
                      <a:pt x="2950020" y="979990"/>
                    </a:lnTo>
                    <a:lnTo>
                      <a:pt x="2929692" y="937792"/>
                    </a:lnTo>
                    <a:cubicBezTo>
                      <a:pt x="2680934" y="479870"/>
                      <a:pt x="2195770" y="169009"/>
                      <a:pt x="1638000" y="169009"/>
                    </a:cubicBezTo>
                    <a:cubicBezTo>
                      <a:pt x="1333762" y="169009"/>
                      <a:pt x="1051126" y="261497"/>
                      <a:pt x="816674" y="419890"/>
                    </a:cubicBezTo>
                    <a:lnTo>
                      <a:pt x="714074" y="496612"/>
                    </a:lnTo>
                    <a:lnTo>
                      <a:pt x="714074" y="285806"/>
                    </a:lnTo>
                    <a:lnTo>
                      <a:pt x="722179" y="279745"/>
                    </a:lnTo>
                    <a:cubicBezTo>
                      <a:pt x="983605" y="103129"/>
                      <a:pt x="1298759" y="0"/>
                      <a:pt x="1638000" y="0"/>
                    </a:cubicBezTo>
                    <a:close/>
                  </a:path>
                </a:pathLst>
              </a:custGeom>
              <a:gradFill flip="none" rotWithShape="1">
                <a:gsLst>
                  <a:gs pos="31000">
                    <a:srgbClr val="25A6FC"/>
                  </a:gs>
                  <a:gs pos="100000">
                    <a:srgbClr val="02F8FF"/>
                  </a:gs>
                </a:gsLst>
                <a:lin ang="16200000" scaled="1"/>
                <a:tileRect/>
              </a:gradFill>
              <a:ln w="2540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no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>
                  <a:latin typeface="字魂59号-创粗黑" panose="00000500000000000000" pitchFamily="2" charset="-122"/>
                  <a:ea typeface="字魂59号-创粗黑" panose="00000500000000000000" pitchFamily="2" charset="-122"/>
                </a:endParaRPr>
              </a:p>
            </p:txBody>
          </p:sp>
          <p:sp>
            <p:nvSpPr>
              <p:cNvPr id="77" name="圆: 空心 76"/>
              <p:cNvSpPr/>
              <p:nvPr/>
            </p:nvSpPr>
            <p:spPr>
              <a:xfrm>
                <a:off x="5468361" y="2893129"/>
                <a:ext cx="1264727" cy="1264728"/>
              </a:xfrm>
              <a:prstGeom prst="donut">
                <a:avLst>
                  <a:gd name="adj" fmla="val 571"/>
                </a:avLst>
              </a:prstGeom>
              <a:gradFill flip="none" rotWithShape="1">
                <a:gsLst>
                  <a:gs pos="31000">
                    <a:srgbClr val="25A6FC">
                      <a:alpha val="40000"/>
                    </a:srgbClr>
                  </a:gs>
                  <a:gs pos="100000">
                    <a:srgbClr val="02F8FF">
                      <a:alpha val="20000"/>
                    </a:srgbClr>
                  </a:gs>
                </a:gsLst>
                <a:lin ang="16200000" scaled="1"/>
                <a:tileRect/>
              </a:gradFill>
              <a:ln w="2540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no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>
                  <a:latin typeface="字魂59号-创粗黑" panose="00000500000000000000" pitchFamily="2" charset="-122"/>
                  <a:ea typeface="字魂59号-创粗黑" panose="00000500000000000000" pitchFamily="2" charset="-122"/>
                </a:endParaRPr>
              </a:p>
            </p:txBody>
          </p:sp>
          <p:sp>
            <p:nvSpPr>
              <p:cNvPr id="78" name="椭圆 77"/>
              <p:cNvSpPr/>
              <p:nvPr/>
            </p:nvSpPr>
            <p:spPr>
              <a:xfrm>
                <a:off x="5554869" y="2979636"/>
                <a:ext cx="1091714" cy="1091713"/>
              </a:xfrm>
              <a:prstGeom prst="ellipse">
                <a:avLst/>
              </a:prstGeom>
              <a:gradFill flip="none" rotWithShape="1">
                <a:gsLst>
                  <a:gs pos="31000">
                    <a:srgbClr val="25A6FC"/>
                  </a:gs>
                  <a:gs pos="100000">
                    <a:srgbClr val="02F8FF"/>
                  </a:gs>
                </a:gsLst>
                <a:lin ang="16200000" scaled="1"/>
                <a:tileRect/>
              </a:gradFill>
              <a:ln w="2540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no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>
                  <a:latin typeface="字魂59号-创粗黑" panose="00000500000000000000" pitchFamily="2" charset="-122"/>
                  <a:ea typeface="字魂59号-创粗黑" panose="00000500000000000000" pitchFamily="2" charset="-122"/>
                </a:endParaRPr>
              </a:p>
            </p:txBody>
          </p:sp>
        </p:grpSp>
        <p:sp>
          <p:nvSpPr>
            <p:cNvPr id="40" name="文本框 39"/>
            <p:cNvSpPr txBox="1"/>
            <p:nvPr/>
          </p:nvSpPr>
          <p:spPr>
            <a:xfrm>
              <a:off x="3068" y="3094"/>
              <a:ext cx="1977" cy="13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600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国家级一流</a:t>
              </a:r>
            </a:p>
            <a:p>
              <a:pPr algn="ctr"/>
              <a:r>
                <a:rPr lang="zh-CN" altLang="en-US" sz="1600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本科专业</a:t>
              </a:r>
            </a:p>
            <a:p>
              <a:pPr algn="ctr"/>
              <a:r>
                <a:rPr lang="zh-CN" altLang="en-US" sz="1600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建设点</a:t>
              </a:r>
            </a:p>
          </p:txBody>
        </p:sp>
      </p:grpSp>
      <p:sp>
        <p:nvSpPr>
          <p:cNvPr id="100" name="文本框 99"/>
          <p:cNvSpPr txBox="1"/>
          <p:nvPr/>
        </p:nvSpPr>
        <p:spPr>
          <a:xfrm>
            <a:off x="1323975" y="3925570"/>
            <a:ext cx="2031365" cy="100139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ClrTx/>
              <a:buSzTx/>
              <a:buFontTx/>
            </a:pPr>
            <a:r>
              <a:rPr lang="zh-CN" altLang="en-US" b="0" dirty="0">
                <a:gradFill flip="none" rotWithShape="1">
                  <a:gsLst>
                    <a:gs pos="2000">
                      <a:srgbClr val="02F8FF"/>
                    </a:gs>
                    <a:gs pos="100000">
                      <a:srgbClr val="25A6FC"/>
                    </a:gs>
                  </a:gsLst>
                  <a:lin ang="5400000" scaled="1"/>
                  <a:tileRect/>
                </a:gradFill>
                <a:latin typeface="字魂59号-创粗黑" panose="00000500000000000000" pitchFamily="2" charset="-122"/>
                <a:ea typeface="字魂59号-创粗黑" panose="00000500000000000000" pitchFamily="2" charset="-122"/>
              </a:rPr>
              <a:t>计算机科学与技术</a:t>
            </a:r>
          </a:p>
          <a:p>
            <a:pPr indent="0">
              <a:lnSpc>
                <a:spcPct val="130000"/>
              </a:lnSpc>
            </a:pPr>
            <a:r>
              <a:rPr lang="en-US" altLang="zh-CN" sz="1400" b="0" dirty="0">
                <a:solidFill>
                  <a:schemeClr val="bg1"/>
                </a:solidFill>
                <a:latin typeface="AdobeFangsongStd-Regular" panose="02020400000000000000" pitchFamily="18" charset="-122"/>
                <a:ea typeface="华文细黑" panose="02010600040101010101" pitchFamily="2" charset="-122"/>
              </a:rPr>
              <a:t>国家二类特色专业</a:t>
            </a:r>
          </a:p>
          <a:p>
            <a:pPr indent="0"/>
            <a:r>
              <a:rPr lang="en-US" altLang="zh-CN" sz="1400" b="0" dirty="0">
                <a:solidFill>
                  <a:schemeClr val="bg1"/>
                </a:solidFill>
                <a:latin typeface="AdobeFangsongStd-Regular" panose="02020400000000000000" pitchFamily="18" charset="-122"/>
                <a:ea typeface="华文细黑" panose="02010600040101010101" pitchFamily="2" charset="-122"/>
              </a:rPr>
              <a:t>与德国合作共建</a:t>
            </a:r>
            <a:endParaRPr lang="en-US" altLang="zh-CN" sz="1400" dirty="0">
              <a:solidFill>
                <a:schemeClr val="bg1"/>
              </a:solidFill>
              <a:latin typeface="AdobeFangsongStd-Regular" panose="02020400000000000000" pitchFamily="18" charset="-122"/>
              <a:ea typeface="华文细黑" panose="02010600040101010101" pitchFamily="2" charset="-122"/>
            </a:endParaRPr>
          </a:p>
        </p:txBody>
      </p:sp>
      <p:sp>
        <p:nvSpPr>
          <p:cNvPr id="41" name="文本框 40"/>
          <p:cNvSpPr txBox="1"/>
          <p:nvPr/>
        </p:nvSpPr>
        <p:spPr>
          <a:xfrm>
            <a:off x="1339850" y="4926965"/>
            <a:ext cx="2577465" cy="101028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>
              <a:lnSpc>
                <a:spcPct val="130000"/>
              </a:lnSpc>
            </a:pPr>
            <a:r>
              <a:rPr lang="zh-CN" altLang="en-US" b="0" dirty="0">
                <a:gradFill flip="none" rotWithShape="1">
                  <a:gsLst>
                    <a:gs pos="2000">
                      <a:srgbClr val="02F8FF"/>
                    </a:gs>
                    <a:gs pos="100000">
                      <a:srgbClr val="25A6FC"/>
                    </a:gs>
                  </a:gsLst>
                  <a:lin ang="5400000" scaled="1"/>
                  <a:tileRect/>
                </a:gradFill>
                <a:latin typeface="字魂59号-创粗黑" panose="00000500000000000000" pitchFamily="2" charset="-122"/>
                <a:ea typeface="字魂59号-创粗黑" panose="00000500000000000000" pitchFamily="2" charset="-122"/>
              </a:rPr>
              <a:t>数学与应用数学</a:t>
            </a:r>
            <a:r>
              <a:rPr lang="zh-CN" altLang="en-US" sz="1600" b="0" dirty="0">
                <a:gradFill flip="none" rotWithShape="1">
                  <a:gsLst>
                    <a:gs pos="2000">
                      <a:srgbClr val="02F8FF"/>
                    </a:gs>
                    <a:gs pos="100000">
                      <a:srgbClr val="25A6FC"/>
                    </a:gs>
                  </a:gsLst>
                  <a:lin ang="5400000" scaled="1"/>
                  <a:tileRect/>
                </a:gradFill>
                <a:latin typeface="字魂59号-创粗黑" panose="00000500000000000000" pitchFamily="2" charset="-122"/>
                <a:ea typeface="字魂59号-创粗黑" panose="00000500000000000000" pitchFamily="2" charset="-122"/>
              </a:rPr>
              <a:t>（师范）</a:t>
            </a:r>
          </a:p>
          <a:p>
            <a:pPr indent="0">
              <a:lnSpc>
                <a:spcPct val="130000"/>
              </a:lnSpc>
            </a:pPr>
            <a:r>
              <a:rPr lang="en-US" altLang="zh-CN" sz="1400" b="0" dirty="0">
                <a:solidFill>
                  <a:schemeClr val="bg1"/>
                </a:solidFill>
                <a:latin typeface="AdobeFangsongStd-Regular" panose="02020400000000000000" pitchFamily="18" charset="-122"/>
                <a:ea typeface="华文细黑" panose="02010600040101010101" pitchFamily="2" charset="-122"/>
              </a:rPr>
              <a:t>安徽省“卓越教师培养计划”专业</a:t>
            </a:r>
          </a:p>
        </p:txBody>
      </p:sp>
      <p:grpSp>
        <p:nvGrpSpPr>
          <p:cNvPr id="3" name="组合 2"/>
          <p:cNvGrpSpPr/>
          <p:nvPr/>
        </p:nvGrpSpPr>
        <p:grpSpPr>
          <a:xfrm>
            <a:off x="5269230" y="1332865"/>
            <a:ext cx="1701165" cy="1620520"/>
            <a:chOff x="8298" y="2351"/>
            <a:chExt cx="2679" cy="2552"/>
          </a:xfrm>
        </p:grpSpPr>
        <p:grpSp>
          <p:nvGrpSpPr>
            <p:cNvPr id="42" name="组合 41"/>
            <p:cNvGrpSpPr/>
            <p:nvPr/>
          </p:nvGrpSpPr>
          <p:grpSpPr>
            <a:xfrm>
              <a:off x="8298" y="2351"/>
              <a:ext cx="2679" cy="2552"/>
              <a:chOff x="5353747" y="2778516"/>
              <a:chExt cx="1456483" cy="1446310"/>
            </a:xfrm>
          </p:grpSpPr>
          <p:sp>
            <p:nvSpPr>
              <p:cNvPr id="43" name="任意多边形: 形状 74"/>
              <p:cNvSpPr/>
              <p:nvPr/>
            </p:nvSpPr>
            <p:spPr>
              <a:xfrm>
                <a:off x="5401391" y="2826159"/>
                <a:ext cx="1263312" cy="1398667"/>
              </a:xfrm>
              <a:custGeom>
                <a:avLst/>
                <a:gdLst>
                  <a:gd name="connsiteX0" fmla="*/ 1533525 w 2770239"/>
                  <a:gd name="connsiteY0" fmla="*/ 0 h 3067050"/>
                  <a:gd name="connsiteX1" fmla="*/ 2508989 w 2770239"/>
                  <a:gd name="connsiteY1" fmla="*/ 350183 h 3067050"/>
                  <a:gd name="connsiteX2" fmla="*/ 2583955 w 2770239"/>
                  <a:gd name="connsiteY2" fmla="*/ 418316 h 3067050"/>
                  <a:gd name="connsiteX3" fmla="*/ 2575301 w 2770239"/>
                  <a:gd name="connsiteY3" fmla="*/ 418316 h 3067050"/>
                  <a:gd name="connsiteX4" fmla="*/ 2505283 w 2770239"/>
                  <a:gd name="connsiteY4" fmla="*/ 354679 h 3067050"/>
                  <a:gd name="connsiteX5" fmla="*/ 1533525 w 2770239"/>
                  <a:gd name="connsiteY5" fmla="*/ 5827 h 3067050"/>
                  <a:gd name="connsiteX6" fmla="*/ 5827 w 2770239"/>
                  <a:gd name="connsiteY6" fmla="*/ 1533525 h 3067050"/>
                  <a:gd name="connsiteX7" fmla="*/ 1533525 w 2770239"/>
                  <a:gd name="connsiteY7" fmla="*/ 3061223 h 3067050"/>
                  <a:gd name="connsiteX8" fmla="*/ 2712371 w 2770239"/>
                  <a:gd name="connsiteY8" fmla="*/ 2505283 h 3067050"/>
                  <a:gd name="connsiteX9" fmla="*/ 2762971 w 2770239"/>
                  <a:gd name="connsiteY9" fmla="*/ 2437616 h 3067050"/>
                  <a:gd name="connsiteX10" fmla="*/ 2770239 w 2770239"/>
                  <a:gd name="connsiteY10" fmla="*/ 2437616 h 3067050"/>
                  <a:gd name="connsiteX11" fmla="*/ 2716868 w 2770239"/>
                  <a:gd name="connsiteY11" fmla="*/ 2508989 h 3067050"/>
                  <a:gd name="connsiteX12" fmla="*/ 1533525 w 2770239"/>
                  <a:gd name="connsiteY12" fmla="*/ 3067050 h 3067050"/>
                  <a:gd name="connsiteX13" fmla="*/ 0 w 2770239"/>
                  <a:gd name="connsiteY13" fmla="*/ 1533525 h 3067050"/>
                  <a:gd name="connsiteX14" fmla="*/ 1533525 w 2770239"/>
                  <a:gd name="connsiteY14" fmla="*/ 0 h 3067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770239" h="3067050">
                    <a:moveTo>
                      <a:pt x="1533525" y="0"/>
                    </a:moveTo>
                    <a:cubicBezTo>
                      <a:pt x="1904062" y="0"/>
                      <a:pt x="2243906" y="131416"/>
                      <a:pt x="2508989" y="350183"/>
                    </a:cubicBezTo>
                    <a:lnTo>
                      <a:pt x="2583955" y="418316"/>
                    </a:lnTo>
                    <a:lnTo>
                      <a:pt x="2575301" y="418316"/>
                    </a:lnTo>
                    <a:lnTo>
                      <a:pt x="2505283" y="354679"/>
                    </a:lnTo>
                    <a:cubicBezTo>
                      <a:pt x="2241207" y="136744"/>
                      <a:pt x="1902655" y="5827"/>
                      <a:pt x="1533525" y="5827"/>
                    </a:cubicBezTo>
                    <a:cubicBezTo>
                      <a:pt x="689801" y="5827"/>
                      <a:pt x="5827" y="689801"/>
                      <a:pt x="5827" y="1533525"/>
                    </a:cubicBezTo>
                    <a:cubicBezTo>
                      <a:pt x="5827" y="2377249"/>
                      <a:pt x="689801" y="3061223"/>
                      <a:pt x="1533525" y="3061223"/>
                    </a:cubicBezTo>
                    <a:cubicBezTo>
                      <a:pt x="2008120" y="3061223"/>
                      <a:pt x="2432169" y="2844810"/>
                      <a:pt x="2712371" y="2505283"/>
                    </a:cubicBezTo>
                    <a:lnTo>
                      <a:pt x="2762971" y="2437616"/>
                    </a:lnTo>
                    <a:lnTo>
                      <a:pt x="2770239" y="2437616"/>
                    </a:lnTo>
                    <a:lnTo>
                      <a:pt x="2716868" y="2508989"/>
                    </a:lnTo>
                    <a:cubicBezTo>
                      <a:pt x="2435596" y="2849811"/>
                      <a:pt x="2009930" y="3067050"/>
                      <a:pt x="1533525" y="3067050"/>
                    </a:cubicBezTo>
                    <a:cubicBezTo>
                      <a:pt x="686583" y="3067050"/>
                      <a:pt x="0" y="2380467"/>
                      <a:pt x="0" y="1533525"/>
                    </a:cubicBezTo>
                    <a:cubicBezTo>
                      <a:pt x="0" y="686583"/>
                      <a:pt x="686583" y="0"/>
                      <a:pt x="1533525" y="0"/>
                    </a:cubicBezTo>
                    <a:close/>
                  </a:path>
                </a:pathLst>
              </a:custGeom>
              <a:gradFill flip="none" rotWithShape="1">
                <a:gsLst>
                  <a:gs pos="31000">
                    <a:srgbClr val="25A6FC"/>
                  </a:gs>
                  <a:gs pos="100000">
                    <a:srgbClr val="02F8FF"/>
                  </a:gs>
                </a:gsLst>
                <a:lin ang="16200000" scaled="1"/>
                <a:tileRect/>
              </a:gradFill>
              <a:ln w="2540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no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>
                  <a:latin typeface="字魂59号-创粗黑" panose="00000500000000000000" pitchFamily="2" charset="-122"/>
                  <a:ea typeface="字魂59号-创粗黑" panose="00000500000000000000" pitchFamily="2" charset="-122"/>
                </a:endParaRPr>
              </a:p>
            </p:txBody>
          </p:sp>
          <p:sp>
            <p:nvSpPr>
              <p:cNvPr id="44" name="任意多边形: 形状 75"/>
              <p:cNvSpPr/>
              <p:nvPr/>
            </p:nvSpPr>
            <p:spPr>
              <a:xfrm>
                <a:off x="5353747" y="2778516"/>
                <a:ext cx="1456483" cy="1371175"/>
              </a:xfrm>
              <a:custGeom>
                <a:avLst/>
                <a:gdLst>
                  <a:gd name="connsiteX0" fmla="*/ 3014026 w 3193831"/>
                  <a:gd name="connsiteY0" fmla="*/ 2148391 h 3006763"/>
                  <a:gd name="connsiteX1" fmla="*/ 3193831 w 3193831"/>
                  <a:gd name="connsiteY1" fmla="*/ 2148391 h 3006763"/>
                  <a:gd name="connsiteX2" fmla="*/ 3147278 w 3193831"/>
                  <a:gd name="connsiteY2" fmla="*/ 2275584 h 3006763"/>
                  <a:gd name="connsiteX3" fmla="*/ 2553822 w 3193831"/>
                  <a:gd name="connsiteY3" fmla="*/ 2996255 h 3006763"/>
                  <a:gd name="connsiteX4" fmla="*/ 2542874 w 3193831"/>
                  <a:gd name="connsiteY4" fmla="*/ 3002548 h 3006763"/>
                  <a:gd name="connsiteX5" fmla="*/ 2542874 w 3193831"/>
                  <a:gd name="connsiteY5" fmla="*/ 2790466 h 3006763"/>
                  <a:gd name="connsiteX6" fmla="*/ 2625717 w 3193831"/>
                  <a:gd name="connsiteY6" fmla="*/ 2725374 h 3006763"/>
                  <a:gd name="connsiteX7" fmla="*/ 2991551 w 3193831"/>
                  <a:gd name="connsiteY7" fmla="*/ 2209798 h 3006763"/>
                  <a:gd name="connsiteX8" fmla="*/ 69144 w 3193831"/>
                  <a:gd name="connsiteY8" fmla="*/ 1168401 h 3006763"/>
                  <a:gd name="connsiteX9" fmla="*/ 247045 w 3193831"/>
                  <a:gd name="connsiteY9" fmla="*/ 1168401 h 3006763"/>
                  <a:gd name="connsiteX10" fmla="*/ 235052 w 3193831"/>
                  <a:gd name="connsiteY10" fmla="*/ 1201167 h 3006763"/>
                  <a:gd name="connsiteX11" fmla="*/ 169009 w 3193831"/>
                  <a:gd name="connsiteY11" fmla="*/ 1638000 h 3006763"/>
                  <a:gd name="connsiteX12" fmla="*/ 703586 w 3193831"/>
                  <a:gd name="connsiteY12" fmla="*/ 2771545 h 3006763"/>
                  <a:gd name="connsiteX13" fmla="*/ 739474 w 3193831"/>
                  <a:gd name="connsiteY13" fmla="*/ 2798382 h 3006763"/>
                  <a:gd name="connsiteX14" fmla="*/ 739474 w 3193831"/>
                  <a:gd name="connsiteY14" fmla="*/ 3006763 h 3006763"/>
                  <a:gd name="connsiteX15" fmla="*/ 722179 w 3193831"/>
                  <a:gd name="connsiteY15" fmla="*/ 2996255 h 3006763"/>
                  <a:gd name="connsiteX16" fmla="*/ 0 w 3193831"/>
                  <a:gd name="connsiteY16" fmla="*/ 1638000 h 3006763"/>
                  <a:gd name="connsiteX17" fmla="*/ 33279 w 3193831"/>
                  <a:gd name="connsiteY17" fmla="*/ 1307886 h 3006763"/>
                  <a:gd name="connsiteX18" fmla="*/ 1638000 w 3193831"/>
                  <a:gd name="connsiteY18" fmla="*/ 0 h 3006763"/>
                  <a:gd name="connsiteX19" fmla="*/ 3078302 w 3193831"/>
                  <a:gd name="connsiteY19" fmla="*/ 857232 h 3006763"/>
                  <a:gd name="connsiteX20" fmla="*/ 3137438 w 3193831"/>
                  <a:gd name="connsiteY20" fmla="*/ 979990 h 3006763"/>
                  <a:gd name="connsiteX21" fmla="*/ 2950020 w 3193831"/>
                  <a:gd name="connsiteY21" fmla="*/ 979990 h 3006763"/>
                  <a:gd name="connsiteX22" fmla="*/ 2929692 w 3193831"/>
                  <a:gd name="connsiteY22" fmla="*/ 937792 h 3006763"/>
                  <a:gd name="connsiteX23" fmla="*/ 1638000 w 3193831"/>
                  <a:gd name="connsiteY23" fmla="*/ 169009 h 3006763"/>
                  <a:gd name="connsiteX24" fmla="*/ 816674 w 3193831"/>
                  <a:gd name="connsiteY24" fmla="*/ 419890 h 3006763"/>
                  <a:gd name="connsiteX25" fmla="*/ 714074 w 3193831"/>
                  <a:gd name="connsiteY25" fmla="*/ 496612 h 3006763"/>
                  <a:gd name="connsiteX26" fmla="*/ 714074 w 3193831"/>
                  <a:gd name="connsiteY26" fmla="*/ 285806 h 3006763"/>
                  <a:gd name="connsiteX27" fmla="*/ 722179 w 3193831"/>
                  <a:gd name="connsiteY27" fmla="*/ 279745 h 3006763"/>
                  <a:gd name="connsiteX28" fmla="*/ 1638000 w 3193831"/>
                  <a:gd name="connsiteY28" fmla="*/ 0 h 30067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3193831" h="3006763">
                    <a:moveTo>
                      <a:pt x="3014026" y="2148391"/>
                    </a:moveTo>
                    <a:lnTo>
                      <a:pt x="3193831" y="2148391"/>
                    </a:lnTo>
                    <a:lnTo>
                      <a:pt x="3147278" y="2275584"/>
                    </a:lnTo>
                    <a:cubicBezTo>
                      <a:pt x="3022947" y="2569535"/>
                      <a:pt x="2815248" y="2819639"/>
                      <a:pt x="2553822" y="2996255"/>
                    </a:cubicBezTo>
                    <a:lnTo>
                      <a:pt x="2542874" y="3002548"/>
                    </a:lnTo>
                    <a:lnTo>
                      <a:pt x="2542874" y="2790466"/>
                    </a:lnTo>
                    <a:lnTo>
                      <a:pt x="2625717" y="2725374"/>
                    </a:lnTo>
                    <a:cubicBezTo>
                      <a:pt x="2782241" y="2583111"/>
                      <a:pt x="2907924" y="2407514"/>
                      <a:pt x="2991551" y="2209798"/>
                    </a:cubicBezTo>
                    <a:close/>
                    <a:moveTo>
                      <a:pt x="69144" y="1168401"/>
                    </a:moveTo>
                    <a:lnTo>
                      <a:pt x="247045" y="1168401"/>
                    </a:lnTo>
                    <a:lnTo>
                      <a:pt x="235052" y="1201167"/>
                    </a:lnTo>
                    <a:cubicBezTo>
                      <a:pt x="192131" y="1339163"/>
                      <a:pt x="169009" y="1485881"/>
                      <a:pt x="169009" y="1638000"/>
                    </a:cubicBezTo>
                    <a:cubicBezTo>
                      <a:pt x="169009" y="2094357"/>
                      <a:pt x="377106" y="2502110"/>
                      <a:pt x="703586" y="2771545"/>
                    </a:cubicBezTo>
                    <a:lnTo>
                      <a:pt x="739474" y="2798382"/>
                    </a:lnTo>
                    <a:lnTo>
                      <a:pt x="739474" y="3006763"/>
                    </a:lnTo>
                    <a:lnTo>
                      <a:pt x="722179" y="2996255"/>
                    </a:lnTo>
                    <a:cubicBezTo>
                      <a:pt x="286468" y="2701895"/>
                      <a:pt x="0" y="2203402"/>
                      <a:pt x="0" y="1638000"/>
                    </a:cubicBezTo>
                    <a:cubicBezTo>
                      <a:pt x="0" y="1524920"/>
                      <a:pt x="11459" y="1414516"/>
                      <a:pt x="33279" y="1307886"/>
                    </a:cubicBezTo>
                    <a:close/>
                    <a:moveTo>
                      <a:pt x="1638000" y="0"/>
                    </a:moveTo>
                    <a:cubicBezTo>
                      <a:pt x="2259942" y="0"/>
                      <a:pt x="2800925" y="346626"/>
                      <a:pt x="3078302" y="857232"/>
                    </a:cubicBezTo>
                    <a:lnTo>
                      <a:pt x="3137438" y="979990"/>
                    </a:lnTo>
                    <a:lnTo>
                      <a:pt x="2950020" y="979990"/>
                    </a:lnTo>
                    <a:lnTo>
                      <a:pt x="2929692" y="937792"/>
                    </a:lnTo>
                    <a:cubicBezTo>
                      <a:pt x="2680934" y="479870"/>
                      <a:pt x="2195770" y="169009"/>
                      <a:pt x="1638000" y="169009"/>
                    </a:cubicBezTo>
                    <a:cubicBezTo>
                      <a:pt x="1333762" y="169009"/>
                      <a:pt x="1051126" y="261497"/>
                      <a:pt x="816674" y="419890"/>
                    </a:cubicBezTo>
                    <a:lnTo>
                      <a:pt x="714074" y="496612"/>
                    </a:lnTo>
                    <a:lnTo>
                      <a:pt x="714074" y="285806"/>
                    </a:lnTo>
                    <a:lnTo>
                      <a:pt x="722179" y="279745"/>
                    </a:lnTo>
                    <a:cubicBezTo>
                      <a:pt x="983605" y="103129"/>
                      <a:pt x="1298759" y="0"/>
                      <a:pt x="1638000" y="0"/>
                    </a:cubicBezTo>
                    <a:close/>
                  </a:path>
                </a:pathLst>
              </a:custGeom>
              <a:gradFill flip="none" rotWithShape="1">
                <a:gsLst>
                  <a:gs pos="31000">
                    <a:srgbClr val="25A6FC"/>
                  </a:gs>
                  <a:gs pos="100000">
                    <a:srgbClr val="02F8FF"/>
                  </a:gs>
                </a:gsLst>
                <a:lin ang="16200000" scaled="1"/>
                <a:tileRect/>
              </a:gradFill>
              <a:ln w="2540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no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>
                  <a:latin typeface="字魂59号-创粗黑" panose="00000500000000000000" pitchFamily="2" charset="-122"/>
                  <a:ea typeface="字魂59号-创粗黑" panose="00000500000000000000" pitchFamily="2" charset="-122"/>
                </a:endParaRPr>
              </a:p>
            </p:txBody>
          </p:sp>
          <p:sp>
            <p:nvSpPr>
              <p:cNvPr id="45" name="圆: 空心 76"/>
              <p:cNvSpPr/>
              <p:nvPr/>
            </p:nvSpPr>
            <p:spPr>
              <a:xfrm>
                <a:off x="5468361" y="2893129"/>
                <a:ext cx="1264727" cy="1264728"/>
              </a:xfrm>
              <a:prstGeom prst="donut">
                <a:avLst>
                  <a:gd name="adj" fmla="val 571"/>
                </a:avLst>
              </a:prstGeom>
              <a:gradFill flip="none" rotWithShape="1">
                <a:gsLst>
                  <a:gs pos="31000">
                    <a:srgbClr val="25A6FC">
                      <a:alpha val="40000"/>
                    </a:srgbClr>
                  </a:gs>
                  <a:gs pos="100000">
                    <a:srgbClr val="02F8FF">
                      <a:alpha val="20000"/>
                    </a:srgbClr>
                  </a:gs>
                </a:gsLst>
                <a:lin ang="16200000" scaled="1"/>
                <a:tileRect/>
              </a:gradFill>
              <a:ln w="2540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no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>
                  <a:latin typeface="字魂59号-创粗黑" panose="00000500000000000000" pitchFamily="2" charset="-122"/>
                  <a:ea typeface="字魂59号-创粗黑" panose="00000500000000000000" pitchFamily="2" charset="-122"/>
                </a:endParaRPr>
              </a:p>
            </p:txBody>
          </p:sp>
          <p:sp>
            <p:nvSpPr>
              <p:cNvPr id="46" name="椭圆 45"/>
              <p:cNvSpPr/>
              <p:nvPr/>
            </p:nvSpPr>
            <p:spPr>
              <a:xfrm>
                <a:off x="5554869" y="2979636"/>
                <a:ext cx="1091714" cy="1091713"/>
              </a:xfrm>
              <a:prstGeom prst="ellipse">
                <a:avLst/>
              </a:prstGeom>
              <a:gradFill flip="none" rotWithShape="1">
                <a:gsLst>
                  <a:gs pos="31000">
                    <a:srgbClr val="25A6FC"/>
                  </a:gs>
                  <a:gs pos="100000">
                    <a:srgbClr val="02F8FF"/>
                  </a:gs>
                </a:gsLst>
                <a:lin ang="16200000" scaled="1"/>
                <a:tileRect/>
              </a:gradFill>
              <a:ln w="2540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no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>
                  <a:latin typeface="字魂59号-创粗黑" panose="00000500000000000000" pitchFamily="2" charset="-122"/>
                  <a:ea typeface="字魂59号-创粗黑" panose="00000500000000000000" pitchFamily="2" charset="-122"/>
                </a:endParaRPr>
              </a:p>
            </p:txBody>
          </p:sp>
        </p:grpSp>
        <p:sp>
          <p:nvSpPr>
            <p:cNvPr id="47" name="文本框 46"/>
            <p:cNvSpPr txBox="1"/>
            <p:nvPr/>
          </p:nvSpPr>
          <p:spPr>
            <a:xfrm>
              <a:off x="8649" y="3064"/>
              <a:ext cx="1977" cy="13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600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省级一流</a:t>
              </a:r>
            </a:p>
            <a:p>
              <a:pPr algn="ctr"/>
              <a:r>
                <a:rPr lang="zh-CN" altLang="en-US" sz="1600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本科专业</a:t>
              </a:r>
            </a:p>
            <a:p>
              <a:pPr algn="ctr"/>
              <a:r>
                <a:rPr lang="zh-CN" altLang="en-US" sz="1600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建设点</a:t>
              </a: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8765540" y="1332865"/>
            <a:ext cx="1700530" cy="1620520"/>
            <a:chOff x="13804" y="2351"/>
            <a:chExt cx="2678" cy="2552"/>
          </a:xfrm>
        </p:grpSpPr>
        <p:grpSp>
          <p:nvGrpSpPr>
            <p:cNvPr id="48" name="组合 47"/>
            <p:cNvGrpSpPr/>
            <p:nvPr/>
          </p:nvGrpSpPr>
          <p:grpSpPr>
            <a:xfrm>
              <a:off x="13804" y="2351"/>
              <a:ext cx="2679" cy="2552"/>
              <a:chOff x="5353747" y="2778516"/>
              <a:chExt cx="1456483" cy="1446310"/>
            </a:xfrm>
          </p:grpSpPr>
          <p:sp>
            <p:nvSpPr>
              <p:cNvPr id="49" name="任意多边形: 形状 74"/>
              <p:cNvSpPr/>
              <p:nvPr/>
            </p:nvSpPr>
            <p:spPr>
              <a:xfrm>
                <a:off x="5401391" y="2826159"/>
                <a:ext cx="1263312" cy="1398667"/>
              </a:xfrm>
              <a:custGeom>
                <a:avLst/>
                <a:gdLst>
                  <a:gd name="connsiteX0" fmla="*/ 1533525 w 2770239"/>
                  <a:gd name="connsiteY0" fmla="*/ 0 h 3067050"/>
                  <a:gd name="connsiteX1" fmla="*/ 2508989 w 2770239"/>
                  <a:gd name="connsiteY1" fmla="*/ 350183 h 3067050"/>
                  <a:gd name="connsiteX2" fmla="*/ 2583955 w 2770239"/>
                  <a:gd name="connsiteY2" fmla="*/ 418316 h 3067050"/>
                  <a:gd name="connsiteX3" fmla="*/ 2575301 w 2770239"/>
                  <a:gd name="connsiteY3" fmla="*/ 418316 h 3067050"/>
                  <a:gd name="connsiteX4" fmla="*/ 2505283 w 2770239"/>
                  <a:gd name="connsiteY4" fmla="*/ 354679 h 3067050"/>
                  <a:gd name="connsiteX5" fmla="*/ 1533525 w 2770239"/>
                  <a:gd name="connsiteY5" fmla="*/ 5827 h 3067050"/>
                  <a:gd name="connsiteX6" fmla="*/ 5827 w 2770239"/>
                  <a:gd name="connsiteY6" fmla="*/ 1533525 h 3067050"/>
                  <a:gd name="connsiteX7" fmla="*/ 1533525 w 2770239"/>
                  <a:gd name="connsiteY7" fmla="*/ 3061223 h 3067050"/>
                  <a:gd name="connsiteX8" fmla="*/ 2712371 w 2770239"/>
                  <a:gd name="connsiteY8" fmla="*/ 2505283 h 3067050"/>
                  <a:gd name="connsiteX9" fmla="*/ 2762971 w 2770239"/>
                  <a:gd name="connsiteY9" fmla="*/ 2437616 h 3067050"/>
                  <a:gd name="connsiteX10" fmla="*/ 2770239 w 2770239"/>
                  <a:gd name="connsiteY10" fmla="*/ 2437616 h 3067050"/>
                  <a:gd name="connsiteX11" fmla="*/ 2716868 w 2770239"/>
                  <a:gd name="connsiteY11" fmla="*/ 2508989 h 3067050"/>
                  <a:gd name="connsiteX12" fmla="*/ 1533525 w 2770239"/>
                  <a:gd name="connsiteY12" fmla="*/ 3067050 h 3067050"/>
                  <a:gd name="connsiteX13" fmla="*/ 0 w 2770239"/>
                  <a:gd name="connsiteY13" fmla="*/ 1533525 h 3067050"/>
                  <a:gd name="connsiteX14" fmla="*/ 1533525 w 2770239"/>
                  <a:gd name="connsiteY14" fmla="*/ 0 h 3067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770239" h="3067050">
                    <a:moveTo>
                      <a:pt x="1533525" y="0"/>
                    </a:moveTo>
                    <a:cubicBezTo>
                      <a:pt x="1904062" y="0"/>
                      <a:pt x="2243906" y="131416"/>
                      <a:pt x="2508989" y="350183"/>
                    </a:cubicBezTo>
                    <a:lnTo>
                      <a:pt x="2583955" y="418316"/>
                    </a:lnTo>
                    <a:lnTo>
                      <a:pt x="2575301" y="418316"/>
                    </a:lnTo>
                    <a:lnTo>
                      <a:pt x="2505283" y="354679"/>
                    </a:lnTo>
                    <a:cubicBezTo>
                      <a:pt x="2241207" y="136744"/>
                      <a:pt x="1902655" y="5827"/>
                      <a:pt x="1533525" y="5827"/>
                    </a:cubicBezTo>
                    <a:cubicBezTo>
                      <a:pt x="689801" y="5827"/>
                      <a:pt x="5827" y="689801"/>
                      <a:pt x="5827" y="1533525"/>
                    </a:cubicBezTo>
                    <a:cubicBezTo>
                      <a:pt x="5827" y="2377249"/>
                      <a:pt x="689801" y="3061223"/>
                      <a:pt x="1533525" y="3061223"/>
                    </a:cubicBezTo>
                    <a:cubicBezTo>
                      <a:pt x="2008120" y="3061223"/>
                      <a:pt x="2432169" y="2844810"/>
                      <a:pt x="2712371" y="2505283"/>
                    </a:cubicBezTo>
                    <a:lnTo>
                      <a:pt x="2762971" y="2437616"/>
                    </a:lnTo>
                    <a:lnTo>
                      <a:pt x="2770239" y="2437616"/>
                    </a:lnTo>
                    <a:lnTo>
                      <a:pt x="2716868" y="2508989"/>
                    </a:lnTo>
                    <a:cubicBezTo>
                      <a:pt x="2435596" y="2849811"/>
                      <a:pt x="2009930" y="3067050"/>
                      <a:pt x="1533525" y="3067050"/>
                    </a:cubicBezTo>
                    <a:cubicBezTo>
                      <a:pt x="686583" y="3067050"/>
                      <a:pt x="0" y="2380467"/>
                      <a:pt x="0" y="1533525"/>
                    </a:cubicBezTo>
                    <a:cubicBezTo>
                      <a:pt x="0" y="686583"/>
                      <a:pt x="686583" y="0"/>
                      <a:pt x="1533525" y="0"/>
                    </a:cubicBezTo>
                    <a:close/>
                  </a:path>
                </a:pathLst>
              </a:custGeom>
              <a:gradFill flip="none" rotWithShape="1">
                <a:gsLst>
                  <a:gs pos="31000">
                    <a:srgbClr val="25A6FC"/>
                  </a:gs>
                  <a:gs pos="100000">
                    <a:srgbClr val="02F8FF"/>
                  </a:gs>
                </a:gsLst>
                <a:lin ang="16200000" scaled="1"/>
                <a:tileRect/>
              </a:gradFill>
              <a:ln w="2540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no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>
                  <a:latin typeface="字魂59号-创粗黑" panose="00000500000000000000" pitchFamily="2" charset="-122"/>
                  <a:ea typeface="字魂59号-创粗黑" panose="00000500000000000000" pitchFamily="2" charset="-122"/>
                </a:endParaRPr>
              </a:p>
            </p:txBody>
          </p:sp>
          <p:sp>
            <p:nvSpPr>
              <p:cNvPr id="50" name="任意多边形: 形状 75"/>
              <p:cNvSpPr/>
              <p:nvPr/>
            </p:nvSpPr>
            <p:spPr>
              <a:xfrm>
                <a:off x="5353747" y="2778516"/>
                <a:ext cx="1456483" cy="1371175"/>
              </a:xfrm>
              <a:custGeom>
                <a:avLst/>
                <a:gdLst>
                  <a:gd name="connsiteX0" fmla="*/ 3014026 w 3193831"/>
                  <a:gd name="connsiteY0" fmla="*/ 2148391 h 3006763"/>
                  <a:gd name="connsiteX1" fmla="*/ 3193831 w 3193831"/>
                  <a:gd name="connsiteY1" fmla="*/ 2148391 h 3006763"/>
                  <a:gd name="connsiteX2" fmla="*/ 3147278 w 3193831"/>
                  <a:gd name="connsiteY2" fmla="*/ 2275584 h 3006763"/>
                  <a:gd name="connsiteX3" fmla="*/ 2553822 w 3193831"/>
                  <a:gd name="connsiteY3" fmla="*/ 2996255 h 3006763"/>
                  <a:gd name="connsiteX4" fmla="*/ 2542874 w 3193831"/>
                  <a:gd name="connsiteY4" fmla="*/ 3002548 h 3006763"/>
                  <a:gd name="connsiteX5" fmla="*/ 2542874 w 3193831"/>
                  <a:gd name="connsiteY5" fmla="*/ 2790466 h 3006763"/>
                  <a:gd name="connsiteX6" fmla="*/ 2625717 w 3193831"/>
                  <a:gd name="connsiteY6" fmla="*/ 2725374 h 3006763"/>
                  <a:gd name="connsiteX7" fmla="*/ 2991551 w 3193831"/>
                  <a:gd name="connsiteY7" fmla="*/ 2209798 h 3006763"/>
                  <a:gd name="connsiteX8" fmla="*/ 69144 w 3193831"/>
                  <a:gd name="connsiteY8" fmla="*/ 1168401 h 3006763"/>
                  <a:gd name="connsiteX9" fmla="*/ 247045 w 3193831"/>
                  <a:gd name="connsiteY9" fmla="*/ 1168401 h 3006763"/>
                  <a:gd name="connsiteX10" fmla="*/ 235052 w 3193831"/>
                  <a:gd name="connsiteY10" fmla="*/ 1201167 h 3006763"/>
                  <a:gd name="connsiteX11" fmla="*/ 169009 w 3193831"/>
                  <a:gd name="connsiteY11" fmla="*/ 1638000 h 3006763"/>
                  <a:gd name="connsiteX12" fmla="*/ 703586 w 3193831"/>
                  <a:gd name="connsiteY12" fmla="*/ 2771545 h 3006763"/>
                  <a:gd name="connsiteX13" fmla="*/ 739474 w 3193831"/>
                  <a:gd name="connsiteY13" fmla="*/ 2798382 h 3006763"/>
                  <a:gd name="connsiteX14" fmla="*/ 739474 w 3193831"/>
                  <a:gd name="connsiteY14" fmla="*/ 3006763 h 3006763"/>
                  <a:gd name="connsiteX15" fmla="*/ 722179 w 3193831"/>
                  <a:gd name="connsiteY15" fmla="*/ 2996255 h 3006763"/>
                  <a:gd name="connsiteX16" fmla="*/ 0 w 3193831"/>
                  <a:gd name="connsiteY16" fmla="*/ 1638000 h 3006763"/>
                  <a:gd name="connsiteX17" fmla="*/ 33279 w 3193831"/>
                  <a:gd name="connsiteY17" fmla="*/ 1307886 h 3006763"/>
                  <a:gd name="connsiteX18" fmla="*/ 1638000 w 3193831"/>
                  <a:gd name="connsiteY18" fmla="*/ 0 h 3006763"/>
                  <a:gd name="connsiteX19" fmla="*/ 3078302 w 3193831"/>
                  <a:gd name="connsiteY19" fmla="*/ 857232 h 3006763"/>
                  <a:gd name="connsiteX20" fmla="*/ 3137438 w 3193831"/>
                  <a:gd name="connsiteY20" fmla="*/ 979990 h 3006763"/>
                  <a:gd name="connsiteX21" fmla="*/ 2950020 w 3193831"/>
                  <a:gd name="connsiteY21" fmla="*/ 979990 h 3006763"/>
                  <a:gd name="connsiteX22" fmla="*/ 2929692 w 3193831"/>
                  <a:gd name="connsiteY22" fmla="*/ 937792 h 3006763"/>
                  <a:gd name="connsiteX23" fmla="*/ 1638000 w 3193831"/>
                  <a:gd name="connsiteY23" fmla="*/ 169009 h 3006763"/>
                  <a:gd name="connsiteX24" fmla="*/ 816674 w 3193831"/>
                  <a:gd name="connsiteY24" fmla="*/ 419890 h 3006763"/>
                  <a:gd name="connsiteX25" fmla="*/ 714074 w 3193831"/>
                  <a:gd name="connsiteY25" fmla="*/ 496612 h 3006763"/>
                  <a:gd name="connsiteX26" fmla="*/ 714074 w 3193831"/>
                  <a:gd name="connsiteY26" fmla="*/ 285806 h 3006763"/>
                  <a:gd name="connsiteX27" fmla="*/ 722179 w 3193831"/>
                  <a:gd name="connsiteY27" fmla="*/ 279745 h 3006763"/>
                  <a:gd name="connsiteX28" fmla="*/ 1638000 w 3193831"/>
                  <a:gd name="connsiteY28" fmla="*/ 0 h 30067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3193831" h="3006763">
                    <a:moveTo>
                      <a:pt x="3014026" y="2148391"/>
                    </a:moveTo>
                    <a:lnTo>
                      <a:pt x="3193831" y="2148391"/>
                    </a:lnTo>
                    <a:lnTo>
                      <a:pt x="3147278" y="2275584"/>
                    </a:lnTo>
                    <a:cubicBezTo>
                      <a:pt x="3022947" y="2569535"/>
                      <a:pt x="2815248" y="2819639"/>
                      <a:pt x="2553822" y="2996255"/>
                    </a:cubicBezTo>
                    <a:lnTo>
                      <a:pt x="2542874" y="3002548"/>
                    </a:lnTo>
                    <a:lnTo>
                      <a:pt x="2542874" y="2790466"/>
                    </a:lnTo>
                    <a:lnTo>
                      <a:pt x="2625717" y="2725374"/>
                    </a:lnTo>
                    <a:cubicBezTo>
                      <a:pt x="2782241" y="2583111"/>
                      <a:pt x="2907924" y="2407514"/>
                      <a:pt x="2991551" y="2209798"/>
                    </a:cubicBezTo>
                    <a:close/>
                    <a:moveTo>
                      <a:pt x="69144" y="1168401"/>
                    </a:moveTo>
                    <a:lnTo>
                      <a:pt x="247045" y="1168401"/>
                    </a:lnTo>
                    <a:lnTo>
                      <a:pt x="235052" y="1201167"/>
                    </a:lnTo>
                    <a:cubicBezTo>
                      <a:pt x="192131" y="1339163"/>
                      <a:pt x="169009" y="1485881"/>
                      <a:pt x="169009" y="1638000"/>
                    </a:cubicBezTo>
                    <a:cubicBezTo>
                      <a:pt x="169009" y="2094357"/>
                      <a:pt x="377106" y="2502110"/>
                      <a:pt x="703586" y="2771545"/>
                    </a:cubicBezTo>
                    <a:lnTo>
                      <a:pt x="739474" y="2798382"/>
                    </a:lnTo>
                    <a:lnTo>
                      <a:pt x="739474" y="3006763"/>
                    </a:lnTo>
                    <a:lnTo>
                      <a:pt x="722179" y="2996255"/>
                    </a:lnTo>
                    <a:cubicBezTo>
                      <a:pt x="286468" y="2701895"/>
                      <a:pt x="0" y="2203402"/>
                      <a:pt x="0" y="1638000"/>
                    </a:cubicBezTo>
                    <a:cubicBezTo>
                      <a:pt x="0" y="1524920"/>
                      <a:pt x="11459" y="1414516"/>
                      <a:pt x="33279" y="1307886"/>
                    </a:cubicBezTo>
                    <a:close/>
                    <a:moveTo>
                      <a:pt x="1638000" y="0"/>
                    </a:moveTo>
                    <a:cubicBezTo>
                      <a:pt x="2259942" y="0"/>
                      <a:pt x="2800925" y="346626"/>
                      <a:pt x="3078302" y="857232"/>
                    </a:cubicBezTo>
                    <a:lnTo>
                      <a:pt x="3137438" y="979990"/>
                    </a:lnTo>
                    <a:lnTo>
                      <a:pt x="2950020" y="979990"/>
                    </a:lnTo>
                    <a:lnTo>
                      <a:pt x="2929692" y="937792"/>
                    </a:lnTo>
                    <a:cubicBezTo>
                      <a:pt x="2680934" y="479870"/>
                      <a:pt x="2195770" y="169009"/>
                      <a:pt x="1638000" y="169009"/>
                    </a:cubicBezTo>
                    <a:cubicBezTo>
                      <a:pt x="1333762" y="169009"/>
                      <a:pt x="1051126" y="261497"/>
                      <a:pt x="816674" y="419890"/>
                    </a:cubicBezTo>
                    <a:lnTo>
                      <a:pt x="714074" y="496612"/>
                    </a:lnTo>
                    <a:lnTo>
                      <a:pt x="714074" y="285806"/>
                    </a:lnTo>
                    <a:lnTo>
                      <a:pt x="722179" y="279745"/>
                    </a:lnTo>
                    <a:cubicBezTo>
                      <a:pt x="983605" y="103129"/>
                      <a:pt x="1298759" y="0"/>
                      <a:pt x="1638000" y="0"/>
                    </a:cubicBezTo>
                    <a:close/>
                  </a:path>
                </a:pathLst>
              </a:custGeom>
              <a:gradFill flip="none" rotWithShape="1">
                <a:gsLst>
                  <a:gs pos="31000">
                    <a:srgbClr val="25A6FC"/>
                  </a:gs>
                  <a:gs pos="100000">
                    <a:srgbClr val="02F8FF"/>
                  </a:gs>
                </a:gsLst>
                <a:lin ang="16200000" scaled="1"/>
                <a:tileRect/>
              </a:gradFill>
              <a:ln w="2540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no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>
                  <a:latin typeface="字魂59号-创粗黑" panose="00000500000000000000" pitchFamily="2" charset="-122"/>
                  <a:ea typeface="字魂59号-创粗黑" panose="00000500000000000000" pitchFamily="2" charset="-122"/>
                </a:endParaRPr>
              </a:p>
            </p:txBody>
          </p:sp>
          <p:sp>
            <p:nvSpPr>
              <p:cNvPr id="51" name="圆: 空心 76"/>
              <p:cNvSpPr/>
              <p:nvPr/>
            </p:nvSpPr>
            <p:spPr>
              <a:xfrm>
                <a:off x="5468361" y="2893129"/>
                <a:ext cx="1264727" cy="1264728"/>
              </a:xfrm>
              <a:prstGeom prst="donut">
                <a:avLst>
                  <a:gd name="adj" fmla="val 571"/>
                </a:avLst>
              </a:prstGeom>
              <a:gradFill flip="none" rotWithShape="1">
                <a:gsLst>
                  <a:gs pos="31000">
                    <a:srgbClr val="25A6FC">
                      <a:alpha val="40000"/>
                    </a:srgbClr>
                  </a:gs>
                  <a:gs pos="100000">
                    <a:srgbClr val="02F8FF">
                      <a:alpha val="20000"/>
                    </a:srgbClr>
                  </a:gs>
                </a:gsLst>
                <a:lin ang="16200000" scaled="1"/>
                <a:tileRect/>
              </a:gradFill>
              <a:ln w="2540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no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>
                  <a:latin typeface="字魂59号-创粗黑" panose="00000500000000000000" pitchFamily="2" charset="-122"/>
                  <a:ea typeface="字魂59号-创粗黑" panose="00000500000000000000" pitchFamily="2" charset="-122"/>
                </a:endParaRPr>
              </a:p>
            </p:txBody>
          </p:sp>
          <p:sp>
            <p:nvSpPr>
              <p:cNvPr id="53" name="椭圆 52"/>
              <p:cNvSpPr/>
              <p:nvPr/>
            </p:nvSpPr>
            <p:spPr>
              <a:xfrm>
                <a:off x="5554869" y="2979636"/>
                <a:ext cx="1091714" cy="1091713"/>
              </a:xfrm>
              <a:prstGeom prst="ellipse">
                <a:avLst/>
              </a:prstGeom>
              <a:gradFill flip="none" rotWithShape="1">
                <a:gsLst>
                  <a:gs pos="31000">
                    <a:srgbClr val="25A6FC"/>
                  </a:gs>
                  <a:gs pos="100000">
                    <a:srgbClr val="02F8FF"/>
                  </a:gs>
                </a:gsLst>
                <a:lin ang="16200000" scaled="1"/>
                <a:tileRect/>
              </a:gradFill>
              <a:ln w="2540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no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>
                  <a:latin typeface="字魂59号-创粗黑" panose="00000500000000000000" pitchFamily="2" charset="-122"/>
                  <a:ea typeface="字魂59号-创粗黑" panose="00000500000000000000" pitchFamily="2" charset="-122"/>
                </a:endParaRPr>
              </a:p>
            </p:txBody>
          </p:sp>
        </p:grpSp>
        <p:sp>
          <p:nvSpPr>
            <p:cNvPr id="57" name="文本框 56"/>
            <p:cNvSpPr txBox="1"/>
            <p:nvPr/>
          </p:nvSpPr>
          <p:spPr>
            <a:xfrm>
              <a:off x="14155" y="3362"/>
              <a:ext cx="1977" cy="5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600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新工科专业</a:t>
              </a:r>
            </a:p>
          </p:txBody>
        </p:sp>
      </p:grpSp>
      <p:sp>
        <p:nvSpPr>
          <p:cNvPr id="58" name="文本框 57"/>
          <p:cNvSpPr txBox="1"/>
          <p:nvPr/>
        </p:nvSpPr>
        <p:spPr>
          <a:xfrm>
            <a:off x="1358265" y="2908935"/>
            <a:ext cx="2185035" cy="1088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dirty="0">
                <a:gradFill flip="none" rotWithShape="1">
                  <a:gsLst>
                    <a:gs pos="2000">
                      <a:srgbClr val="02F8FF"/>
                    </a:gs>
                    <a:gs pos="100000">
                      <a:srgbClr val="25A6FC"/>
                    </a:gs>
                  </a:gsLst>
                  <a:lin ang="5400000" scaled="1"/>
                  <a:tileRect/>
                </a:gradFill>
                <a:latin typeface="字魂59号-创粗黑" panose="00000500000000000000" pitchFamily="2" charset="-122"/>
                <a:ea typeface="字魂59号-创粗黑" panose="00000500000000000000" pitchFamily="2" charset="-122"/>
                <a:sym typeface="News Gothic MT" panose="020B0504020203020204" pitchFamily="34" charset="0"/>
              </a:rPr>
              <a:t>软件工程</a:t>
            </a:r>
          </a:p>
          <a:p>
            <a:pPr>
              <a:lnSpc>
                <a:spcPct val="150000"/>
              </a:lnSpc>
            </a:pPr>
            <a:r>
              <a:rPr lang="en-US" altLang="zh-CN" sz="1400" dirty="0">
                <a:solidFill>
                  <a:schemeClr val="bg1"/>
                </a:solidFill>
                <a:latin typeface="AdobeFangsongStd-Regular" panose="02020400000000000000" pitchFamily="18" charset="-122"/>
                <a:ea typeface="华文细黑" panose="02010600040101010101" pitchFamily="2" charset="-122"/>
                <a:sym typeface="News Gothic MT" panose="020B0504020203020204" pitchFamily="34" charset="0"/>
              </a:rPr>
              <a:t>国家卓首批越工程师教育</a:t>
            </a:r>
          </a:p>
          <a:p>
            <a:pPr>
              <a:lnSpc>
                <a:spcPct val="120000"/>
              </a:lnSpc>
            </a:pPr>
            <a:r>
              <a:rPr lang="en-US" altLang="zh-CN" sz="1400" dirty="0">
                <a:solidFill>
                  <a:schemeClr val="bg1"/>
                </a:solidFill>
                <a:latin typeface="AdobeFangsongStd-Regular" panose="02020400000000000000" pitchFamily="18" charset="-122"/>
                <a:ea typeface="华文细黑" panose="02010600040101010101" pitchFamily="2" charset="-122"/>
                <a:sym typeface="News Gothic MT" panose="020B0504020203020204" pitchFamily="34" charset="0"/>
              </a:rPr>
              <a:t>培养计划专业</a:t>
            </a:r>
          </a:p>
        </p:txBody>
      </p:sp>
      <p:sp>
        <p:nvSpPr>
          <p:cNvPr id="59" name="文本框 58"/>
          <p:cNvSpPr txBox="1"/>
          <p:nvPr/>
        </p:nvSpPr>
        <p:spPr>
          <a:xfrm>
            <a:off x="8382000" y="3402965"/>
            <a:ext cx="2505075" cy="1476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/>
            <a:r>
              <a:rPr lang="zh-CN" altLang="en-US" dirty="0">
                <a:gradFill flip="none" rotWithShape="1">
                  <a:gsLst>
                    <a:gs pos="2000">
                      <a:srgbClr val="02F8FF"/>
                    </a:gs>
                    <a:gs pos="100000">
                      <a:srgbClr val="25A6FC"/>
                    </a:gs>
                  </a:gsLst>
                  <a:lin ang="5400000" scaled="1"/>
                  <a:tileRect/>
                </a:gradFill>
                <a:latin typeface="字魂59号-创粗黑" panose="00000500000000000000" pitchFamily="2" charset="-122"/>
                <a:ea typeface="字魂59号-创粗黑" panose="00000500000000000000" pitchFamily="2" charset="-122"/>
              </a:rPr>
              <a:t>数据</a:t>
            </a:r>
            <a:r>
              <a:rPr lang="zh-CN" altLang="en-US" sz="1800" b="0" dirty="0">
                <a:gradFill flip="none" rotWithShape="1">
                  <a:gsLst>
                    <a:gs pos="2000">
                      <a:srgbClr val="02F8FF"/>
                    </a:gs>
                    <a:gs pos="100000">
                      <a:srgbClr val="25A6FC"/>
                    </a:gs>
                  </a:gsLst>
                  <a:lin ang="5400000" scaled="1"/>
                  <a:tileRect/>
                </a:gradFill>
                <a:latin typeface="字魂59号-创粗黑" panose="00000500000000000000" pitchFamily="2" charset="-122"/>
                <a:ea typeface="字魂59号-创粗黑" panose="00000500000000000000" pitchFamily="2" charset="-122"/>
              </a:rPr>
              <a:t>科学与大数据技术</a:t>
            </a:r>
          </a:p>
          <a:p>
            <a:pPr indent="0"/>
            <a:endParaRPr lang="zh-CN" altLang="en-US" sz="1800" b="0" dirty="0">
              <a:gradFill flip="none" rotWithShape="1">
                <a:gsLst>
                  <a:gs pos="2000">
                    <a:srgbClr val="02F8FF"/>
                  </a:gs>
                  <a:gs pos="100000">
                    <a:srgbClr val="25A6FC"/>
                  </a:gs>
                </a:gsLst>
                <a:lin ang="5400000" scaled="1"/>
                <a:tileRect/>
              </a:gradFill>
              <a:latin typeface="字魂59号-创粗黑" panose="00000500000000000000" pitchFamily="2" charset="-122"/>
              <a:ea typeface="字魂59号-创粗黑" panose="00000500000000000000" pitchFamily="2" charset="-122"/>
            </a:endParaRPr>
          </a:p>
          <a:p>
            <a:pPr indent="0"/>
            <a:r>
              <a:rPr lang="zh-CN" altLang="en-US" sz="1800" b="0" dirty="0">
                <a:gradFill flip="none" rotWithShape="1">
                  <a:gsLst>
                    <a:gs pos="2000">
                      <a:srgbClr val="02F8FF"/>
                    </a:gs>
                    <a:gs pos="100000">
                      <a:srgbClr val="25A6FC"/>
                    </a:gs>
                  </a:gsLst>
                  <a:lin ang="5400000" scaled="1"/>
                  <a:tileRect/>
                </a:gradFill>
                <a:latin typeface="字魂59号-创粗黑" panose="00000500000000000000" pitchFamily="2" charset="-122"/>
                <a:ea typeface="字魂59号-创粗黑" panose="00000500000000000000" pitchFamily="2" charset="-122"/>
              </a:rPr>
              <a:t>智能科学与技术</a:t>
            </a:r>
          </a:p>
          <a:p>
            <a:pPr indent="0"/>
            <a:endParaRPr lang="zh-CN" altLang="en-US"/>
          </a:p>
          <a:p>
            <a:pPr indent="0"/>
            <a:r>
              <a:rPr lang="zh-CN" altLang="en-US" dirty="0">
                <a:gradFill flip="none" rotWithShape="1">
                  <a:gsLst>
                    <a:gs pos="2000">
                      <a:srgbClr val="02F8FF"/>
                    </a:gs>
                    <a:gs pos="100000">
                      <a:srgbClr val="25A6FC"/>
                    </a:gs>
                  </a:gsLst>
                  <a:lin ang="5400000" scaled="1"/>
                  <a:tileRect/>
                </a:gradFill>
                <a:latin typeface="字魂59号-创粗黑" panose="00000500000000000000" pitchFamily="2" charset="-122"/>
                <a:ea typeface="字魂59号-创粗黑" panose="00000500000000000000" pitchFamily="2" charset="-122"/>
              </a:rPr>
              <a:t>应用统计学</a:t>
            </a:r>
          </a:p>
        </p:txBody>
      </p:sp>
      <p:sp>
        <p:nvSpPr>
          <p:cNvPr id="63" name="文本框 62"/>
          <p:cNvSpPr txBox="1"/>
          <p:nvPr/>
        </p:nvSpPr>
        <p:spPr>
          <a:xfrm>
            <a:off x="3917315" y="711835"/>
            <a:ext cx="7886065" cy="3987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/>
            <a:r>
              <a:rPr lang="zh-CN" sz="2000" b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拥有数学一级学科硕士点，电子信息和应用统计2个专业硕士点</a:t>
            </a:r>
            <a:endParaRPr lang="zh-CN" altLang="en-US" sz="2000" b="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0">
        <p14:prism isInverted="1"/>
      </p:transition>
    </mc:Choice>
    <mc:Fallback xmlns="">
      <p:transition spd="slow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000"/>
                            </p:stCondLst>
                            <p:childTnLst>
                              <p:par>
                                <p:cTn id="50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7" grpId="0"/>
      <p:bldP spid="16" grpId="0" animBg="1"/>
      <p:bldP spid="19" grpId="0"/>
      <p:bldP spid="22" grpId="0" animBg="1"/>
      <p:bldP spid="32" grpId="0" animBg="1"/>
      <p:bldP spid="100" grpId="0"/>
      <p:bldP spid="41" grpId="0"/>
      <p:bldP spid="58" grpId="0"/>
      <p:bldP spid="59" grpId="0"/>
      <p:bldP spid="6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文本框 43">
            <a:extLst>
              <a:ext uri="{FF2B5EF4-FFF2-40B4-BE49-F238E27FC236}">
                <a16:creationId xmlns:a16="http://schemas.microsoft.com/office/drawing/2014/main" id="{FA708855-CDDC-4DC7-8C45-21368D50A170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9758787" y="3916997"/>
            <a:ext cx="437197" cy="70788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r"/>
            <a:r>
              <a:rPr lang="en-US" altLang="zh-CN" sz="4000" i="1" dirty="0">
                <a:solidFill>
                  <a:schemeClr val="bg1"/>
                </a:solidFill>
                <a:latin typeface="字魂128号-武侠缥缈体" panose="00000500000000000000" charset="-122"/>
                <a:ea typeface="字魂128号-武侠缥缈体" panose="00000500000000000000" charset="-122"/>
                <a:sym typeface="+mn-ea"/>
              </a:rPr>
              <a:t>5</a:t>
            </a:r>
            <a:r>
              <a:rPr lang="en-US" altLang="zh-CN" sz="4000" i="1" dirty="0">
                <a:solidFill>
                  <a:schemeClr val="bg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 </a:t>
            </a:r>
            <a:endParaRPr lang="zh-CN" altLang="en-US" sz="4000" dirty="0">
              <a:solidFill>
                <a:schemeClr val="bg1"/>
              </a:solidFill>
              <a:latin typeface="字魂59号-创粗黑" panose="00000500000000000000" pitchFamily="2" charset="-122"/>
              <a:ea typeface="字魂59号-创粗黑" panose="00000500000000000000" pitchFamily="2" charset="-122"/>
              <a:sym typeface="+mn-ea"/>
            </a:endParaRPr>
          </a:p>
        </p:txBody>
      </p:sp>
      <p:sp>
        <p:nvSpPr>
          <p:cNvPr id="43" name="文本框 42">
            <a:extLst>
              <a:ext uri="{FF2B5EF4-FFF2-40B4-BE49-F238E27FC236}">
                <a16:creationId xmlns:a16="http://schemas.microsoft.com/office/drawing/2014/main" id="{8E155C0C-0E2C-44FA-B349-EE21EC0635A5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7247004" y="2936843"/>
            <a:ext cx="437197" cy="747897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r"/>
            <a:r>
              <a:rPr lang="en-US" altLang="zh-CN" sz="4000" i="1" dirty="0">
                <a:solidFill>
                  <a:schemeClr val="bg1"/>
                </a:solidFill>
                <a:latin typeface="字魂128号-武侠缥缈体" panose="00000500000000000000" charset="-122"/>
                <a:ea typeface="字魂128号-武侠缥缈体" panose="00000500000000000000" charset="-122"/>
                <a:sym typeface="+mn-ea"/>
              </a:rPr>
              <a:t>101</a:t>
            </a:r>
            <a:r>
              <a:rPr lang="zh-CN" altLang="en-US" sz="4000" i="1" dirty="0">
                <a:solidFill>
                  <a:schemeClr val="bg1"/>
                </a:solidFill>
                <a:latin typeface="字魂128号-武侠缥缈体" panose="00000500000000000000" charset="-122"/>
                <a:ea typeface="字魂128号-武侠缥缈体" panose="00000500000000000000" charset="-122"/>
                <a:sym typeface="+mn-ea"/>
              </a:rPr>
              <a:t>2</a:t>
            </a:r>
            <a:r>
              <a:rPr lang="en-US" altLang="zh-CN" sz="4000" i="1" dirty="0">
                <a:solidFill>
                  <a:schemeClr val="bg1"/>
                </a:solidFill>
                <a:latin typeface="字魂128号-武侠缥缈体" panose="00000500000000000000" charset="-122"/>
                <a:ea typeface="字魂128号-武侠缥缈体" panose="00000500000000000000" charset="-122"/>
                <a:sym typeface="+mn-ea"/>
              </a:rPr>
              <a:t>34567891</a:t>
            </a:r>
            <a:r>
              <a:rPr lang="en-US" altLang="zh-CN" sz="4000" i="1" dirty="0">
                <a:solidFill>
                  <a:schemeClr val="bg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 </a:t>
            </a:r>
            <a:endParaRPr lang="zh-CN" altLang="en-US" sz="4000" dirty="0">
              <a:solidFill>
                <a:schemeClr val="bg1"/>
              </a:solidFill>
              <a:latin typeface="字魂59号-创粗黑" panose="00000500000000000000" pitchFamily="2" charset="-122"/>
              <a:ea typeface="字魂59号-创粗黑" panose="00000500000000000000" pitchFamily="2" charset="-122"/>
              <a:sym typeface="+mn-ea"/>
            </a:endParaRPr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7A7A0C49-1188-4DC8-845B-59073D9B3CD1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4890998" y="2936270"/>
            <a:ext cx="437197" cy="70788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r"/>
            <a:r>
              <a:rPr lang="en-US" altLang="zh-CN" sz="4000" i="1" dirty="0">
                <a:solidFill>
                  <a:schemeClr val="bg1"/>
                </a:solidFill>
                <a:latin typeface="字魂128号-武侠缥缈体" panose="00000500000000000000" charset="-122"/>
                <a:ea typeface="字魂128号-武侠缥缈体" panose="00000500000000000000" charset="-122"/>
                <a:sym typeface="+mn-ea"/>
              </a:rPr>
              <a:t>7</a:t>
            </a:r>
            <a:r>
              <a:rPr lang="en-US" altLang="zh-CN" sz="4000" i="1" dirty="0">
                <a:solidFill>
                  <a:schemeClr val="bg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 </a:t>
            </a:r>
            <a:endParaRPr lang="zh-CN" altLang="en-US" sz="4000" dirty="0">
              <a:solidFill>
                <a:schemeClr val="bg1"/>
              </a:solidFill>
              <a:latin typeface="字魂59号-创粗黑" panose="00000500000000000000" pitchFamily="2" charset="-122"/>
              <a:ea typeface="字魂59号-创粗黑" panose="00000500000000000000" pitchFamily="2" charset="-122"/>
              <a:sym typeface="+mn-ea"/>
            </a:endParaRPr>
          </a:p>
        </p:txBody>
      </p:sp>
      <p:sp>
        <p:nvSpPr>
          <p:cNvPr id="41" name="文本框 40">
            <a:extLst>
              <a:ext uri="{FF2B5EF4-FFF2-40B4-BE49-F238E27FC236}">
                <a16:creationId xmlns:a16="http://schemas.microsoft.com/office/drawing/2014/main" id="{D5BFE3D7-0885-4B11-AB44-BFA121FCE5F1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875289" y="3740815"/>
            <a:ext cx="437197" cy="70788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r"/>
            <a:r>
              <a:rPr lang="en-US" altLang="zh-CN" sz="4000" i="1" dirty="0">
                <a:solidFill>
                  <a:schemeClr val="bg1"/>
                </a:solidFill>
                <a:latin typeface="字魂128号-武侠缥缈体" panose="00000500000000000000" charset="-122"/>
                <a:ea typeface="字魂128号-武侠缥缈体" panose="00000500000000000000" charset="-122"/>
                <a:sym typeface="+mn-ea"/>
              </a:rPr>
              <a:t>2</a:t>
            </a:r>
            <a:r>
              <a:rPr lang="en-US" altLang="zh-CN" sz="4000" i="1" dirty="0">
                <a:solidFill>
                  <a:schemeClr val="bg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 </a:t>
            </a:r>
            <a:endParaRPr lang="zh-CN" altLang="en-US" sz="4000" dirty="0">
              <a:solidFill>
                <a:schemeClr val="bg1"/>
              </a:solidFill>
              <a:latin typeface="字魂59号-创粗黑" panose="00000500000000000000" pitchFamily="2" charset="-122"/>
              <a:ea typeface="字魂59号-创粗黑" panose="00000500000000000000" pitchFamily="2" charset="-122"/>
              <a:sym typeface="+mn-ea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0CFE2133-C708-42B8-A0A1-5BE55A1F8C1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025"/>
            <a:ext cx="12192000" cy="6858000"/>
          </a:xfrm>
          <a:prstGeom prst="rect">
            <a:avLst/>
          </a:prstGeom>
        </p:spPr>
      </p:pic>
      <p:pic>
        <p:nvPicPr>
          <p:cNvPr id="73" name="图片 72"/>
          <p:cNvPicPr>
            <a:picLocks noChangeAspect="1"/>
          </p:cNvPicPr>
          <p:nvPr/>
        </p:nvPicPr>
        <p:blipFill rotWithShape="1">
          <a:blip r:embed="rId8"/>
          <a:srcRect b="18203"/>
          <a:stretch>
            <a:fillRect/>
          </a:stretch>
        </p:blipFill>
        <p:spPr>
          <a:xfrm>
            <a:off x="1113790" y="4338955"/>
            <a:ext cx="9694545" cy="3141345"/>
          </a:xfrm>
          <a:prstGeom prst="rect">
            <a:avLst/>
          </a:prstGeom>
        </p:spPr>
      </p:pic>
      <p:grpSp>
        <p:nvGrpSpPr>
          <p:cNvPr id="87" name="组合 86"/>
          <p:cNvGrpSpPr/>
          <p:nvPr/>
        </p:nvGrpSpPr>
        <p:grpSpPr>
          <a:xfrm>
            <a:off x="390119" y="526921"/>
            <a:ext cx="2439586" cy="615255"/>
            <a:chOff x="440919" y="526921"/>
            <a:chExt cx="2439586" cy="615255"/>
          </a:xfrm>
        </p:grpSpPr>
        <p:sp>
          <p:nvSpPr>
            <p:cNvPr id="88" name="任意多边形: 形状 87"/>
            <p:cNvSpPr/>
            <p:nvPr/>
          </p:nvSpPr>
          <p:spPr>
            <a:xfrm flipH="1" flipV="1">
              <a:off x="440919" y="872450"/>
              <a:ext cx="2439586" cy="269726"/>
            </a:xfrm>
            <a:custGeom>
              <a:avLst/>
              <a:gdLst>
                <a:gd name="connsiteX0" fmla="*/ 1295400 w 1295400"/>
                <a:gd name="connsiteY0" fmla="*/ 133350 h 133350"/>
                <a:gd name="connsiteX1" fmla="*/ 1162050 w 1295400"/>
                <a:gd name="connsiteY1" fmla="*/ 0 h 133350"/>
                <a:gd name="connsiteX2" fmla="*/ 0 w 1295400"/>
                <a:gd name="connsiteY2" fmla="*/ 0 h 133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95400" h="133350">
                  <a:moveTo>
                    <a:pt x="1295400" y="133350"/>
                  </a:moveTo>
                  <a:lnTo>
                    <a:pt x="1162050" y="0"/>
                  </a:lnTo>
                  <a:lnTo>
                    <a:pt x="0" y="0"/>
                  </a:lnTo>
                </a:path>
              </a:pathLst>
            </a:custGeom>
            <a:noFill/>
            <a:ln>
              <a:gradFill flip="none" rotWithShape="1">
                <a:gsLst>
                  <a:gs pos="0">
                    <a:srgbClr val="032AFF"/>
                  </a:gs>
                  <a:gs pos="100000">
                    <a:srgbClr val="4BCBFF"/>
                  </a:gs>
                </a:gsLst>
                <a:lin ang="0" scaled="1"/>
                <a:tileRect/>
              </a:gradFill>
              <a:headEnd type="none"/>
              <a:tailEnd type="oval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黑体" panose="02010609060101010101" pitchFamily="49" charset="-122"/>
                <a:ea typeface="思源黑体 CN Regular" panose="020B0500000000000000" charset="-122"/>
                <a:cs typeface="+mn-cs"/>
              </a:endParaRPr>
            </a:p>
          </p:txBody>
        </p:sp>
        <p:grpSp>
          <p:nvGrpSpPr>
            <p:cNvPr id="89" name="组合 88"/>
            <p:cNvGrpSpPr/>
            <p:nvPr/>
          </p:nvGrpSpPr>
          <p:grpSpPr>
            <a:xfrm>
              <a:off x="840831" y="526921"/>
              <a:ext cx="1845072" cy="584775"/>
              <a:chOff x="8366582" y="1737251"/>
              <a:chExt cx="1845072" cy="584775"/>
            </a:xfrm>
          </p:grpSpPr>
          <p:sp>
            <p:nvSpPr>
              <p:cNvPr id="90" name="矩形 89"/>
              <p:cNvSpPr/>
              <p:nvPr/>
            </p:nvSpPr>
            <p:spPr>
              <a:xfrm>
                <a:off x="8366582" y="1737251"/>
                <a:ext cx="1826141" cy="584775"/>
              </a:xfrm>
              <a:prstGeom prst="rect">
                <a:avLst/>
              </a:prstGeom>
              <a:effectLst>
                <a:outerShdw blurRad="63500" sx="102000" sy="102000" algn="ctr" rotWithShape="0">
                  <a:srgbClr val="0079DE">
                    <a:alpha val="51000"/>
                  </a:srgbClr>
                </a:outerShdw>
              </a:effectLst>
            </p:spPr>
            <p:txBody>
              <a:bodyPr wrap="none">
                <a:sp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32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032AFF"/>
                    </a:solidFill>
                    <a:uLnTx/>
                    <a:uFillTx/>
                    <a:latin typeface="黑体" panose="02010609060101010101" pitchFamily="49" charset="-122"/>
                    <a:ea typeface="黑体" panose="02010609060101010101" pitchFamily="49" charset="-122"/>
                  </a:rPr>
                  <a:t>师资介绍</a:t>
                </a:r>
              </a:p>
            </p:txBody>
          </p:sp>
          <p:sp>
            <p:nvSpPr>
              <p:cNvPr id="91" name="矩形 90"/>
              <p:cNvSpPr/>
              <p:nvPr/>
            </p:nvSpPr>
            <p:spPr>
              <a:xfrm>
                <a:off x="8403174" y="1737251"/>
                <a:ext cx="1808480" cy="583565"/>
              </a:xfrm>
              <a:prstGeom prst="rect">
                <a:avLst/>
              </a:prstGeom>
              <a:effectLst>
                <a:outerShdw blurRad="63500" sx="102000" sy="102000" algn="ctr" rotWithShape="0">
                  <a:srgbClr val="0079DE">
                    <a:alpha val="51000"/>
                  </a:srgbClr>
                </a:outerShdw>
              </a:effectLst>
            </p:spPr>
            <p:txBody>
              <a:bodyPr wrap="none">
                <a:sp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3200" b="0" i="1" u="none" strike="noStrike" kern="1200" cap="none" spc="0" normalizeH="0" baseline="0" noProof="0" dirty="0">
                    <a:ln>
                      <a:noFill/>
                    </a:ln>
                    <a:gradFill>
                      <a:gsLst>
                        <a:gs pos="63000">
                          <a:srgbClr val="E7F8FF"/>
                        </a:gs>
                        <a:gs pos="0">
                          <a:schemeClr val="bg1"/>
                        </a:gs>
                        <a:gs pos="100000">
                          <a:srgbClr val="608BDD"/>
                        </a:gs>
                      </a:gsLst>
                      <a:lin ang="5400000" scaled="1"/>
                    </a:gradFill>
                    <a:effectLst>
                      <a:outerShdw blurRad="508000" sx="102000" sy="102000" algn="ctr" rotWithShape="0">
                        <a:srgbClr val="0079DE">
                          <a:alpha val="48000"/>
                        </a:srgbClr>
                      </a:outerShdw>
                    </a:effectLst>
                    <a:uLnTx/>
                    <a:uFillTx/>
                    <a:latin typeface="黑体" panose="02010609060101010101" pitchFamily="49" charset="-122"/>
                    <a:ea typeface="黑体" panose="02010609060101010101" pitchFamily="49" charset="-122"/>
                  </a:rPr>
                  <a:t>师资介绍</a:t>
                </a:r>
              </a:p>
            </p:txBody>
          </p:sp>
        </p:grpSp>
      </p:grpSp>
      <p:pic>
        <p:nvPicPr>
          <p:cNvPr id="52" name="图片 51"/>
          <p:cNvPicPr>
            <a:picLocks noChangeAspect="1"/>
          </p:cNvPicPr>
          <p:nvPr/>
        </p:nvPicPr>
        <p:blipFill>
          <a:blip r:embed="rId9">
            <a:biLevel thresh="25000"/>
          </a:blip>
          <a:stretch>
            <a:fillRect/>
          </a:stretch>
        </p:blipFill>
        <p:spPr>
          <a:xfrm>
            <a:off x="7489825" y="6259830"/>
            <a:ext cx="408305" cy="408305"/>
          </a:xfrm>
          <a:prstGeom prst="rect">
            <a:avLst/>
          </a:prstGeom>
        </p:spPr>
      </p:pic>
      <p:grpSp>
        <p:nvGrpSpPr>
          <p:cNvPr id="54" name="组合 53"/>
          <p:cNvGrpSpPr/>
          <p:nvPr/>
        </p:nvGrpSpPr>
        <p:grpSpPr>
          <a:xfrm>
            <a:off x="7819977" y="6195060"/>
            <a:ext cx="4177068" cy="480695"/>
            <a:chOff x="450" y="2452"/>
            <a:chExt cx="11447" cy="757"/>
          </a:xfrm>
        </p:grpSpPr>
        <p:sp>
          <p:nvSpPr>
            <p:cNvPr id="55" name="文本框 54"/>
            <p:cNvSpPr txBox="1"/>
            <p:nvPr/>
          </p:nvSpPr>
          <p:spPr>
            <a:xfrm flipH="1">
              <a:off x="450" y="2452"/>
              <a:ext cx="11447" cy="745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CN"/>
              </a:defPPr>
              <a:lvl1pPr algn="ctr">
                <a:defRPr sz="4000">
                  <a:gradFill flip="none" rotWithShape="1">
                    <a:gsLst>
                      <a:gs pos="0">
                        <a:srgbClr val="62FFFF"/>
                      </a:gs>
                      <a:gs pos="100000">
                        <a:srgbClr val="0D69FF"/>
                      </a:gs>
                    </a:gsLst>
                    <a:lin ang="2700000" scaled="1"/>
                    <a:tileRect/>
                  </a:gradFill>
                  <a:latin typeface="Agency FB" panose="020B0503020202020204" pitchFamily="34" charset="0"/>
                </a:defRPr>
              </a:lvl1pPr>
            </a:lstStyle>
            <a:p>
              <a:pPr>
                <a:lnSpc>
                  <a:spcPct val="140000"/>
                </a:lnSpc>
              </a:pPr>
              <a:r>
                <a:rPr lang="zh-CN" altLang="en-US" sz="2000" i="1" noProof="0" dirty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人</a:t>
              </a:r>
              <a:r>
                <a:rPr lang="en-US" altLang="zh-CN" sz="2000" i="1" noProof="0" dirty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 </a:t>
              </a:r>
              <a:r>
                <a:rPr lang="zh-CN" altLang="en-US" sz="2000" i="1" noProof="0" dirty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工</a:t>
              </a:r>
              <a:r>
                <a:rPr lang="en-US" altLang="zh-CN" sz="2000" i="1" noProof="0" dirty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 </a:t>
              </a:r>
              <a:r>
                <a:rPr lang="zh-CN" altLang="en-US" sz="2000" i="1" noProof="0" dirty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智</a:t>
              </a:r>
              <a:r>
                <a:rPr lang="en-US" altLang="zh-CN" sz="2000" i="1" noProof="0" dirty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 </a:t>
              </a:r>
              <a:r>
                <a:rPr lang="zh-CN" altLang="en-US" sz="2000" i="1" noProof="0" dirty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能</a:t>
              </a:r>
              <a:r>
                <a:rPr lang="en-US" altLang="zh-CN" sz="2000" i="1" noProof="0" dirty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 </a:t>
              </a:r>
              <a:r>
                <a:rPr lang="zh-CN" altLang="en-US" sz="2000" i="1" noProof="0" dirty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与</a:t>
              </a:r>
              <a:r>
                <a:rPr lang="en-US" altLang="zh-CN" sz="2000" i="1" noProof="0" dirty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 </a:t>
              </a:r>
              <a:r>
                <a:rPr lang="zh-CN" altLang="en-US" sz="2000" i="1" noProof="0" dirty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大</a:t>
              </a:r>
              <a:r>
                <a:rPr lang="en-US" altLang="zh-CN" sz="2000" i="1" noProof="0" dirty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 </a:t>
              </a:r>
              <a:r>
                <a:rPr lang="zh-CN" altLang="en-US" sz="2000" i="1" noProof="0" dirty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数</a:t>
              </a:r>
              <a:r>
                <a:rPr lang="en-US" altLang="zh-CN" sz="2000" i="1" noProof="0" dirty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 </a:t>
              </a:r>
              <a:r>
                <a:rPr lang="zh-CN" altLang="en-US" sz="2000" i="1" noProof="0" dirty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据</a:t>
              </a:r>
              <a:r>
                <a:rPr lang="en-US" altLang="zh-CN" sz="2000" i="1" noProof="0" dirty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 </a:t>
              </a:r>
              <a:r>
                <a:rPr lang="zh-CN" altLang="en-US" sz="2000" i="1" noProof="0" dirty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学</a:t>
              </a:r>
              <a:r>
                <a:rPr lang="en-US" altLang="zh-CN" sz="2000" i="1" noProof="0" dirty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 </a:t>
              </a:r>
              <a:r>
                <a:rPr lang="zh-CN" altLang="en-US" sz="2000" i="1" noProof="0" dirty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院</a:t>
              </a:r>
            </a:p>
          </p:txBody>
        </p:sp>
        <p:sp>
          <p:nvSpPr>
            <p:cNvPr id="56" name="文本框 55"/>
            <p:cNvSpPr txBox="1"/>
            <p:nvPr/>
          </p:nvSpPr>
          <p:spPr>
            <a:xfrm flipH="1">
              <a:off x="820" y="2464"/>
              <a:ext cx="10861" cy="745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CN"/>
              </a:defPPr>
              <a:lvl1pPr algn="ctr">
                <a:defRPr sz="4000">
                  <a:gradFill flip="none" rotWithShape="1">
                    <a:gsLst>
                      <a:gs pos="0">
                        <a:srgbClr val="62FFFF"/>
                      </a:gs>
                      <a:gs pos="100000">
                        <a:srgbClr val="0D69FF"/>
                      </a:gs>
                    </a:gsLst>
                    <a:lin ang="2700000" scaled="1"/>
                    <a:tileRect/>
                  </a:gradFill>
                  <a:latin typeface="Agency FB" panose="020B0503020202020204" pitchFamily="34" charset="0"/>
                </a:defRPr>
              </a:lvl1pPr>
            </a:lstStyle>
            <a:p>
              <a:pPr>
                <a:lnSpc>
                  <a:spcPct val="140000"/>
                </a:lnSpc>
              </a:pPr>
              <a:r>
                <a:rPr lang="zh-CN" altLang="en-US" sz="2000" i="1" noProof="0" dirty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人</a:t>
              </a:r>
              <a:r>
                <a:rPr lang="en-US" altLang="zh-CN" sz="2000" i="1" noProof="0" dirty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 </a:t>
              </a:r>
              <a:r>
                <a:rPr lang="zh-CN" altLang="en-US" sz="2000" i="1" noProof="0" dirty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工</a:t>
              </a:r>
              <a:r>
                <a:rPr lang="en-US" altLang="zh-CN" sz="2000" i="1" noProof="0" dirty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 </a:t>
              </a:r>
              <a:r>
                <a:rPr lang="zh-CN" altLang="en-US" sz="2000" i="1" noProof="0" dirty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智</a:t>
              </a:r>
              <a:r>
                <a:rPr lang="en-US" altLang="zh-CN" sz="2000" i="1" noProof="0" dirty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 </a:t>
              </a:r>
              <a:r>
                <a:rPr lang="zh-CN" altLang="en-US" sz="2000" i="1" noProof="0" dirty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能</a:t>
              </a:r>
              <a:r>
                <a:rPr lang="en-US" altLang="zh-CN" sz="2000" i="1" noProof="0" dirty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 </a:t>
              </a:r>
              <a:r>
                <a:rPr lang="zh-CN" altLang="en-US" sz="2000" i="1" noProof="0" dirty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与</a:t>
              </a:r>
              <a:r>
                <a:rPr lang="en-US" altLang="zh-CN" sz="2000" i="1" noProof="0" dirty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 </a:t>
              </a:r>
              <a:r>
                <a:rPr lang="zh-CN" altLang="en-US" sz="2000" i="1" noProof="0" dirty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大</a:t>
              </a:r>
              <a:r>
                <a:rPr lang="en-US" altLang="zh-CN" sz="2000" i="1" noProof="0" dirty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 </a:t>
              </a:r>
              <a:r>
                <a:rPr lang="zh-CN" altLang="en-US" sz="2000" i="1" noProof="0" dirty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数</a:t>
              </a:r>
              <a:r>
                <a:rPr lang="en-US" altLang="zh-CN" sz="2000" i="1" noProof="0" dirty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 </a:t>
              </a:r>
              <a:r>
                <a:rPr lang="zh-CN" altLang="en-US" sz="2000" i="1" noProof="0" dirty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据</a:t>
              </a:r>
              <a:r>
                <a:rPr lang="en-US" altLang="zh-CN" sz="2000" i="1" noProof="0" dirty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 </a:t>
              </a:r>
              <a:r>
                <a:rPr lang="zh-CN" altLang="en-US" sz="2000" i="1" noProof="0" dirty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学</a:t>
              </a:r>
              <a:r>
                <a:rPr lang="en-US" altLang="zh-CN" sz="2000" i="1" noProof="0" dirty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 </a:t>
              </a:r>
              <a:r>
                <a:rPr lang="zh-CN" altLang="en-US" sz="2000" i="1" noProof="0" dirty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院</a:t>
              </a:r>
            </a:p>
          </p:txBody>
        </p:sp>
      </p:grpSp>
      <p:grpSp>
        <p:nvGrpSpPr>
          <p:cNvPr id="74" name="组合 73"/>
          <p:cNvGrpSpPr/>
          <p:nvPr/>
        </p:nvGrpSpPr>
        <p:grpSpPr>
          <a:xfrm>
            <a:off x="2292042" y="5450365"/>
            <a:ext cx="662594" cy="657967"/>
            <a:chOff x="5353747" y="2778516"/>
            <a:chExt cx="1456483" cy="1446310"/>
          </a:xfrm>
        </p:grpSpPr>
        <p:sp>
          <p:nvSpPr>
            <p:cNvPr id="75" name="任意多边形: 形状 74"/>
            <p:cNvSpPr/>
            <p:nvPr/>
          </p:nvSpPr>
          <p:spPr>
            <a:xfrm>
              <a:off x="5401391" y="2826159"/>
              <a:ext cx="1263312" cy="1398667"/>
            </a:xfrm>
            <a:custGeom>
              <a:avLst/>
              <a:gdLst>
                <a:gd name="connsiteX0" fmla="*/ 1533525 w 2770239"/>
                <a:gd name="connsiteY0" fmla="*/ 0 h 3067050"/>
                <a:gd name="connsiteX1" fmla="*/ 2508989 w 2770239"/>
                <a:gd name="connsiteY1" fmla="*/ 350183 h 3067050"/>
                <a:gd name="connsiteX2" fmla="*/ 2583955 w 2770239"/>
                <a:gd name="connsiteY2" fmla="*/ 418316 h 3067050"/>
                <a:gd name="connsiteX3" fmla="*/ 2575301 w 2770239"/>
                <a:gd name="connsiteY3" fmla="*/ 418316 h 3067050"/>
                <a:gd name="connsiteX4" fmla="*/ 2505283 w 2770239"/>
                <a:gd name="connsiteY4" fmla="*/ 354679 h 3067050"/>
                <a:gd name="connsiteX5" fmla="*/ 1533525 w 2770239"/>
                <a:gd name="connsiteY5" fmla="*/ 5827 h 3067050"/>
                <a:gd name="connsiteX6" fmla="*/ 5827 w 2770239"/>
                <a:gd name="connsiteY6" fmla="*/ 1533525 h 3067050"/>
                <a:gd name="connsiteX7" fmla="*/ 1533525 w 2770239"/>
                <a:gd name="connsiteY7" fmla="*/ 3061223 h 3067050"/>
                <a:gd name="connsiteX8" fmla="*/ 2712371 w 2770239"/>
                <a:gd name="connsiteY8" fmla="*/ 2505283 h 3067050"/>
                <a:gd name="connsiteX9" fmla="*/ 2762971 w 2770239"/>
                <a:gd name="connsiteY9" fmla="*/ 2437616 h 3067050"/>
                <a:gd name="connsiteX10" fmla="*/ 2770239 w 2770239"/>
                <a:gd name="connsiteY10" fmla="*/ 2437616 h 3067050"/>
                <a:gd name="connsiteX11" fmla="*/ 2716868 w 2770239"/>
                <a:gd name="connsiteY11" fmla="*/ 2508989 h 3067050"/>
                <a:gd name="connsiteX12" fmla="*/ 1533525 w 2770239"/>
                <a:gd name="connsiteY12" fmla="*/ 3067050 h 3067050"/>
                <a:gd name="connsiteX13" fmla="*/ 0 w 2770239"/>
                <a:gd name="connsiteY13" fmla="*/ 1533525 h 3067050"/>
                <a:gd name="connsiteX14" fmla="*/ 1533525 w 2770239"/>
                <a:gd name="connsiteY14" fmla="*/ 0 h 3067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770239" h="3067050">
                  <a:moveTo>
                    <a:pt x="1533525" y="0"/>
                  </a:moveTo>
                  <a:cubicBezTo>
                    <a:pt x="1904062" y="0"/>
                    <a:pt x="2243906" y="131416"/>
                    <a:pt x="2508989" y="350183"/>
                  </a:cubicBezTo>
                  <a:lnTo>
                    <a:pt x="2583955" y="418316"/>
                  </a:lnTo>
                  <a:lnTo>
                    <a:pt x="2575301" y="418316"/>
                  </a:lnTo>
                  <a:lnTo>
                    <a:pt x="2505283" y="354679"/>
                  </a:lnTo>
                  <a:cubicBezTo>
                    <a:pt x="2241207" y="136744"/>
                    <a:pt x="1902655" y="5827"/>
                    <a:pt x="1533525" y="5827"/>
                  </a:cubicBezTo>
                  <a:cubicBezTo>
                    <a:pt x="689801" y="5827"/>
                    <a:pt x="5827" y="689801"/>
                    <a:pt x="5827" y="1533525"/>
                  </a:cubicBezTo>
                  <a:cubicBezTo>
                    <a:pt x="5827" y="2377249"/>
                    <a:pt x="689801" y="3061223"/>
                    <a:pt x="1533525" y="3061223"/>
                  </a:cubicBezTo>
                  <a:cubicBezTo>
                    <a:pt x="2008120" y="3061223"/>
                    <a:pt x="2432169" y="2844810"/>
                    <a:pt x="2712371" y="2505283"/>
                  </a:cubicBezTo>
                  <a:lnTo>
                    <a:pt x="2762971" y="2437616"/>
                  </a:lnTo>
                  <a:lnTo>
                    <a:pt x="2770239" y="2437616"/>
                  </a:lnTo>
                  <a:lnTo>
                    <a:pt x="2716868" y="2508989"/>
                  </a:lnTo>
                  <a:cubicBezTo>
                    <a:pt x="2435596" y="2849811"/>
                    <a:pt x="2009930" y="3067050"/>
                    <a:pt x="1533525" y="3067050"/>
                  </a:cubicBezTo>
                  <a:cubicBezTo>
                    <a:pt x="686583" y="3067050"/>
                    <a:pt x="0" y="2380467"/>
                    <a:pt x="0" y="1533525"/>
                  </a:cubicBezTo>
                  <a:cubicBezTo>
                    <a:pt x="0" y="686583"/>
                    <a:pt x="686583" y="0"/>
                    <a:pt x="1533525" y="0"/>
                  </a:cubicBezTo>
                  <a:close/>
                </a:path>
              </a:pathLst>
            </a:custGeom>
            <a:gradFill flip="none" rotWithShape="1">
              <a:gsLst>
                <a:gs pos="31000">
                  <a:srgbClr val="25A6FC"/>
                </a:gs>
                <a:gs pos="100000">
                  <a:srgbClr val="02F8FF"/>
                </a:gs>
              </a:gsLst>
              <a:lin ang="16200000" scaled="1"/>
              <a:tileRect/>
            </a:gradFill>
            <a:ln w="254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>
                <a:latin typeface="字魂59号-创粗黑" panose="00000500000000000000" pitchFamily="2" charset="-122"/>
                <a:ea typeface="字魂59号-创粗黑" panose="00000500000000000000" pitchFamily="2" charset="-122"/>
              </a:endParaRPr>
            </a:p>
          </p:txBody>
        </p:sp>
        <p:sp>
          <p:nvSpPr>
            <p:cNvPr id="76" name="任意多边形: 形状 75"/>
            <p:cNvSpPr/>
            <p:nvPr/>
          </p:nvSpPr>
          <p:spPr>
            <a:xfrm>
              <a:off x="5353747" y="2778516"/>
              <a:ext cx="1456483" cy="1371175"/>
            </a:xfrm>
            <a:custGeom>
              <a:avLst/>
              <a:gdLst>
                <a:gd name="connsiteX0" fmla="*/ 3014026 w 3193831"/>
                <a:gd name="connsiteY0" fmla="*/ 2148391 h 3006763"/>
                <a:gd name="connsiteX1" fmla="*/ 3193831 w 3193831"/>
                <a:gd name="connsiteY1" fmla="*/ 2148391 h 3006763"/>
                <a:gd name="connsiteX2" fmla="*/ 3147278 w 3193831"/>
                <a:gd name="connsiteY2" fmla="*/ 2275584 h 3006763"/>
                <a:gd name="connsiteX3" fmla="*/ 2553822 w 3193831"/>
                <a:gd name="connsiteY3" fmla="*/ 2996255 h 3006763"/>
                <a:gd name="connsiteX4" fmla="*/ 2542874 w 3193831"/>
                <a:gd name="connsiteY4" fmla="*/ 3002548 h 3006763"/>
                <a:gd name="connsiteX5" fmla="*/ 2542874 w 3193831"/>
                <a:gd name="connsiteY5" fmla="*/ 2790466 h 3006763"/>
                <a:gd name="connsiteX6" fmla="*/ 2625717 w 3193831"/>
                <a:gd name="connsiteY6" fmla="*/ 2725374 h 3006763"/>
                <a:gd name="connsiteX7" fmla="*/ 2991551 w 3193831"/>
                <a:gd name="connsiteY7" fmla="*/ 2209798 h 3006763"/>
                <a:gd name="connsiteX8" fmla="*/ 69144 w 3193831"/>
                <a:gd name="connsiteY8" fmla="*/ 1168401 h 3006763"/>
                <a:gd name="connsiteX9" fmla="*/ 247045 w 3193831"/>
                <a:gd name="connsiteY9" fmla="*/ 1168401 h 3006763"/>
                <a:gd name="connsiteX10" fmla="*/ 235052 w 3193831"/>
                <a:gd name="connsiteY10" fmla="*/ 1201167 h 3006763"/>
                <a:gd name="connsiteX11" fmla="*/ 169009 w 3193831"/>
                <a:gd name="connsiteY11" fmla="*/ 1638000 h 3006763"/>
                <a:gd name="connsiteX12" fmla="*/ 703586 w 3193831"/>
                <a:gd name="connsiteY12" fmla="*/ 2771545 h 3006763"/>
                <a:gd name="connsiteX13" fmla="*/ 739474 w 3193831"/>
                <a:gd name="connsiteY13" fmla="*/ 2798382 h 3006763"/>
                <a:gd name="connsiteX14" fmla="*/ 739474 w 3193831"/>
                <a:gd name="connsiteY14" fmla="*/ 3006763 h 3006763"/>
                <a:gd name="connsiteX15" fmla="*/ 722179 w 3193831"/>
                <a:gd name="connsiteY15" fmla="*/ 2996255 h 3006763"/>
                <a:gd name="connsiteX16" fmla="*/ 0 w 3193831"/>
                <a:gd name="connsiteY16" fmla="*/ 1638000 h 3006763"/>
                <a:gd name="connsiteX17" fmla="*/ 33279 w 3193831"/>
                <a:gd name="connsiteY17" fmla="*/ 1307886 h 3006763"/>
                <a:gd name="connsiteX18" fmla="*/ 1638000 w 3193831"/>
                <a:gd name="connsiteY18" fmla="*/ 0 h 3006763"/>
                <a:gd name="connsiteX19" fmla="*/ 3078302 w 3193831"/>
                <a:gd name="connsiteY19" fmla="*/ 857232 h 3006763"/>
                <a:gd name="connsiteX20" fmla="*/ 3137438 w 3193831"/>
                <a:gd name="connsiteY20" fmla="*/ 979990 h 3006763"/>
                <a:gd name="connsiteX21" fmla="*/ 2950020 w 3193831"/>
                <a:gd name="connsiteY21" fmla="*/ 979990 h 3006763"/>
                <a:gd name="connsiteX22" fmla="*/ 2929692 w 3193831"/>
                <a:gd name="connsiteY22" fmla="*/ 937792 h 3006763"/>
                <a:gd name="connsiteX23" fmla="*/ 1638000 w 3193831"/>
                <a:gd name="connsiteY23" fmla="*/ 169009 h 3006763"/>
                <a:gd name="connsiteX24" fmla="*/ 816674 w 3193831"/>
                <a:gd name="connsiteY24" fmla="*/ 419890 h 3006763"/>
                <a:gd name="connsiteX25" fmla="*/ 714074 w 3193831"/>
                <a:gd name="connsiteY25" fmla="*/ 496612 h 3006763"/>
                <a:gd name="connsiteX26" fmla="*/ 714074 w 3193831"/>
                <a:gd name="connsiteY26" fmla="*/ 285806 h 3006763"/>
                <a:gd name="connsiteX27" fmla="*/ 722179 w 3193831"/>
                <a:gd name="connsiteY27" fmla="*/ 279745 h 3006763"/>
                <a:gd name="connsiteX28" fmla="*/ 1638000 w 3193831"/>
                <a:gd name="connsiteY28" fmla="*/ 0 h 30067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3193831" h="3006763">
                  <a:moveTo>
                    <a:pt x="3014026" y="2148391"/>
                  </a:moveTo>
                  <a:lnTo>
                    <a:pt x="3193831" y="2148391"/>
                  </a:lnTo>
                  <a:lnTo>
                    <a:pt x="3147278" y="2275584"/>
                  </a:lnTo>
                  <a:cubicBezTo>
                    <a:pt x="3022947" y="2569535"/>
                    <a:pt x="2815248" y="2819639"/>
                    <a:pt x="2553822" y="2996255"/>
                  </a:cubicBezTo>
                  <a:lnTo>
                    <a:pt x="2542874" y="3002548"/>
                  </a:lnTo>
                  <a:lnTo>
                    <a:pt x="2542874" y="2790466"/>
                  </a:lnTo>
                  <a:lnTo>
                    <a:pt x="2625717" y="2725374"/>
                  </a:lnTo>
                  <a:cubicBezTo>
                    <a:pt x="2782241" y="2583111"/>
                    <a:pt x="2907924" y="2407514"/>
                    <a:pt x="2991551" y="2209798"/>
                  </a:cubicBezTo>
                  <a:close/>
                  <a:moveTo>
                    <a:pt x="69144" y="1168401"/>
                  </a:moveTo>
                  <a:lnTo>
                    <a:pt x="247045" y="1168401"/>
                  </a:lnTo>
                  <a:lnTo>
                    <a:pt x="235052" y="1201167"/>
                  </a:lnTo>
                  <a:cubicBezTo>
                    <a:pt x="192131" y="1339163"/>
                    <a:pt x="169009" y="1485881"/>
                    <a:pt x="169009" y="1638000"/>
                  </a:cubicBezTo>
                  <a:cubicBezTo>
                    <a:pt x="169009" y="2094357"/>
                    <a:pt x="377106" y="2502110"/>
                    <a:pt x="703586" y="2771545"/>
                  </a:cubicBezTo>
                  <a:lnTo>
                    <a:pt x="739474" y="2798382"/>
                  </a:lnTo>
                  <a:lnTo>
                    <a:pt x="739474" y="3006763"/>
                  </a:lnTo>
                  <a:lnTo>
                    <a:pt x="722179" y="2996255"/>
                  </a:lnTo>
                  <a:cubicBezTo>
                    <a:pt x="286468" y="2701895"/>
                    <a:pt x="0" y="2203402"/>
                    <a:pt x="0" y="1638000"/>
                  </a:cubicBezTo>
                  <a:cubicBezTo>
                    <a:pt x="0" y="1524920"/>
                    <a:pt x="11459" y="1414516"/>
                    <a:pt x="33279" y="1307886"/>
                  </a:cubicBezTo>
                  <a:close/>
                  <a:moveTo>
                    <a:pt x="1638000" y="0"/>
                  </a:moveTo>
                  <a:cubicBezTo>
                    <a:pt x="2259942" y="0"/>
                    <a:pt x="2800925" y="346626"/>
                    <a:pt x="3078302" y="857232"/>
                  </a:cubicBezTo>
                  <a:lnTo>
                    <a:pt x="3137438" y="979990"/>
                  </a:lnTo>
                  <a:lnTo>
                    <a:pt x="2950020" y="979990"/>
                  </a:lnTo>
                  <a:lnTo>
                    <a:pt x="2929692" y="937792"/>
                  </a:lnTo>
                  <a:cubicBezTo>
                    <a:pt x="2680934" y="479870"/>
                    <a:pt x="2195770" y="169009"/>
                    <a:pt x="1638000" y="169009"/>
                  </a:cubicBezTo>
                  <a:cubicBezTo>
                    <a:pt x="1333762" y="169009"/>
                    <a:pt x="1051126" y="261497"/>
                    <a:pt x="816674" y="419890"/>
                  </a:cubicBezTo>
                  <a:lnTo>
                    <a:pt x="714074" y="496612"/>
                  </a:lnTo>
                  <a:lnTo>
                    <a:pt x="714074" y="285806"/>
                  </a:lnTo>
                  <a:lnTo>
                    <a:pt x="722179" y="279745"/>
                  </a:lnTo>
                  <a:cubicBezTo>
                    <a:pt x="983605" y="103129"/>
                    <a:pt x="1298759" y="0"/>
                    <a:pt x="1638000" y="0"/>
                  </a:cubicBezTo>
                  <a:close/>
                </a:path>
              </a:pathLst>
            </a:custGeom>
            <a:gradFill flip="none" rotWithShape="1">
              <a:gsLst>
                <a:gs pos="31000">
                  <a:srgbClr val="25A6FC"/>
                </a:gs>
                <a:gs pos="100000">
                  <a:srgbClr val="02F8FF"/>
                </a:gs>
              </a:gsLst>
              <a:lin ang="16200000" scaled="1"/>
              <a:tileRect/>
            </a:gradFill>
            <a:ln w="254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>
                <a:latin typeface="字魂59号-创粗黑" panose="00000500000000000000" pitchFamily="2" charset="-122"/>
                <a:ea typeface="字魂59号-创粗黑" panose="00000500000000000000" pitchFamily="2" charset="-122"/>
              </a:endParaRPr>
            </a:p>
          </p:txBody>
        </p:sp>
        <p:sp>
          <p:nvSpPr>
            <p:cNvPr id="77" name="圆: 空心 76"/>
            <p:cNvSpPr/>
            <p:nvPr/>
          </p:nvSpPr>
          <p:spPr>
            <a:xfrm>
              <a:off x="5468361" y="2893129"/>
              <a:ext cx="1264727" cy="1264728"/>
            </a:xfrm>
            <a:prstGeom prst="donut">
              <a:avLst>
                <a:gd name="adj" fmla="val 571"/>
              </a:avLst>
            </a:prstGeom>
            <a:gradFill flip="none" rotWithShape="1">
              <a:gsLst>
                <a:gs pos="31000">
                  <a:srgbClr val="25A6FC">
                    <a:alpha val="40000"/>
                  </a:srgbClr>
                </a:gs>
                <a:gs pos="100000">
                  <a:srgbClr val="02F8FF">
                    <a:alpha val="20000"/>
                  </a:srgbClr>
                </a:gs>
              </a:gsLst>
              <a:lin ang="16200000" scaled="1"/>
              <a:tileRect/>
            </a:gradFill>
            <a:ln w="254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>
                <a:latin typeface="字魂59号-创粗黑" panose="00000500000000000000" pitchFamily="2" charset="-122"/>
                <a:ea typeface="字魂59号-创粗黑" panose="00000500000000000000" pitchFamily="2" charset="-122"/>
              </a:endParaRPr>
            </a:p>
          </p:txBody>
        </p:sp>
        <p:sp>
          <p:nvSpPr>
            <p:cNvPr id="78" name="椭圆 77"/>
            <p:cNvSpPr/>
            <p:nvPr/>
          </p:nvSpPr>
          <p:spPr>
            <a:xfrm>
              <a:off x="5554869" y="2979636"/>
              <a:ext cx="1091714" cy="1091713"/>
            </a:xfrm>
            <a:prstGeom prst="ellipse">
              <a:avLst/>
            </a:prstGeom>
            <a:gradFill flip="none" rotWithShape="1">
              <a:gsLst>
                <a:gs pos="31000">
                  <a:srgbClr val="25A6FC"/>
                </a:gs>
                <a:gs pos="100000">
                  <a:srgbClr val="02F8FF"/>
                </a:gs>
              </a:gsLst>
              <a:lin ang="16200000" scaled="1"/>
              <a:tileRect/>
            </a:gradFill>
            <a:ln w="254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>
                <a:latin typeface="字魂59号-创粗黑" panose="00000500000000000000" pitchFamily="2" charset="-122"/>
                <a:ea typeface="字魂59号-创粗黑" panose="00000500000000000000" pitchFamily="2" charset="-122"/>
              </a:endParaRPr>
            </a:p>
          </p:txBody>
        </p:sp>
      </p:grpSp>
      <p:grpSp>
        <p:nvGrpSpPr>
          <p:cNvPr id="80" name="组合 79"/>
          <p:cNvGrpSpPr/>
          <p:nvPr/>
        </p:nvGrpSpPr>
        <p:grpSpPr>
          <a:xfrm>
            <a:off x="6628939" y="4436800"/>
            <a:ext cx="662594" cy="657967"/>
            <a:chOff x="5353747" y="2778516"/>
            <a:chExt cx="1456483" cy="1446310"/>
          </a:xfrm>
        </p:grpSpPr>
        <p:sp>
          <p:nvSpPr>
            <p:cNvPr id="81" name="任意多边形: 形状 80"/>
            <p:cNvSpPr/>
            <p:nvPr/>
          </p:nvSpPr>
          <p:spPr>
            <a:xfrm>
              <a:off x="5401391" y="2826159"/>
              <a:ext cx="1263312" cy="1398667"/>
            </a:xfrm>
            <a:custGeom>
              <a:avLst/>
              <a:gdLst>
                <a:gd name="connsiteX0" fmla="*/ 1533525 w 2770239"/>
                <a:gd name="connsiteY0" fmla="*/ 0 h 3067050"/>
                <a:gd name="connsiteX1" fmla="*/ 2508989 w 2770239"/>
                <a:gd name="connsiteY1" fmla="*/ 350183 h 3067050"/>
                <a:gd name="connsiteX2" fmla="*/ 2583955 w 2770239"/>
                <a:gd name="connsiteY2" fmla="*/ 418316 h 3067050"/>
                <a:gd name="connsiteX3" fmla="*/ 2575301 w 2770239"/>
                <a:gd name="connsiteY3" fmla="*/ 418316 h 3067050"/>
                <a:gd name="connsiteX4" fmla="*/ 2505283 w 2770239"/>
                <a:gd name="connsiteY4" fmla="*/ 354679 h 3067050"/>
                <a:gd name="connsiteX5" fmla="*/ 1533525 w 2770239"/>
                <a:gd name="connsiteY5" fmla="*/ 5827 h 3067050"/>
                <a:gd name="connsiteX6" fmla="*/ 5827 w 2770239"/>
                <a:gd name="connsiteY6" fmla="*/ 1533525 h 3067050"/>
                <a:gd name="connsiteX7" fmla="*/ 1533525 w 2770239"/>
                <a:gd name="connsiteY7" fmla="*/ 3061223 h 3067050"/>
                <a:gd name="connsiteX8" fmla="*/ 2712371 w 2770239"/>
                <a:gd name="connsiteY8" fmla="*/ 2505283 h 3067050"/>
                <a:gd name="connsiteX9" fmla="*/ 2762971 w 2770239"/>
                <a:gd name="connsiteY9" fmla="*/ 2437616 h 3067050"/>
                <a:gd name="connsiteX10" fmla="*/ 2770239 w 2770239"/>
                <a:gd name="connsiteY10" fmla="*/ 2437616 h 3067050"/>
                <a:gd name="connsiteX11" fmla="*/ 2716868 w 2770239"/>
                <a:gd name="connsiteY11" fmla="*/ 2508989 h 3067050"/>
                <a:gd name="connsiteX12" fmla="*/ 1533525 w 2770239"/>
                <a:gd name="connsiteY12" fmla="*/ 3067050 h 3067050"/>
                <a:gd name="connsiteX13" fmla="*/ 0 w 2770239"/>
                <a:gd name="connsiteY13" fmla="*/ 1533525 h 3067050"/>
                <a:gd name="connsiteX14" fmla="*/ 1533525 w 2770239"/>
                <a:gd name="connsiteY14" fmla="*/ 0 h 3067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770239" h="3067050">
                  <a:moveTo>
                    <a:pt x="1533525" y="0"/>
                  </a:moveTo>
                  <a:cubicBezTo>
                    <a:pt x="1904062" y="0"/>
                    <a:pt x="2243906" y="131416"/>
                    <a:pt x="2508989" y="350183"/>
                  </a:cubicBezTo>
                  <a:lnTo>
                    <a:pt x="2583955" y="418316"/>
                  </a:lnTo>
                  <a:lnTo>
                    <a:pt x="2575301" y="418316"/>
                  </a:lnTo>
                  <a:lnTo>
                    <a:pt x="2505283" y="354679"/>
                  </a:lnTo>
                  <a:cubicBezTo>
                    <a:pt x="2241207" y="136744"/>
                    <a:pt x="1902655" y="5827"/>
                    <a:pt x="1533525" y="5827"/>
                  </a:cubicBezTo>
                  <a:cubicBezTo>
                    <a:pt x="689801" y="5827"/>
                    <a:pt x="5827" y="689801"/>
                    <a:pt x="5827" y="1533525"/>
                  </a:cubicBezTo>
                  <a:cubicBezTo>
                    <a:pt x="5827" y="2377249"/>
                    <a:pt x="689801" y="3061223"/>
                    <a:pt x="1533525" y="3061223"/>
                  </a:cubicBezTo>
                  <a:cubicBezTo>
                    <a:pt x="2008120" y="3061223"/>
                    <a:pt x="2432169" y="2844810"/>
                    <a:pt x="2712371" y="2505283"/>
                  </a:cubicBezTo>
                  <a:lnTo>
                    <a:pt x="2762971" y="2437616"/>
                  </a:lnTo>
                  <a:lnTo>
                    <a:pt x="2770239" y="2437616"/>
                  </a:lnTo>
                  <a:lnTo>
                    <a:pt x="2716868" y="2508989"/>
                  </a:lnTo>
                  <a:cubicBezTo>
                    <a:pt x="2435596" y="2849811"/>
                    <a:pt x="2009930" y="3067050"/>
                    <a:pt x="1533525" y="3067050"/>
                  </a:cubicBezTo>
                  <a:cubicBezTo>
                    <a:pt x="686583" y="3067050"/>
                    <a:pt x="0" y="2380467"/>
                    <a:pt x="0" y="1533525"/>
                  </a:cubicBezTo>
                  <a:cubicBezTo>
                    <a:pt x="0" y="686583"/>
                    <a:pt x="686583" y="0"/>
                    <a:pt x="1533525" y="0"/>
                  </a:cubicBezTo>
                  <a:close/>
                </a:path>
              </a:pathLst>
            </a:custGeom>
            <a:gradFill flip="none" rotWithShape="1">
              <a:gsLst>
                <a:gs pos="31000">
                  <a:srgbClr val="25A6FC"/>
                </a:gs>
                <a:gs pos="100000">
                  <a:srgbClr val="02F8FF"/>
                </a:gs>
              </a:gsLst>
              <a:lin ang="16200000" scaled="1"/>
              <a:tileRect/>
            </a:gradFill>
            <a:ln w="254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>
                <a:latin typeface="字魂59号-创粗黑" panose="00000500000000000000" pitchFamily="2" charset="-122"/>
                <a:ea typeface="字魂59号-创粗黑" panose="00000500000000000000" pitchFamily="2" charset="-122"/>
              </a:endParaRPr>
            </a:p>
          </p:txBody>
        </p:sp>
        <p:sp>
          <p:nvSpPr>
            <p:cNvPr id="82" name="任意多边形: 形状 81"/>
            <p:cNvSpPr/>
            <p:nvPr/>
          </p:nvSpPr>
          <p:spPr>
            <a:xfrm>
              <a:off x="5353747" y="2778516"/>
              <a:ext cx="1456483" cy="1371175"/>
            </a:xfrm>
            <a:custGeom>
              <a:avLst/>
              <a:gdLst>
                <a:gd name="connsiteX0" fmla="*/ 3014026 w 3193831"/>
                <a:gd name="connsiteY0" fmla="*/ 2148391 h 3006763"/>
                <a:gd name="connsiteX1" fmla="*/ 3193831 w 3193831"/>
                <a:gd name="connsiteY1" fmla="*/ 2148391 h 3006763"/>
                <a:gd name="connsiteX2" fmla="*/ 3147278 w 3193831"/>
                <a:gd name="connsiteY2" fmla="*/ 2275584 h 3006763"/>
                <a:gd name="connsiteX3" fmla="*/ 2553822 w 3193831"/>
                <a:gd name="connsiteY3" fmla="*/ 2996255 h 3006763"/>
                <a:gd name="connsiteX4" fmla="*/ 2542874 w 3193831"/>
                <a:gd name="connsiteY4" fmla="*/ 3002548 h 3006763"/>
                <a:gd name="connsiteX5" fmla="*/ 2542874 w 3193831"/>
                <a:gd name="connsiteY5" fmla="*/ 2790466 h 3006763"/>
                <a:gd name="connsiteX6" fmla="*/ 2625717 w 3193831"/>
                <a:gd name="connsiteY6" fmla="*/ 2725374 h 3006763"/>
                <a:gd name="connsiteX7" fmla="*/ 2991551 w 3193831"/>
                <a:gd name="connsiteY7" fmla="*/ 2209798 h 3006763"/>
                <a:gd name="connsiteX8" fmla="*/ 69144 w 3193831"/>
                <a:gd name="connsiteY8" fmla="*/ 1168401 h 3006763"/>
                <a:gd name="connsiteX9" fmla="*/ 247045 w 3193831"/>
                <a:gd name="connsiteY9" fmla="*/ 1168401 h 3006763"/>
                <a:gd name="connsiteX10" fmla="*/ 235052 w 3193831"/>
                <a:gd name="connsiteY10" fmla="*/ 1201167 h 3006763"/>
                <a:gd name="connsiteX11" fmla="*/ 169009 w 3193831"/>
                <a:gd name="connsiteY11" fmla="*/ 1638000 h 3006763"/>
                <a:gd name="connsiteX12" fmla="*/ 703586 w 3193831"/>
                <a:gd name="connsiteY12" fmla="*/ 2771545 h 3006763"/>
                <a:gd name="connsiteX13" fmla="*/ 739474 w 3193831"/>
                <a:gd name="connsiteY13" fmla="*/ 2798382 h 3006763"/>
                <a:gd name="connsiteX14" fmla="*/ 739474 w 3193831"/>
                <a:gd name="connsiteY14" fmla="*/ 3006763 h 3006763"/>
                <a:gd name="connsiteX15" fmla="*/ 722179 w 3193831"/>
                <a:gd name="connsiteY15" fmla="*/ 2996255 h 3006763"/>
                <a:gd name="connsiteX16" fmla="*/ 0 w 3193831"/>
                <a:gd name="connsiteY16" fmla="*/ 1638000 h 3006763"/>
                <a:gd name="connsiteX17" fmla="*/ 33279 w 3193831"/>
                <a:gd name="connsiteY17" fmla="*/ 1307886 h 3006763"/>
                <a:gd name="connsiteX18" fmla="*/ 1638000 w 3193831"/>
                <a:gd name="connsiteY18" fmla="*/ 0 h 3006763"/>
                <a:gd name="connsiteX19" fmla="*/ 3078302 w 3193831"/>
                <a:gd name="connsiteY19" fmla="*/ 857232 h 3006763"/>
                <a:gd name="connsiteX20" fmla="*/ 3137438 w 3193831"/>
                <a:gd name="connsiteY20" fmla="*/ 979990 h 3006763"/>
                <a:gd name="connsiteX21" fmla="*/ 2950020 w 3193831"/>
                <a:gd name="connsiteY21" fmla="*/ 979990 h 3006763"/>
                <a:gd name="connsiteX22" fmla="*/ 2929692 w 3193831"/>
                <a:gd name="connsiteY22" fmla="*/ 937792 h 3006763"/>
                <a:gd name="connsiteX23" fmla="*/ 1638000 w 3193831"/>
                <a:gd name="connsiteY23" fmla="*/ 169009 h 3006763"/>
                <a:gd name="connsiteX24" fmla="*/ 816674 w 3193831"/>
                <a:gd name="connsiteY24" fmla="*/ 419890 h 3006763"/>
                <a:gd name="connsiteX25" fmla="*/ 714074 w 3193831"/>
                <a:gd name="connsiteY25" fmla="*/ 496612 h 3006763"/>
                <a:gd name="connsiteX26" fmla="*/ 714074 w 3193831"/>
                <a:gd name="connsiteY26" fmla="*/ 285806 h 3006763"/>
                <a:gd name="connsiteX27" fmla="*/ 722179 w 3193831"/>
                <a:gd name="connsiteY27" fmla="*/ 279745 h 3006763"/>
                <a:gd name="connsiteX28" fmla="*/ 1638000 w 3193831"/>
                <a:gd name="connsiteY28" fmla="*/ 0 h 30067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3193831" h="3006763">
                  <a:moveTo>
                    <a:pt x="3014026" y="2148391"/>
                  </a:moveTo>
                  <a:lnTo>
                    <a:pt x="3193831" y="2148391"/>
                  </a:lnTo>
                  <a:lnTo>
                    <a:pt x="3147278" y="2275584"/>
                  </a:lnTo>
                  <a:cubicBezTo>
                    <a:pt x="3022947" y="2569535"/>
                    <a:pt x="2815248" y="2819639"/>
                    <a:pt x="2553822" y="2996255"/>
                  </a:cubicBezTo>
                  <a:lnTo>
                    <a:pt x="2542874" y="3002548"/>
                  </a:lnTo>
                  <a:lnTo>
                    <a:pt x="2542874" y="2790466"/>
                  </a:lnTo>
                  <a:lnTo>
                    <a:pt x="2625717" y="2725374"/>
                  </a:lnTo>
                  <a:cubicBezTo>
                    <a:pt x="2782241" y="2583111"/>
                    <a:pt x="2907924" y="2407514"/>
                    <a:pt x="2991551" y="2209798"/>
                  </a:cubicBezTo>
                  <a:close/>
                  <a:moveTo>
                    <a:pt x="69144" y="1168401"/>
                  </a:moveTo>
                  <a:lnTo>
                    <a:pt x="247045" y="1168401"/>
                  </a:lnTo>
                  <a:lnTo>
                    <a:pt x="235052" y="1201167"/>
                  </a:lnTo>
                  <a:cubicBezTo>
                    <a:pt x="192131" y="1339163"/>
                    <a:pt x="169009" y="1485881"/>
                    <a:pt x="169009" y="1638000"/>
                  </a:cubicBezTo>
                  <a:cubicBezTo>
                    <a:pt x="169009" y="2094357"/>
                    <a:pt x="377106" y="2502110"/>
                    <a:pt x="703586" y="2771545"/>
                  </a:cubicBezTo>
                  <a:lnTo>
                    <a:pt x="739474" y="2798382"/>
                  </a:lnTo>
                  <a:lnTo>
                    <a:pt x="739474" y="3006763"/>
                  </a:lnTo>
                  <a:lnTo>
                    <a:pt x="722179" y="2996255"/>
                  </a:lnTo>
                  <a:cubicBezTo>
                    <a:pt x="286468" y="2701895"/>
                    <a:pt x="0" y="2203402"/>
                    <a:pt x="0" y="1638000"/>
                  </a:cubicBezTo>
                  <a:cubicBezTo>
                    <a:pt x="0" y="1524920"/>
                    <a:pt x="11459" y="1414516"/>
                    <a:pt x="33279" y="1307886"/>
                  </a:cubicBezTo>
                  <a:close/>
                  <a:moveTo>
                    <a:pt x="1638000" y="0"/>
                  </a:moveTo>
                  <a:cubicBezTo>
                    <a:pt x="2259942" y="0"/>
                    <a:pt x="2800925" y="346626"/>
                    <a:pt x="3078302" y="857232"/>
                  </a:cubicBezTo>
                  <a:lnTo>
                    <a:pt x="3137438" y="979990"/>
                  </a:lnTo>
                  <a:lnTo>
                    <a:pt x="2950020" y="979990"/>
                  </a:lnTo>
                  <a:lnTo>
                    <a:pt x="2929692" y="937792"/>
                  </a:lnTo>
                  <a:cubicBezTo>
                    <a:pt x="2680934" y="479870"/>
                    <a:pt x="2195770" y="169009"/>
                    <a:pt x="1638000" y="169009"/>
                  </a:cubicBezTo>
                  <a:cubicBezTo>
                    <a:pt x="1333762" y="169009"/>
                    <a:pt x="1051126" y="261497"/>
                    <a:pt x="816674" y="419890"/>
                  </a:cubicBezTo>
                  <a:lnTo>
                    <a:pt x="714074" y="496612"/>
                  </a:lnTo>
                  <a:lnTo>
                    <a:pt x="714074" y="285806"/>
                  </a:lnTo>
                  <a:lnTo>
                    <a:pt x="722179" y="279745"/>
                  </a:lnTo>
                  <a:cubicBezTo>
                    <a:pt x="983605" y="103129"/>
                    <a:pt x="1298759" y="0"/>
                    <a:pt x="1638000" y="0"/>
                  </a:cubicBezTo>
                  <a:close/>
                </a:path>
              </a:pathLst>
            </a:custGeom>
            <a:gradFill flip="none" rotWithShape="1">
              <a:gsLst>
                <a:gs pos="31000">
                  <a:srgbClr val="25A6FC"/>
                </a:gs>
                <a:gs pos="100000">
                  <a:srgbClr val="02F8FF"/>
                </a:gs>
              </a:gsLst>
              <a:lin ang="16200000" scaled="1"/>
              <a:tileRect/>
            </a:gradFill>
            <a:ln w="254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>
                <a:latin typeface="字魂59号-创粗黑" panose="00000500000000000000" pitchFamily="2" charset="-122"/>
                <a:ea typeface="字魂59号-创粗黑" panose="00000500000000000000" pitchFamily="2" charset="-122"/>
              </a:endParaRPr>
            </a:p>
          </p:txBody>
        </p:sp>
        <p:sp>
          <p:nvSpPr>
            <p:cNvPr id="83" name="圆: 空心 82"/>
            <p:cNvSpPr/>
            <p:nvPr/>
          </p:nvSpPr>
          <p:spPr>
            <a:xfrm>
              <a:off x="5468361" y="2893129"/>
              <a:ext cx="1264727" cy="1264728"/>
            </a:xfrm>
            <a:prstGeom prst="donut">
              <a:avLst>
                <a:gd name="adj" fmla="val 571"/>
              </a:avLst>
            </a:prstGeom>
            <a:gradFill flip="none" rotWithShape="1">
              <a:gsLst>
                <a:gs pos="31000">
                  <a:srgbClr val="25A6FC">
                    <a:alpha val="40000"/>
                  </a:srgbClr>
                </a:gs>
                <a:gs pos="100000">
                  <a:srgbClr val="02F8FF">
                    <a:alpha val="20000"/>
                  </a:srgbClr>
                </a:gs>
              </a:gsLst>
              <a:lin ang="16200000" scaled="1"/>
              <a:tileRect/>
            </a:gradFill>
            <a:ln w="254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>
                <a:latin typeface="字魂59号-创粗黑" panose="00000500000000000000" pitchFamily="2" charset="-122"/>
                <a:ea typeface="字魂59号-创粗黑" panose="00000500000000000000" pitchFamily="2" charset="-122"/>
              </a:endParaRPr>
            </a:p>
          </p:txBody>
        </p:sp>
        <p:sp>
          <p:nvSpPr>
            <p:cNvPr id="84" name="椭圆 83"/>
            <p:cNvSpPr/>
            <p:nvPr/>
          </p:nvSpPr>
          <p:spPr>
            <a:xfrm>
              <a:off x="5554869" y="2979636"/>
              <a:ext cx="1091714" cy="1091713"/>
            </a:xfrm>
            <a:prstGeom prst="ellipse">
              <a:avLst/>
            </a:prstGeom>
            <a:gradFill flip="none" rotWithShape="1">
              <a:gsLst>
                <a:gs pos="31000">
                  <a:srgbClr val="25A6FC"/>
                </a:gs>
                <a:gs pos="100000">
                  <a:srgbClr val="02F8FF"/>
                </a:gs>
              </a:gsLst>
              <a:lin ang="16200000" scaled="1"/>
              <a:tileRect/>
            </a:gradFill>
            <a:ln w="254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>
                <a:latin typeface="字魂59号-创粗黑" panose="00000500000000000000" pitchFamily="2" charset="-122"/>
                <a:ea typeface="字魂59号-创粗黑" panose="00000500000000000000" pitchFamily="2" charset="-122"/>
              </a:endParaRPr>
            </a:p>
          </p:txBody>
        </p:sp>
      </p:grpSp>
      <p:grpSp>
        <p:nvGrpSpPr>
          <p:cNvPr id="86" name="组合 85"/>
          <p:cNvGrpSpPr/>
          <p:nvPr/>
        </p:nvGrpSpPr>
        <p:grpSpPr>
          <a:xfrm>
            <a:off x="8759846" y="5246530"/>
            <a:ext cx="662594" cy="657967"/>
            <a:chOff x="5353747" y="2778516"/>
            <a:chExt cx="1456483" cy="1446310"/>
          </a:xfrm>
        </p:grpSpPr>
        <p:sp>
          <p:nvSpPr>
            <p:cNvPr id="3" name="任意多边形: 形状 86"/>
            <p:cNvSpPr/>
            <p:nvPr/>
          </p:nvSpPr>
          <p:spPr>
            <a:xfrm>
              <a:off x="5401391" y="2826159"/>
              <a:ext cx="1263312" cy="1398667"/>
            </a:xfrm>
            <a:custGeom>
              <a:avLst/>
              <a:gdLst>
                <a:gd name="connsiteX0" fmla="*/ 1533525 w 2770239"/>
                <a:gd name="connsiteY0" fmla="*/ 0 h 3067050"/>
                <a:gd name="connsiteX1" fmla="*/ 2508989 w 2770239"/>
                <a:gd name="connsiteY1" fmla="*/ 350183 h 3067050"/>
                <a:gd name="connsiteX2" fmla="*/ 2583955 w 2770239"/>
                <a:gd name="connsiteY2" fmla="*/ 418316 h 3067050"/>
                <a:gd name="connsiteX3" fmla="*/ 2575301 w 2770239"/>
                <a:gd name="connsiteY3" fmla="*/ 418316 h 3067050"/>
                <a:gd name="connsiteX4" fmla="*/ 2505283 w 2770239"/>
                <a:gd name="connsiteY4" fmla="*/ 354679 h 3067050"/>
                <a:gd name="connsiteX5" fmla="*/ 1533525 w 2770239"/>
                <a:gd name="connsiteY5" fmla="*/ 5827 h 3067050"/>
                <a:gd name="connsiteX6" fmla="*/ 5827 w 2770239"/>
                <a:gd name="connsiteY6" fmla="*/ 1533525 h 3067050"/>
                <a:gd name="connsiteX7" fmla="*/ 1533525 w 2770239"/>
                <a:gd name="connsiteY7" fmla="*/ 3061223 h 3067050"/>
                <a:gd name="connsiteX8" fmla="*/ 2712371 w 2770239"/>
                <a:gd name="connsiteY8" fmla="*/ 2505283 h 3067050"/>
                <a:gd name="connsiteX9" fmla="*/ 2762971 w 2770239"/>
                <a:gd name="connsiteY9" fmla="*/ 2437616 h 3067050"/>
                <a:gd name="connsiteX10" fmla="*/ 2770239 w 2770239"/>
                <a:gd name="connsiteY10" fmla="*/ 2437616 h 3067050"/>
                <a:gd name="connsiteX11" fmla="*/ 2716868 w 2770239"/>
                <a:gd name="connsiteY11" fmla="*/ 2508989 h 3067050"/>
                <a:gd name="connsiteX12" fmla="*/ 1533525 w 2770239"/>
                <a:gd name="connsiteY12" fmla="*/ 3067050 h 3067050"/>
                <a:gd name="connsiteX13" fmla="*/ 0 w 2770239"/>
                <a:gd name="connsiteY13" fmla="*/ 1533525 h 3067050"/>
                <a:gd name="connsiteX14" fmla="*/ 1533525 w 2770239"/>
                <a:gd name="connsiteY14" fmla="*/ 0 h 3067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770239" h="3067050">
                  <a:moveTo>
                    <a:pt x="1533525" y="0"/>
                  </a:moveTo>
                  <a:cubicBezTo>
                    <a:pt x="1904062" y="0"/>
                    <a:pt x="2243906" y="131416"/>
                    <a:pt x="2508989" y="350183"/>
                  </a:cubicBezTo>
                  <a:lnTo>
                    <a:pt x="2583955" y="418316"/>
                  </a:lnTo>
                  <a:lnTo>
                    <a:pt x="2575301" y="418316"/>
                  </a:lnTo>
                  <a:lnTo>
                    <a:pt x="2505283" y="354679"/>
                  </a:lnTo>
                  <a:cubicBezTo>
                    <a:pt x="2241207" y="136744"/>
                    <a:pt x="1902655" y="5827"/>
                    <a:pt x="1533525" y="5827"/>
                  </a:cubicBezTo>
                  <a:cubicBezTo>
                    <a:pt x="689801" y="5827"/>
                    <a:pt x="5827" y="689801"/>
                    <a:pt x="5827" y="1533525"/>
                  </a:cubicBezTo>
                  <a:cubicBezTo>
                    <a:pt x="5827" y="2377249"/>
                    <a:pt x="689801" y="3061223"/>
                    <a:pt x="1533525" y="3061223"/>
                  </a:cubicBezTo>
                  <a:cubicBezTo>
                    <a:pt x="2008120" y="3061223"/>
                    <a:pt x="2432169" y="2844810"/>
                    <a:pt x="2712371" y="2505283"/>
                  </a:cubicBezTo>
                  <a:lnTo>
                    <a:pt x="2762971" y="2437616"/>
                  </a:lnTo>
                  <a:lnTo>
                    <a:pt x="2770239" y="2437616"/>
                  </a:lnTo>
                  <a:lnTo>
                    <a:pt x="2716868" y="2508989"/>
                  </a:lnTo>
                  <a:cubicBezTo>
                    <a:pt x="2435596" y="2849811"/>
                    <a:pt x="2009930" y="3067050"/>
                    <a:pt x="1533525" y="3067050"/>
                  </a:cubicBezTo>
                  <a:cubicBezTo>
                    <a:pt x="686583" y="3067050"/>
                    <a:pt x="0" y="2380467"/>
                    <a:pt x="0" y="1533525"/>
                  </a:cubicBezTo>
                  <a:cubicBezTo>
                    <a:pt x="0" y="686583"/>
                    <a:pt x="686583" y="0"/>
                    <a:pt x="1533525" y="0"/>
                  </a:cubicBezTo>
                  <a:close/>
                </a:path>
              </a:pathLst>
            </a:custGeom>
            <a:gradFill flip="none" rotWithShape="1">
              <a:gsLst>
                <a:gs pos="31000">
                  <a:srgbClr val="25A6FC"/>
                </a:gs>
                <a:gs pos="100000">
                  <a:srgbClr val="02F8FF"/>
                </a:gs>
              </a:gsLst>
              <a:lin ang="16200000" scaled="1"/>
              <a:tileRect/>
            </a:gradFill>
            <a:ln w="254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>
                <a:latin typeface="字魂59号-创粗黑" panose="00000500000000000000" pitchFamily="2" charset="-122"/>
                <a:ea typeface="字魂59号-创粗黑" panose="00000500000000000000" pitchFamily="2" charset="-122"/>
              </a:endParaRPr>
            </a:p>
          </p:txBody>
        </p:sp>
        <p:sp>
          <p:nvSpPr>
            <p:cNvPr id="4" name="任意多边形: 形状 87"/>
            <p:cNvSpPr/>
            <p:nvPr/>
          </p:nvSpPr>
          <p:spPr>
            <a:xfrm>
              <a:off x="5353747" y="2778516"/>
              <a:ext cx="1456483" cy="1371175"/>
            </a:xfrm>
            <a:custGeom>
              <a:avLst/>
              <a:gdLst>
                <a:gd name="connsiteX0" fmla="*/ 3014026 w 3193831"/>
                <a:gd name="connsiteY0" fmla="*/ 2148391 h 3006763"/>
                <a:gd name="connsiteX1" fmla="*/ 3193831 w 3193831"/>
                <a:gd name="connsiteY1" fmla="*/ 2148391 h 3006763"/>
                <a:gd name="connsiteX2" fmla="*/ 3147278 w 3193831"/>
                <a:gd name="connsiteY2" fmla="*/ 2275584 h 3006763"/>
                <a:gd name="connsiteX3" fmla="*/ 2553822 w 3193831"/>
                <a:gd name="connsiteY3" fmla="*/ 2996255 h 3006763"/>
                <a:gd name="connsiteX4" fmla="*/ 2542874 w 3193831"/>
                <a:gd name="connsiteY4" fmla="*/ 3002548 h 3006763"/>
                <a:gd name="connsiteX5" fmla="*/ 2542874 w 3193831"/>
                <a:gd name="connsiteY5" fmla="*/ 2790466 h 3006763"/>
                <a:gd name="connsiteX6" fmla="*/ 2625717 w 3193831"/>
                <a:gd name="connsiteY6" fmla="*/ 2725374 h 3006763"/>
                <a:gd name="connsiteX7" fmla="*/ 2991551 w 3193831"/>
                <a:gd name="connsiteY7" fmla="*/ 2209798 h 3006763"/>
                <a:gd name="connsiteX8" fmla="*/ 69144 w 3193831"/>
                <a:gd name="connsiteY8" fmla="*/ 1168401 h 3006763"/>
                <a:gd name="connsiteX9" fmla="*/ 247045 w 3193831"/>
                <a:gd name="connsiteY9" fmla="*/ 1168401 h 3006763"/>
                <a:gd name="connsiteX10" fmla="*/ 235052 w 3193831"/>
                <a:gd name="connsiteY10" fmla="*/ 1201167 h 3006763"/>
                <a:gd name="connsiteX11" fmla="*/ 169009 w 3193831"/>
                <a:gd name="connsiteY11" fmla="*/ 1638000 h 3006763"/>
                <a:gd name="connsiteX12" fmla="*/ 703586 w 3193831"/>
                <a:gd name="connsiteY12" fmla="*/ 2771545 h 3006763"/>
                <a:gd name="connsiteX13" fmla="*/ 739474 w 3193831"/>
                <a:gd name="connsiteY13" fmla="*/ 2798382 h 3006763"/>
                <a:gd name="connsiteX14" fmla="*/ 739474 w 3193831"/>
                <a:gd name="connsiteY14" fmla="*/ 3006763 h 3006763"/>
                <a:gd name="connsiteX15" fmla="*/ 722179 w 3193831"/>
                <a:gd name="connsiteY15" fmla="*/ 2996255 h 3006763"/>
                <a:gd name="connsiteX16" fmla="*/ 0 w 3193831"/>
                <a:gd name="connsiteY16" fmla="*/ 1638000 h 3006763"/>
                <a:gd name="connsiteX17" fmla="*/ 33279 w 3193831"/>
                <a:gd name="connsiteY17" fmla="*/ 1307886 h 3006763"/>
                <a:gd name="connsiteX18" fmla="*/ 1638000 w 3193831"/>
                <a:gd name="connsiteY18" fmla="*/ 0 h 3006763"/>
                <a:gd name="connsiteX19" fmla="*/ 3078302 w 3193831"/>
                <a:gd name="connsiteY19" fmla="*/ 857232 h 3006763"/>
                <a:gd name="connsiteX20" fmla="*/ 3137438 w 3193831"/>
                <a:gd name="connsiteY20" fmla="*/ 979990 h 3006763"/>
                <a:gd name="connsiteX21" fmla="*/ 2950020 w 3193831"/>
                <a:gd name="connsiteY21" fmla="*/ 979990 h 3006763"/>
                <a:gd name="connsiteX22" fmla="*/ 2929692 w 3193831"/>
                <a:gd name="connsiteY22" fmla="*/ 937792 h 3006763"/>
                <a:gd name="connsiteX23" fmla="*/ 1638000 w 3193831"/>
                <a:gd name="connsiteY23" fmla="*/ 169009 h 3006763"/>
                <a:gd name="connsiteX24" fmla="*/ 816674 w 3193831"/>
                <a:gd name="connsiteY24" fmla="*/ 419890 h 3006763"/>
                <a:gd name="connsiteX25" fmla="*/ 714074 w 3193831"/>
                <a:gd name="connsiteY25" fmla="*/ 496612 h 3006763"/>
                <a:gd name="connsiteX26" fmla="*/ 714074 w 3193831"/>
                <a:gd name="connsiteY26" fmla="*/ 285806 h 3006763"/>
                <a:gd name="connsiteX27" fmla="*/ 722179 w 3193831"/>
                <a:gd name="connsiteY27" fmla="*/ 279745 h 3006763"/>
                <a:gd name="connsiteX28" fmla="*/ 1638000 w 3193831"/>
                <a:gd name="connsiteY28" fmla="*/ 0 h 30067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3193831" h="3006763">
                  <a:moveTo>
                    <a:pt x="3014026" y="2148391"/>
                  </a:moveTo>
                  <a:lnTo>
                    <a:pt x="3193831" y="2148391"/>
                  </a:lnTo>
                  <a:lnTo>
                    <a:pt x="3147278" y="2275584"/>
                  </a:lnTo>
                  <a:cubicBezTo>
                    <a:pt x="3022947" y="2569535"/>
                    <a:pt x="2815248" y="2819639"/>
                    <a:pt x="2553822" y="2996255"/>
                  </a:cubicBezTo>
                  <a:lnTo>
                    <a:pt x="2542874" y="3002548"/>
                  </a:lnTo>
                  <a:lnTo>
                    <a:pt x="2542874" y="2790466"/>
                  </a:lnTo>
                  <a:lnTo>
                    <a:pt x="2625717" y="2725374"/>
                  </a:lnTo>
                  <a:cubicBezTo>
                    <a:pt x="2782241" y="2583111"/>
                    <a:pt x="2907924" y="2407514"/>
                    <a:pt x="2991551" y="2209798"/>
                  </a:cubicBezTo>
                  <a:close/>
                  <a:moveTo>
                    <a:pt x="69144" y="1168401"/>
                  </a:moveTo>
                  <a:lnTo>
                    <a:pt x="247045" y="1168401"/>
                  </a:lnTo>
                  <a:lnTo>
                    <a:pt x="235052" y="1201167"/>
                  </a:lnTo>
                  <a:cubicBezTo>
                    <a:pt x="192131" y="1339163"/>
                    <a:pt x="169009" y="1485881"/>
                    <a:pt x="169009" y="1638000"/>
                  </a:cubicBezTo>
                  <a:cubicBezTo>
                    <a:pt x="169009" y="2094357"/>
                    <a:pt x="377106" y="2502110"/>
                    <a:pt x="703586" y="2771545"/>
                  </a:cubicBezTo>
                  <a:lnTo>
                    <a:pt x="739474" y="2798382"/>
                  </a:lnTo>
                  <a:lnTo>
                    <a:pt x="739474" y="3006763"/>
                  </a:lnTo>
                  <a:lnTo>
                    <a:pt x="722179" y="2996255"/>
                  </a:lnTo>
                  <a:cubicBezTo>
                    <a:pt x="286468" y="2701895"/>
                    <a:pt x="0" y="2203402"/>
                    <a:pt x="0" y="1638000"/>
                  </a:cubicBezTo>
                  <a:cubicBezTo>
                    <a:pt x="0" y="1524920"/>
                    <a:pt x="11459" y="1414516"/>
                    <a:pt x="33279" y="1307886"/>
                  </a:cubicBezTo>
                  <a:close/>
                  <a:moveTo>
                    <a:pt x="1638000" y="0"/>
                  </a:moveTo>
                  <a:cubicBezTo>
                    <a:pt x="2259942" y="0"/>
                    <a:pt x="2800925" y="346626"/>
                    <a:pt x="3078302" y="857232"/>
                  </a:cubicBezTo>
                  <a:lnTo>
                    <a:pt x="3137438" y="979990"/>
                  </a:lnTo>
                  <a:lnTo>
                    <a:pt x="2950020" y="979990"/>
                  </a:lnTo>
                  <a:lnTo>
                    <a:pt x="2929692" y="937792"/>
                  </a:lnTo>
                  <a:cubicBezTo>
                    <a:pt x="2680934" y="479870"/>
                    <a:pt x="2195770" y="169009"/>
                    <a:pt x="1638000" y="169009"/>
                  </a:cubicBezTo>
                  <a:cubicBezTo>
                    <a:pt x="1333762" y="169009"/>
                    <a:pt x="1051126" y="261497"/>
                    <a:pt x="816674" y="419890"/>
                  </a:cubicBezTo>
                  <a:lnTo>
                    <a:pt x="714074" y="496612"/>
                  </a:lnTo>
                  <a:lnTo>
                    <a:pt x="714074" y="285806"/>
                  </a:lnTo>
                  <a:lnTo>
                    <a:pt x="722179" y="279745"/>
                  </a:lnTo>
                  <a:cubicBezTo>
                    <a:pt x="983605" y="103129"/>
                    <a:pt x="1298759" y="0"/>
                    <a:pt x="1638000" y="0"/>
                  </a:cubicBezTo>
                  <a:close/>
                </a:path>
              </a:pathLst>
            </a:custGeom>
            <a:gradFill flip="none" rotWithShape="1">
              <a:gsLst>
                <a:gs pos="31000">
                  <a:srgbClr val="25A6FC"/>
                </a:gs>
                <a:gs pos="100000">
                  <a:srgbClr val="02F8FF"/>
                </a:gs>
              </a:gsLst>
              <a:lin ang="16200000" scaled="1"/>
              <a:tileRect/>
            </a:gradFill>
            <a:ln w="254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>
                <a:latin typeface="字魂59号-创粗黑" panose="00000500000000000000" pitchFamily="2" charset="-122"/>
                <a:ea typeface="字魂59号-创粗黑" panose="00000500000000000000" pitchFamily="2" charset="-122"/>
              </a:endParaRPr>
            </a:p>
          </p:txBody>
        </p:sp>
        <p:sp>
          <p:nvSpPr>
            <p:cNvPr id="5" name="圆: 空心 88"/>
            <p:cNvSpPr/>
            <p:nvPr/>
          </p:nvSpPr>
          <p:spPr>
            <a:xfrm>
              <a:off x="5468361" y="2893129"/>
              <a:ext cx="1264727" cy="1264728"/>
            </a:xfrm>
            <a:prstGeom prst="donut">
              <a:avLst>
                <a:gd name="adj" fmla="val 571"/>
              </a:avLst>
            </a:prstGeom>
            <a:gradFill flip="none" rotWithShape="1">
              <a:gsLst>
                <a:gs pos="31000">
                  <a:srgbClr val="25A6FC">
                    <a:alpha val="40000"/>
                  </a:srgbClr>
                </a:gs>
                <a:gs pos="100000">
                  <a:srgbClr val="02F8FF">
                    <a:alpha val="20000"/>
                  </a:srgbClr>
                </a:gs>
              </a:gsLst>
              <a:lin ang="16200000" scaled="1"/>
              <a:tileRect/>
            </a:gradFill>
            <a:ln w="254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>
                <a:latin typeface="字魂59号-创粗黑" panose="00000500000000000000" pitchFamily="2" charset="-122"/>
                <a:ea typeface="字魂59号-创粗黑" panose="00000500000000000000" pitchFamily="2" charset="-122"/>
              </a:endParaRPr>
            </a:p>
          </p:txBody>
        </p:sp>
        <p:sp>
          <p:nvSpPr>
            <p:cNvPr id="6" name="椭圆 5"/>
            <p:cNvSpPr/>
            <p:nvPr/>
          </p:nvSpPr>
          <p:spPr>
            <a:xfrm>
              <a:off x="5554869" y="2979636"/>
              <a:ext cx="1091714" cy="1091713"/>
            </a:xfrm>
            <a:prstGeom prst="ellipse">
              <a:avLst/>
            </a:prstGeom>
            <a:gradFill flip="none" rotWithShape="1">
              <a:gsLst>
                <a:gs pos="31000">
                  <a:srgbClr val="25A6FC"/>
                </a:gs>
                <a:gs pos="100000">
                  <a:srgbClr val="02F8FF"/>
                </a:gs>
              </a:gsLst>
              <a:lin ang="16200000" scaled="1"/>
              <a:tileRect/>
            </a:gradFill>
            <a:ln w="254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>
                <a:latin typeface="字魂59号-创粗黑" panose="00000500000000000000" pitchFamily="2" charset="-122"/>
                <a:ea typeface="字魂59号-创粗黑" panose="00000500000000000000" pitchFamily="2" charset="-122"/>
              </a:endParaRPr>
            </a:p>
          </p:txBody>
        </p:sp>
      </p:grpSp>
      <p:cxnSp>
        <p:nvCxnSpPr>
          <p:cNvPr id="93" name="直接连接符 92"/>
          <p:cNvCxnSpPr/>
          <p:nvPr/>
        </p:nvCxnSpPr>
        <p:spPr>
          <a:xfrm>
            <a:off x="6964680" y="3100070"/>
            <a:ext cx="8255" cy="1221740"/>
          </a:xfrm>
          <a:prstGeom prst="line">
            <a:avLst/>
          </a:prstGeom>
          <a:ln w="12700" cap="rnd">
            <a:gradFill flip="none" rotWithShape="1">
              <a:gsLst>
                <a:gs pos="0">
                  <a:srgbClr val="25A6FC"/>
                </a:gs>
                <a:gs pos="100000">
                  <a:srgbClr val="02F8FF">
                    <a:alpha val="0"/>
                  </a:srgbClr>
                </a:gs>
              </a:gsLst>
              <a:lin ang="5400000" scaled="1"/>
              <a:tileRect/>
            </a:gradFill>
            <a:round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直接连接符 94"/>
          <p:cNvCxnSpPr/>
          <p:nvPr/>
        </p:nvCxnSpPr>
        <p:spPr>
          <a:xfrm flipH="1">
            <a:off x="2627630" y="4550410"/>
            <a:ext cx="7620" cy="862965"/>
          </a:xfrm>
          <a:prstGeom prst="line">
            <a:avLst/>
          </a:prstGeom>
          <a:ln w="12700" cap="rnd">
            <a:gradFill flip="none" rotWithShape="1">
              <a:gsLst>
                <a:gs pos="0">
                  <a:srgbClr val="25A6FC"/>
                </a:gs>
                <a:gs pos="100000">
                  <a:srgbClr val="02F8FF">
                    <a:alpha val="0"/>
                  </a:srgbClr>
                </a:gs>
              </a:gsLst>
              <a:lin ang="5400000" scaled="1"/>
              <a:tileRect/>
            </a:gradFill>
            <a:round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直接连接符 95"/>
          <p:cNvCxnSpPr/>
          <p:nvPr/>
        </p:nvCxnSpPr>
        <p:spPr>
          <a:xfrm>
            <a:off x="9099470" y="4241738"/>
            <a:ext cx="0" cy="1013178"/>
          </a:xfrm>
          <a:prstGeom prst="line">
            <a:avLst/>
          </a:prstGeom>
          <a:ln w="12700" cap="rnd">
            <a:gradFill flip="none" rotWithShape="1">
              <a:gsLst>
                <a:gs pos="0">
                  <a:srgbClr val="25A6FC"/>
                </a:gs>
                <a:gs pos="100000">
                  <a:srgbClr val="02F8FF">
                    <a:alpha val="0"/>
                  </a:srgbClr>
                </a:gs>
              </a:gsLst>
              <a:lin ang="5400000" scaled="1"/>
              <a:tileRect/>
            </a:gradFill>
            <a:round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文本框 98"/>
          <p:cNvSpPr txBox="1"/>
          <p:nvPr>
            <p:custDataLst>
              <p:tags r:id="rId5"/>
            </p:custDataLst>
          </p:nvPr>
        </p:nvSpPr>
        <p:spPr>
          <a:xfrm>
            <a:off x="-285750" y="3376295"/>
            <a:ext cx="3154680" cy="107632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r"/>
            <a:r>
              <a:rPr lang="zh-CN" altLang="en-US" sz="2400" dirty="0">
                <a:gradFill flip="none" rotWithShape="1">
                  <a:gsLst>
                    <a:gs pos="2000">
                      <a:srgbClr val="02F8FF"/>
                    </a:gs>
                    <a:gs pos="100000">
                      <a:srgbClr val="25A6FC"/>
                    </a:gs>
                  </a:gsLst>
                  <a:lin ang="5400000" scaled="1"/>
                  <a:tileRect/>
                </a:gra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安徽省教学名师</a:t>
            </a:r>
          </a:p>
          <a:p>
            <a:pPr algn="r"/>
            <a:r>
              <a:rPr lang="zh-CN" altLang="en-US" sz="4000" i="1" dirty="0">
                <a:solidFill>
                  <a:schemeClr val="bg1"/>
                </a:solidFill>
                <a:latin typeface="字魂128号-武侠缥缈体" panose="00000500000000000000" charset="-122"/>
                <a:ea typeface="字魂128号-武侠缥缈体" panose="00000500000000000000" charset="-122"/>
                <a:sym typeface="+mn-ea"/>
              </a:rPr>
              <a:t>  </a:t>
            </a:r>
            <a:r>
              <a:rPr lang="en-US" altLang="zh-CN" sz="4000" i="1" dirty="0">
                <a:solidFill>
                  <a:schemeClr val="bg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 </a:t>
            </a:r>
            <a:r>
              <a:rPr lang="zh-CN" altLang="en-US" sz="2400" dirty="0">
                <a:gradFill flip="none" rotWithShape="1">
                  <a:gsLst>
                    <a:gs pos="2000">
                      <a:srgbClr val="02F8FF"/>
                    </a:gs>
                    <a:gs pos="100000">
                      <a:srgbClr val="25A6FC"/>
                    </a:gs>
                  </a:gsLst>
                  <a:lin ang="5400000" scaled="1"/>
                  <a:tileRect/>
                </a:gra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人</a:t>
            </a:r>
            <a:endParaRPr lang="zh-CN" altLang="en-US" sz="4000" dirty="0">
              <a:solidFill>
                <a:schemeClr val="bg1"/>
              </a:solidFill>
              <a:latin typeface="字魂59号-创粗黑" panose="00000500000000000000" pitchFamily="2" charset="-122"/>
              <a:ea typeface="字魂59号-创粗黑" panose="00000500000000000000" pitchFamily="2" charset="-122"/>
              <a:sym typeface="+mn-ea"/>
            </a:endParaRPr>
          </a:p>
        </p:txBody>
      </p:sp>
      <p:sp>
        <p:nvSpPr>
          <p:cNvPr id="102" name="文本框 101"/>
          <p:cNvSpPr txBox="1"/>
          <p:nvPr/>
        </p:nvSpPr>
        <p:spPr>
          <a:xfrm>
            <a:off x="7217410" y="2568575"/>
            <a:ext cx="2383155" cy="107632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zh-CN" altLang="en-US" sz="2400" dirty="0">
                <a:gradFill flip="none" rotWithShape="1">
                  <a:gsLst>
                    <a:gs pos="2000">
                      <a:srgbClr val="02F8FF"/>
                    </a:gs>
                    <a:gs pos="100000">
                      <a:srgbClr val="25A6FC"/>
                    </a:gs>
                  </a:gsLst>
                  <a:lin ang="5400000" scaled="1"/>
                  <a:tileRect/>
                </a:gra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卓越教学新秀</a:t>
            </a:r>
            <a:r>
              <a:rPr lang="en-US" altLang="zh-CN" sz="2400" dirty="0">
                <a:gradFill flip="none" rotWithShape="1">
                  <a:gsLst>
                    <a:gs pos="2000">
                      <a:srgbClr val="02F8FF"/>
                    </a:gs>
                    <a:gs pos="100000">
                      <a:srgbClr val="25A6FC"/>
                    </a:gs>
                  </a:gsLst>
                  <a:lin ang="5400000" scaled="1"/>
                  <a:tileRect/>
                </a:gra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      </a:t>
            </a:r>
          </a:p>
          <a:p>
            <a:r>
              <a:rPr lang="en-US" altLang="zh-CN" sz="4000" dirty="0">
                <a:gradFill flip="none" rotWithShape="1">
                  <a:gsLst>
                    <a:gs pos="2000">
                      <a:srgbClr val="02F8FF"/>
                    </a:gs>
                    <a:gs pos="100000">
                      <a:srgbClr val="25A6FC"/>
                    </a:gs>
                  </a:gsLst>
                  <a:lin ang="5400000" scaled="1"/>
                  <a:tileRect/>
                </a:gra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 </a:t>
            </a:r>
            <a:r>
              <a:rPr lang="en-US" altLang="zh-CN" sz="4000" i="1" dirty="0">
                <a:solidFill>
                  <a:schemeClr val="bg1"/>
                </a:solidFill>
                <a:latin typeface="字魂128号-武侠缥缈体" panose="00000500000000000000" charset="-122"/>
                <a:ea typeface="字魂128号-武侠缥缈体" panose="00000500000000000000" charset="-122"/>
                <a:sym typeface="+mn-ea"/>
              </a:rPr>
              <a:t> </a:t>
            </a:r>
            <a:r>
              <a:rPr lang="zh-CN" altLang="en-US" sz="2400" dirty="0">
                <a:gradFill flip="none" rotWithShape="1">
                  <a:gsLst>
                    <a:gs pos="2000">
                      <a:srgbClr val="02F8FF"/>
                    </a:gs>
                    <a:gs pos="100000">
                      <a:srgbClr val="25A6FC"/>
                    </a:gs>
                  </a:gsLst>
                  <a:lin ang="5400000" scaled="1"/>
                  <a:tileRect/>
                </a:gra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人</a:t>
            </a:r>
            <a:r>
              <a:rPr lang="en-US" altLang="zh-CN" sz="2400" dirty="0">
                <a:gradFill flip="none" rotWithShape="1">
                  <a:gsLst>
                    <a:gs pos="2000">
                      <a:srgbClr val="02F8FF"/>
                    </a:gs>
                    <a:gs pos="100000">
                      <a:srgbClr val="25A6FC"/>
                    </a:gs>
                  </a:gsLst>
                  <a:lin ang="5400000" scaled="1"/>
                  <a:tileRect/>
                </a:gra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 </a:t>
            </a:r>
          </a:p>
        </p:txBody>
      </p:sp>
      <p:sp>
        <p:nvSpPr>
          <p:cNvPr id="105" name="文本框 104"/>
          <p:cNvSpPr txBox="1"/>
          <p:nvPr/>
        </p:nvSpPr>
        <p:spPr>
          <a:xfrm>
            <a:off x="9422130" y="3576955"/>
            <a:ext cx="2200910" cy="107632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zh-CN" altLang="en-US" sz="2400" dirty="0">
                <a:gradFill flip="none" rotWithShape="1">
                  <a:gsLst>
                    <a:gs pos="2000">
                      <a:srgbClr val="02F8FF"/>
                    </a:gs>
                    <a:gs pos="100000">
                      <a:srgbClr val="25A6FC"/>
                    </a:gs>
                  </a:gsLst>
                  <a:lin ang="5400000" scaled="1"/>
                  <a:tileRect/>
                </a:gra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省级教学团队</a:t>
            </a:r>
          </a:p>
          <a:p>
            <a:r>
              <a:rPr lang="en-US" altLang="zh-CN" sz="4000" i="1" dirty="0">
                <a:solidFill>
                  <a:schemeClr val="bg1"/>
                </a:solidFill>
                <a:latin typeface="字魂128号-武侠缥缈体" panose="00000500000000000000" charset="-122"/>
                <a:ea typeface="字魂128号-武侠缥缈体" panose="00000500000000000000" charset="-122"/>
                <a:sym typeface="+mn-ea"/>
              </a:rPr>
              <a:t>   </a:t>
            </a:r>
            <a:r>
              <a:rPr lang="zh-CN" altLang="en-US" sz="2400" dirty="0">
                <a:gradFill flip="none" rotWithShape="1">
                  <a:gsLst>
                    <a:gs pos="2000">
                      <a:srgbClr val="02F8FF"/>
                    </a:gs>
                    <a:gs pos="100000">
                      <a:srgbClr val="25A6FC"/>
                    </a:gs>
                  </a:gsLst>
                  <a:lin ang="5400000" scaled="1"/>
                  <a:tileRect/>
                </a:gra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支</a:t>
            </a:r>
            <a:endParaRPr lang="zh-CN" altLang="en-US" sz="2400" dirty="0">
              <a:gradFill flip="none" rotWithShape="1">
                <a:gsLst>
                  <a:gs pos="2000">
                    <a:srgbClr val="02F8FF"/>
                  </a:gs>
                  <a:gs pos="100000">
                    <a:srgbClr val="25A6FC"/>
                  </a:gs>
                </a:gsLst>
                <a:lin ang="5400000" scaled="1"/>
                <a:tileRect/>
              </a:gradFill>
              <a:latin typeface="字魂59号-创粗黑" panose="00000500000000000000" pitchFamily="2" charset="-122"/>
              <a:ea typeface="字魂59号-创粗黑" panose="00000500000000000000" pitchFamily="2" charset="-122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4391352" y="4464845"/>
            <a:ext cx="662594" cy="657967"/>
            <a:chOff x="5353747" y="2778516"/>
            <a:chExt cx="1456483" cy="1446310"/>
          </a:xfrm>
        </p:grpSpPr>
        <p:sp>
          <p:nvSpPr>
            <p:cNvPr id="9" name="任意多边形: 形状 74"/>
            <p:cNvSpPr/>
            <p:nvPr/>
          </p:nvSpPr>
          <p:spPr>
            <a:xfrm>
              <a:off x="5401391" y="2826159"/>
              <a:ext cx="1263312" cy="1398667"/>
            </a:xfrm>
            <a:custGeom>
              <a:avLst/>
              <a:gdLst>
                <a:gd name="connsiteX0" fmla="*/ 1533525 w 2770239"/>
                <a:gd name="connsiteY0" fmla="*/ 0 h 3067050"/>
                <a:gd name="connsiteX1" fmla="*/ 2508989 w 2770239"/>
                <a:gd name="connsiteY1" fmla="*/ 350183 h 3067050"/>
                <a:gd name="connsiteX2" fmla="*/ 2583955 w 2770239"/>
                <a:gd name="connsiteY2" fmla="*/ 418316 h 3067050"/>
                <a:gd name="connsiteX3" fmla="*/ 2575301 w 2770239"/>
                <a:gd name="connsiteY3" fmla="*/ 418316 h 3067050"/>
                <a:gd name="connsiteX4" fmla="*/ 2505283 w 2770239"/>
                <a:gd name="connsiteY4" fmla="*/ 354679 h 3067050"/>
                <a:gd name="connsiteX5" fmla="*/ 1533525 w 2770239"/>
                <a:gd name="connsiteY5" fmla="*/ 5827 h 3067050"/>
                <a:gd name="connsiteX6" fmla="*/ 5827 w 2770239"/>
                <a:gd name="connsiteY6" fmla="*/ 1533525 h 3067050"/>
                <a:gd name="connsiteX7" fmla="*/ 1533525 w 2770239"/>
                <a:gd name="connsiteY7" fmla="*/ 3061223 h 3067050"/>
                <a:gd name="connsiteX8" fmla="*/ 2712371 w 2770239"/>
                <a:gd name="connsiteY8" fmla="*/ 2505283 h 3067050"/>
                <a:gd name="connsiteX9" fmla="*/ 2762971 w 2770239"/>
                <a:gd name="connsiteY9" fmla="*/ 2437616 h 3067050"/>
                <a:gd name="connsiteX10" fmla="*/ 2770239 w 2770239"/>
                <a:gd name="connsiteY10" fmla="*/ 2437616 h 3067050"/>
                <a:gd name="connsiteX11" fmla="*/ 2716868 w 2770239"/>
                <a:gd name="connsiteY11" fmla="*/ 2508989 h 3067050"/>
                <a:gd name="connsiteX12" fmla="*/ 1533525 w 2770239"/>
                <a:gd name="connsiteY12" fmla="*/ 3067050 h 3067050"/>
                <a:gd name="connsiteX13" fmla="*/ 0 w 2770239"/>
                <a:gd name="connsiteY13" fmla="*/ 1533525 h 3067050"/>
                <a:gd name="connsiteX14" fmla="*/ 1533525 w 2770239"/>
                <a:gd name="connsiteY14" fmla="*/ 0 h 3067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770239" h="3067050">
                  <a:moveTo>
                    <a:pt x="1533525" y="0"/>
                  </a:moveTo>
                  <a:cubicBezTo>
                    <a:pt x="1904062" y="0"/>
                    <a:pt x="2243906" y="131416"/>
                    <a:pt x="2508989" y="350183"/>
                  </a:cubicBezTo>
                  <a:lnTo>
                    <a:pt x="2583955" y="418316"/>
                  </a:lnTo>
                  <a:lnTo>
                    <a:pt x="2575301" y="418316"/>
                  </a:lnTo>
                  <a:lnTo>
                    <a:pt x="2505283" y="354679"/>
                  </a:lnTo>
                  <a:cubicBezTo>
                    <a:pt x="2241207" y="136744"/>
                    <a:pt x="1902655" y="5827"/>
                    <a:pt x="1533525" y="5827"/>
                  </a:cubicBezTo>
                  <a:cubicBezTo>
                    <a:pt x="689801" y="5827"/>
                    <a:pt x="5827" y="689801"/>
                    <a:pt x="5827" y="1533525"/>
                  </a:cubicBezTo>
                  <a:cubicBezTo>
                    <a:pt x="5827" y="2377249"/>
                    <a:pt x="689801" y="3061223"/>
                    <a:pt x="1533525" y="3061223"/>
                  </a:cubicBezTo>
                  <a:cubicBezTo>
                    <a:pt x="2008120" y="3061223"/>
                    <a:pt x="2432169" y="2844810"/>
                    <a:pt x="2712371" y="2505283"/>
                  </a:cubicBezTo>
                  <a:lnTo>
                    <a:pt x="2762971" y="2437616"/>
                  </a:lnTo>
                  <a:lnTo>
                    <a:pt x="2770239" y="2437616"/>
                  </a:lnTo>
                  <a:lnTo>
                    <a:pt x="2716868" y="2508989"/>
                  </a:lnTo>
                  <a:cubicBezTo>
                    <a:pt x="2435596" y="2849811"/>
                    <a:pt x="2009930" y="3067050"/>
                    <a:pt x="1533525" y="3067050"/>
                  </a:cubicBezTo>
                  <a:cubicBezTo>
                    <a:pt x="686583" y="3067050"/>
                    <a:pt x="0" y="2380467"/>
                    <a:pt x="0" y="1533525"/>
                  </a:cubicBezTo>
                  <a:cubicBezTo>
                    <a:pt x="0" y="686583"/>
                    <a:pt x="686583" y="0"/>
                    <a:pt x="1533525" y="0"/>
                  </a:cubicBezTo>
                  <a:close/>
                </a:path>
              </a:pathLst>
            </a:custGeom>
            <a:gradFill flip="none" rotWithShape="1">
              <a:gsLst>
                <a:gs pos="31000">
                  <a:srgbClr val="25A6FC"/>
                </a:gs>
                <a:gs pos="100000">
                  <a:srgbClr val="02F8FF"/>
                </a:gs>
              </a:gsLst>
              <a:lin ang="16200000" scaled="1"/>
              <a:tileRect/>
            </a:gradFill>
            <a:ln w="254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>
                <a:latin typeface="字魂59号-创粗黑" panose="00000500000000000000" pitchFamily="2" charset="-122"/>
                <a:ea typeface="字魂59号-创粗黑" panose="00000500000000000000" pitchFamily="2" charset="-122"/>
              </a:endParaRPr>
            </a:p>
          </p:txBody>
        </p:sp>
        <p:sp>
          <p:nvSpPr>
            <p:cNvPr id="10" name="任意多边形: 形状 75"/>
            <p:cNvSpPr/>
            <p:nvPr/>
          </p:nvSpPr>
          <p:spPr>
            <a:xfrm>
              <a:off x="5353747" y="2778516"/>
              <a:ext cx="1456483" cy="1371175"/>
            </a:xfrm>
            <a:custGeom>
              <a:avLst/>
              <a:gdLst>
                <a:gd name="connsiteX0" fmla="*/ 3014026 w 3193831"/>
                <a:gd name="connsiteY0" fmla="*/ 2148391 h 3006763"/>
                <a:gd name="connsiteX1" fmla="*/ 3193831 w 3193831"/>
                <a:gd name="connsiteY1" fmla="*/ 2148391 h 3006763"/>
                <a:gd name="connsiteX2" fmla="*/ 3147278 w 3193831"/>
                <a:gd name="connsiteY2" fmla="*/ 2275584 h 3006763"/>
                <a:gd name="connsiteX3" fmla="*/ 2553822 w 3193831"/>
                <a:gd name="connsiteY3" fmla="*/ 2996255 h 3006763"/>
                <a:gd name="connsiteX4" fmla="*/ 2542874 w 3193831"/>
                <a:gd name="connsiteY4" fmla="*/ 3002548 h 3006763"/>
                <a:gd name="connsiteX5" fmla="*/ 2542874 w 3193831"/>
                <a:gd name="connsiteY5" fmla="*/ 2790466 h 3006763"/>
                <a:gd name="connsiteX6" fmla="*/ 2625717 w 3193831"/>
                <a:gd name="connsiteY6" fmla="*/ 2725374 h 3006763"/>
                <a:gd name="connsiteX7" fmla="*/ 2991551 w 3193831"/>
                <a:gd name="connsiteY7" fmla="*/ 2209798 h 3006763"/>
                <a:gd name="connsiteX8" fmla="*/ 69144 w 3193831"/>
                <a:gd name="connsiteY8" fmla="*/ 1168401 h 3006763"/>
                <a:gd name="connsiteX9" fmla="*/ 247045 w 3193831"/>
                <a:gd name="connsiteY9" fmla="*/ 1168401 h 3006763"/>
                <a:gd name="connsiteX10" fmla="*/ 235052 w 3193831"/>
                <a:gd name="connsiteY10" fmla="*/ 1201167 h 3006763"/>
                <a:gd name="connsiteX11" fmla="*/ 169009 w 3193831"/>
                <a:gd name="connsiteY11" fmla="*/ 1638000 h 3006763"/>
                <a:gd name="connsiteX12" fmla="*/ 703586 w 3193831"/>
                <a:gd name="connsiteY12" fmla="*/ 2771545 h 3006763"/>
                <a:gd name="connsiteX13" fmla="*/ 739474 w 3193831"/>
                <a:gd name="connsiteY13" fmla="*/ 2798382 h 3006763"/>
                <a:gd name="connsiteX14" fmla="*/ 739474 w 3193831"/>
                <a:gd name="connsiteY14" fmla="*/ 3006763 h 3006763"/>
                <a:gd name="connsiteX15" fmla="*/ 722179 w 3193831"/>
                <a:gd name="connsiteY15" fmla="*/ 2996255 h 3006763"/>
                <a:gd name="connsiteX16" fmla="*/ 0 w 3193831"/>
                <a:gd name="connsiteY16" fmla="*/ 1638000 h 3006763"/>
                <a:gd name="connsiteX17" fmla="*/ 33279 w 3193831"/>
                <a:gd name="connsiteY17" fmla="*/ 1307886 h 3006763"/>
                <a:gd name="connsiteX18" fmla="*/ 1638000 w 3193831"/>
                <a:gd name="connsiteY18" fmla="*/ 0 h 3006763"/>
                <a:gd name="connsiteX19" fmla="*/ 3078302 w 3193831"/>
                <a:gd name="connsiteY19" fmla="*/ 857232 h 3006763"/>
                <a:gd name="connsiteX20" fmla="*/ 3137438 w 3193831"/>
                <a:gd name="connsiteY20" fmla="*/ 979990 h 3006763"/>
                <a:gd name="connsiteX21" fmla="*/ 2950020 w 3193831"/>
                <a:gd name="connsiteY21" fmla="*/ 979990 h 3006763"/>
                <a:gd name="connsiteX22" fmla="*/ 2929692 w 3193831"/>
                <a:gd name="connsiteY22" fmla="*/ 937792 h 3006763"/>
                <a:gd name="connsiteX23" fmla="*/ 1638000 w 3193831"/>
                <a:gd name="connsiteY23" fmla="*/ 169009 h 3006763"/>
                <a:gd name="connsiteX24" fmla="*/ 816674 w 3193831"/>
                <a:gd name="connsiteY24" fmla="*/ 419890 h 3006763"/>
                <a:gd name="connsiteX25" fmla="*/ 714074 w 3193831"/>
                <a:gd name="connsiteY25" fmla="*/ 496612 h 3006763"/>
                <a:gd name="connsiteX26" fmla="*/ 714074 w 3193831"/>
                <a:gd name="connsiteY26" fmla="*/ 285806 h 3006763"/>
                <a:gd name="connsiteX27" fmla="*/ 722179 w 3193831"/>
                <a:gd name="connsiteY27" fmla="*/ 279745 h 3006763"/>
                <a:gd name="connsiteX28" fmla="*/ 1638000 w 3193831"/>
                <a:gd name="connsiteY28" fmla="*/ 0 h 30067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3193831" h="3006763">
                  <a:moveTo>
                    <a:pt x="3014026" y="2148391"/>
                  </a:moveTo>
                  <a:lnTo>
                    <a:pt x="3193831" y="2148391"/>
                  </a:lnTo>
                  <a:lnTo>
                    <a:pt x="3147278" y="2275584"/>
                  </a:lnTo>
                  <a:cubicBezTo>
                    <a:pt x="3022947" y="2569535"/>
                    <a:pt x="2815248" y="2819639"/>
                    <a:pt x="2553822" y="2996255"/>
                  </a:cubicBezTo>
                  <a:lnTo>
                    <a:pt x="2542874" y="3002548"/>
                  </a:lnTo>
                  <a:lnTo>
                    <a:pt x="2542874" y="2790466"/>
                  </a:lnTo>
                  <a:lnTo>
                    <a:pt x="2625717" y="2725374"/>
                  </a:lnTo>
                  <a:cubicBezTo>
                    <a:pt x="2782241" y="2583111"/>
                    <a:pt x="2907924" y="2407514"/>
                    <a:pt x="2991551" y="2209798"/>
                  </a:cubicBezTo>
                  <a:close/>
                  <a:moveTo>
                    <a:pt x="69144" y="1168401"/>
                  </a:moveTo>
                  <a:lnTo>
                    <a:pt x="247045" y="1168401"/>
                  </a:lnTo>
                  <a:lnTo>
                    <a:pt x="235052" y="1201167"/>
                  </a:lnTo>
                  <a:cubicBezTo>
                    <a:pt x="192131" y="1339163"/>
                    <a:pt x="169009" y="1485881"/>
                    <a:pt x="169009" y="1638000"/>
                  </a:cubicBezTo>
                  <a:cubicBezTo>
                    <a:pt x="169009" y="2094357"/>
                    <a:pt x="377106" y="2502110"/>
                    <a:pt x="703586" y="2771545"/>
                  </a:cubicBezTo>
                  <a:lnTo>
                    <a:pt x="739474" y="2798382"/>
                  </a:lnTo>
                  <a:lnTo>
                    <a:pt x="739474" y="3006763"/>
                  </a:lnTo>
                  <a:lnTo>
                    <a:pt x="722179" y="2996255"/>
                  </a:lnTo>
                  <a:cubicBezTo>
                    <a:pt x="286468" y="2701895"/>
                    <a:pt x="0" y="2203402"/>
                    <a:pt x="0" y="1638000"/>
                  </a:cubicBezTo>
                  <a:cubicBezTo>
                    <a:pt x="0" y="1524920"/>
                    <a:pt x="11459" y="1414516"/>
                    <a:pt x="33279" y="1307886"/>
                  </a:cubicBezTo>
                  <a:close/>
                  <a:moveTo>
                    <a:pt x="1638000" y="0"/>
                  </a:moveTo>
                  <a:cubicBezTo>
                    <a:pt x="2259942" y="0"/>
                    <a:pt x="2800925" y="346626"/>
                    <a:pt x="3078302" y="857232"/>
                  </a:cubicBezTo>
                  <a:lnTo>
                    <a:pt x="3137438" y="979990"/>
                  </a:lnTo>
                  <a:lnTo>
                    <a:pt x="2950020" y="979990"/>
                  </a:lnTo>
                  <a:lnTo>
                    <a:pt x="2929692" y="937792"/>
                  </a:lnTo>
                  <a:cubicBezTo>
                    <a:pt x="2680934" y="479870"/>
                    <a:pt x="2195770" y="169009"/>
                    <a:pt x="1638000" y="169009"/>
                  </a:cubicBezTo>
                  <a:cubicBezTo>
                    <a:pt x="1333762" y="169009"/>
                    <a:pt x="1051126" y="261497"/>
                    <a:pt x="816674" y="419890"/>
                  </a:cubicBezTo>
                  <a:lnTo>
                    <a:pt x="714074" y="496612"/>
                  </a:lnTo>
                  <a:lnTo>
                    <a:pt x="714074" y="285806"/>
                  </a:lnTo>
                  <a:lnTo>
                    <a:pt x="722179" y="279745"/>
                  </a:lnTo>
                  <a:cubicBezTo>
                    <a:pt x="983605" y="103129"/>
                    <a:pt x="1298759" y="0"/>
                    <a:pt x="1638000" y="0"/>
                  </a:cubicBezTo>
                  <a:close/>
                </a:path>
              </a:pathLst>
            </a:custGeom>
            <a:gradFill flip="none" rotWithShape="1">
              <a:gsLst>
                <a:gs pos="31000">
                  <a:srgbClr val="25A6FC"/>
                </a:gs>
                <a:gs pos="100000">
                  <a:srgbClr val="02F8FF"/>
                </a:gs>
              </a:gsLst>
              <a:lin ang="16200000" scaled="1"/>
              <a:tileRect/>
            </a:gradFill>
            <a:ln w="254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>
                <a:latin typeface="字魂59号-创粗黑" panose="00000500000000000000" pitchFamily="2" charset="-122"/>
                <a:ea typeface="字魂59号-创粗黑" panose="00000500000000000000" pitchFamily="2" charset="-122"/>
              </a:endParaRPr>
            </a:p>
          </p:txBody>
        </p:sp>
        <p:sp>
          <p:nvSpPr>
            <p:cNvPr id="11" name="圆: 空心 76"/>
            <p:cNvSpPr/>
            <p:nvPr/>
          </p:nvSpPr>
          <p:spPr>
            <a:xfrm>
              <a:off x="5468361" y="2893129"/>
              <a:ext cx="1264727" cy="1264728"/>
            </a:xfrm>
            <a:prstGeom prst="donut">
              <a:avLst>
                <a:gd name="adj" fmla="val 571"/>
              </a:avLst>
            </a:prstGeom>
            <a:gradFill flip="none" rotWithShape="1">
              <a:gsLst>
                <a:gs pos="31000">
                  <a:srgbClr val="25A6FC">
                    <a:alpha val="40000"/>
                  </a:srgbClr>
                </a:gs>
                <a:gs pos="100000">
                  <a:srgbClr val="02F8FF">
                    <a:alpha val="20000"/>
                  </a:srgbClr>
                </a:gs>
              </a:gsLst>
              <a:lin ang="16200000" scaled="1"/>
              <a:tileRect/>
            </a:gradFill>
            <a:ln w="254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>
                <a:latin typeface="字魂59号-创粗黑" panose="00000500000000000000" pitchFamily="2" charset="-122"/>
                <a:ea typeface="字魂59号-创粗黑" panose="00000500000000000000" pitchFamily="2" charset="-122"/>
              </a:endParaRPr>
            </a:p>
          </p:txBody>
        </p:sp>
        <p:sp>
          <p:nvSpPr>
            <p:cNvPr id="12" name="椭圆 11"/>
            <p:cNvSpPr/>
            <p:nvPr/>
          </p:nvSpPr>
          <p:spPr>
            <a:xfrm>
              <a:off x="5554869" y="2979636"/>
              <a:ext cx="1091714" cy="1091713"/>
            </a:xfrm>
            <a:prstGeom prst="ellipse">
              <a:avLst/>
            </a:prstGeom>
            <a:gradFill flip="none" rotWithShape="1">
              <a:gsLst>
                <a:gs pos="31000">
                  <a:srgbClr val="25A6FC"/>
                </a:gs>
                <a:gs pos="100000">
                  <a:srgbClr val="02F8FF"/>
                </a:gs>
              </a:gsLst>
              <a:lin ang="16200000" scaled="1"/>
              <a:tileRect/>
            </a:gradFill>
            <a:ln w="254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>
                <a:latin typeface="字魂59号-创粗黑" panose="00000500000000000000" pitchFamily="2" charset="-122"/>
                <a:ea typeface="字魂59号-创粗黑" panose="00000500000000000000" pitchFamily="2" charset="-122"/>
              </a:endParaRPr>
            </a:p>
          </p:txBody>
        </p:sp>
      </p:grpSp>
      <p:cxnSp>
        <p:nvCxnSpPr>
          <p:cNvPr id="14" name="直接连接符 13"/>
          <p:cNvCxnSpPr/>
          <p:nvPr/>
        </p:nvCxnSpPr>
        <p:spPr>
          <a:xfrm>
            <a:off x="4690654" y="3345753"/>
            <a:ext cx="0" cy="1013178"/>
          </a:xfrm>
          <a:prstGeom prst="line">
            <a:avLst/>
          </a:prstGeom>
          <a:ln w="12700" cap="rnd">
            <a:gradFill flip="none" rotWithShape="1">
              <a:gsLst>
                <a:gs pos="0">
                  <a:srgbClr val="25A6FC"/>
                </a:gs>
                <a:gs pos="100000">
                  <a:srgbClr val="02F8FF">
                    <a:alpha val="0"/>
                  </a:srgbClr>
                </a:gs>
              </a:gsLst>
              <a:lin ang="5400000" scaled="1"/>
              <a:tileRect/>
            </a:gradFill>
            <a:round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文本框 14"/>
          <p:cNvSpPr txBox="1"/>
          <p:nvPr/>
        </p:nvSpPr>
        <p:spPr>
          <a:xfrm>
            <a:off x="3144416" y="2556824"/>
            <a:ext cx="2691130" cy="107632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r"/>
            <a:r>
              <a:rPr lang="zh-CN" altLang="en-US" sz="2400" dirty="0">
                <a:gradFill flip="none" rotWithShape="1">
                  <a:gsLst>
                    <a:gs pos="2000">
                      <a:srgbClr val="02F8FF"/>
                    </a:gs>
                    <a:gs pos="100000">
                      <a:srgbClr val="25A6FC"/>
                    </a:gs>
                  </a:gsLst>
                  <a:lin ang="5400000" scaled="1"/>
                  <a:tileRect/>
                </a:gra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安徽省教坛新秀</a:t>
            </a:r>
          </a:p>
          <a:p>
            <a:pPr algn="r"/>
            <a:r>
              <a:rPr lang="en-US" altLang="zh-CN" sz="4000" i="1" dirty="0">
                <a:solidFill>
                  <a:schemeClr val="bg1"/>
                </a:solidFill>
                <a:latin typeface="字魂128号-武侠缥缈体" panose="00000500000000000000" charset="-122"/>
                <a:ea typeface="字魂128号-武侠缥缈体" panose="00000500000000000000" charset="-122"/>
                <a:sym typeface="+mn-ea"/>
              </a:rPr>
              <a:t> </a:t>
            </a:r>
            <a:r>
              <a:rPr lang="zh-CN" altLang="en-US" sz="2400" dirty="0">
                <a:gradFill flip="none" rotWithShape="1">
                  <a:gsLst>
                    <a:gs pos="2000">
                      <a:srgbClr val="02F8FF"/>
                    </a:gs>
                    <a:gs pos="100000">
                      <a:srgbClr val="25A6FC"/>
                    </a:gs>
                  </a:gsLst>
                  <a:lin ang="5400000" scaled="1"/>
                  <a:tileRect/>
                </a:gra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人</a:t>
            </a:r>
            <a:r>
              <a:rPr lang="en-US" altLang="zh-CN" sz="2400" dirty="0">
                <a:gradFill flip="none" rotWithShape="1">
                  <a:gsLst>
                    <a:gs pos="2000">
                      <a:srgbClr val="02F8FF"/>
                    </a:gs>
                    <a:gs pos="100000">
                      <a:srgbClr val="25A6FC"/>
                    </a:gs>
                  </a:gsLst>
                  <a:lin ang="5400000" scaled="1"/>
                  <a:tileRect/>
                </a:gra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 </a:t>
            </a:r>
          </a:p>
        </p:txBody>
      </p:sp>
      <p:sp>
        <p:nvSpPr>
          <p:cNvPr id="16" name="文本框 15"/>
          <p:cNvSpPr txBox="1"/>
          <p:nvPr/>
        </p:nvSpPr>
        <p:spPr>
          <a:xfrm>
            <a:off x="4979670" y="584200"/>
            <a:ext cx="7435850" cy="114281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dirty="0">
                <a:solidFill>
                  <a:schemeClr val="bg1">
                    <a:lumMod val="95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  <a:cs typeface="Arial" panose="020B0604020202020204" pitchFamily="34" charset="0"/>
                <a:sym typeface="+mn-ea"/>
              </a:rPr>
              <a:t>现有专职教师</a:t>
            </a:r>
            <a:r>
              <a:rPr lang="zh-CN" altLang="en-US" sz="2400" b="1" i="1" dirty="0">
                <a:solidFill>
                  <a:schemeClr val="bg1">
                    <a:lumMod val="95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  <a:cs typeface="Arial" panose="020B0604020202020204" pitchFamily="34" charset="0"/>
                <a:sym typeface="+mn-ea"/>
              </a:rPr>
              <a:t>134</a:t>
            </a:r>
            <a:r>
              <a:rPr lang="en-US" altLang="zh-CN" sz="2400" b="1" i="1" dirty="0">
                <a:solidFill>
                  <a:schemeClr val="bg1">
                    <a:lumMod val="95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  <a:cs typeface="Arial" panose="020B0604020202020204" pitchFamily="34" charset="0"/>
                <a:sym typeface="+mn-ea"/>
              </a:rPr>
              <a:t> </a:t>
            </a:r>
            <a:r>
              <a:rPr lang="zh-CN" altLang="en-US" dirty="0">
                <a:solidFill>
                  <a:schemeClr val="bg1">
                    <a:lumMod val="95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  <a:cs typeface="Arial" panose="020B0604020202020204" pitchFamily="34" charset="0"/>
                <a:sym typeface="+mn-ea"/>
              </a:rPr>
              <a:t>人（含全职德籍教授</a:t>
            </a:r>
            <a:r>
              <a:rPr lang="zh-CN" altLang="en-US" sz="2400" b="1" i="1" dirty="0">
                <a:solidFill>
                  <a:schemeClr val="bg1">
                    <a:lumMod val="95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  <a:cs typeface="Arial" panose="020B0604020202020204" pitchFamily="34" charset="0"/>
                <a:sym typeface="+mn-ea"/>
              </a:rPr>
              <a:t>1</a:t>
            </a:r>
            <a:r>
              <a:rPr lang="en-US" altLang="zh-CN" sz="2400" b="1" i="1" dirty="0">
                <a:solidFill>
                  <a:schemeClr val="bg1">
                    <a:lumMod val="95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  <a:cs typeface="Arial" panose="020B0604020202020204" pitchFamily="34" charset="0"/>
                <a:sym typeface="+mn-ea"/>
              </a:rPr>
              <a:t> </a:t>
            </a:r>
            <a:r>
              <a:rPr lang="zh-CN" altLang="en-US" dirty="0">
                <a:solidFill>
                  <a:schemeClr val="bg1">
                    <a:lumMod val="95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  <a:cs typeface="Arial" panose="020B0604020202020204" pitchFamily="34" charset="0"/>
                <a:sym typeface="+mn-ea"/>
              </a:rPr>
              <a:t>人）</a:t>
            </a:r>
            <a:r>
              <a:rPr lang="en-US" altLang="zh-CN" dirty="0">
                <a:solidFill>
                  <a:schemeClr val="bg1">
                    <a:lumMod val="95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  <a:cs typeface="Arial" panose="020B0604020202020204" pitchFamily="34" charset="0"/>
                <a:sym typeface="+mn-ea"/>
              </a:rPr>
              <a:t>, </a:t>
            </a:r>
            <a:r>
              <a:rPr lang="zh-CN" altLang="en-US" dirty="0">
                <a:solidFill>
                  <a:schemeClr val="bg1">
                    <a:lumMod val="95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  <a:cs typeface="Arial" panose="020B0604020202020204" pitchFamily="34" charset="0"/>
                <a:sym typeface="+mn-ea"/>
              </a:rPr>
              <a:t>其中教授</a:t>
            </a:r>
            <a:r>
              <a:rPr lang="zh-CN" altLang="en-US" sz="2400" b="1" i="1" dirty="0">
                <a:solidFill>
                  <a:schemeClr val="bg1">
                    <a:lumMod val="95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  <a:cs typeface="Arial" panose="020B0604020202020204" pitchFamily="34" charset="0"/>
                <a:sym typeface="+mn-ea"/>
              </a:rPr>
              <a:t>2</a:t>
            </a:r>
            <a:r>
              <a:rPr lang="en-US" altLang="zh-CN" sz="2400" b="1" i="1" dirty="0">
                <a:solidFill>
                  <a:schemeClr val="bg1">
                    <a:lumMod val="95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  <a:cs typeface="Arial" panose="020B0604020202020204" pitchFamily="34" charset="0"/>
                <a:sym typeface="+mn-ea"/>
              </a:rPr>
              <a:t>7</a:t>
            </a:r>
            <a:r>
              <a:rPr lang="zh-CN" altLang="en-US" dirty="0">
                <a:solidFill>
                  <a:schemeClr val="bg1">
                    <a:lumMod val="95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  <a:cs typeface="Arial" panose="020B0604020202020204" pitchFamily="34" charset="0"/>
                <a:sym typeface="+mn-ea"/>
              </a:rPr>
              <a:t>名</a:t>
            </a:r>
            <a:endParaRPr lang="zh-CN" altLang="en-US" dirty="0">
              <a:solidFill>
                <a:schemeClr val="bg1">
                  <a:lumMod val="95000"/>
                </a:schemeClr>
              </a:solidFill>
              <a:latin typeface="思源黑体 CN Regular" panose="020B0500000000000000" charset="-122"/>
              <a:ea typeface="思源黑体 CN Regular" panose="020B0500000000000000" charset="-122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zh-CN" altLang="en-US" dirty="0">
                <a:solidFill>
                  <a:schemeClr val="bg1">
                    <a:lumMod val="95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  <a:cs typeface="Arial" panose="020B0604020202020204" pitchFamily="34" charset="0"/>
                <a:sym typeface="+mn-ea"/>
              </a:rPr>
              <a:t>博士</a:t>
            </a:r>
            <a:r>
              <a:rPr lang="zh-CN" altLang="en-US" sz="2400" b="1" i="1" dirty="0">
                <a:solidFill>
                  <a:schemeClr val="bg1">
                    <a:lumMod val="95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  <a:cs typeface="Arial" panose="020B0604020202020204" pitchFamily="34" charset="0"/>
                <a:sym typeface="+mn-ea"/>
              </a:rPr>
              <a:t>5</a:t>
            </a:r>
            <a:r>
              <a:rPr lang="en-US" altLang="zh-CN" sz="2400" b="1" i="1" dirty="0">
                <a:solidFill>
                  <a:schemeClr val="bg1">
                    <a:lumMod val="95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  <a:cs typeface="Arial" panose="020B0604020202020204" pitchFamily="34" charset="0"/>
                <a:sym typeface="+mn-ea"/>
              </a:rPr>
              <a:t>7</a:t>
            </a:r>
            <a:r>
              <a:rPr lang="zh-CN" altLang="en-US" dirty="0">
                <a:solidFill>
                  <a:schemeClr val="bg1">
                    <a:lumMod val="95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  <a:cs typeface="Arial" panose="020B0604020202020204" pitchFamily="34" charset="0"/>
                <a:sym typeface="+mn-ea"/>
              </a:rPr>
              <a:t>人（含德国、爱尔兰、韩国博士</a:t>
            </a:r>
            <a:r>
              <a:rPr lang="zh-CN" altLang="en-US" sz="2400" b="1" i="1" dirty="0">
                <a:solidFill>
                  <a:schemeClr val="bg1">
                    <a:lumMod val="95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  <a:cs typeface="Arial" panose="020B0604020202020204" pitchFamily="34" charset="0"/>
                <a:sym typeface="+mn-ea"/>
              </a:rPr>
              <a:t>6</a:t>
            </a:r>
            <a:r>
              <a:rPr lang="en-US" altLang="zh-CN" sz="2400" b="1" i="1" dirty="0">
                <a:solidFill>
                  <a:schemeClr val="bg1">
                    <a:lumMod val="95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  <a:cs typeface="Arial" panose="020B0604020202020204" pitchFamily="34" charset="0"/>
                <a:sym typeface="+mn-ea"/>
              </a:rPr>
              <a:t> </a:t>
            </a:r>
            <a:r>
              <a:rPr lang="zh-CN" altLang="en-US" dirty="0">
                <a:solidFill>
                  <a:schemeClr val="bg1">
                    <a:lumMod val="95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  <a:cs typeface="Arial" panose="020B0604020202020204" pitchFamily="34" charset="0"/>
                <a:sym typeface="+mn-ea"/>
              </a:rPr>
              <a:t>人）</a:t>
            </a:r>
            <a:r>
              <a:rPr lang="en-US" altLang="zh-CN" dirty="0">
                <a:solidFill>
                  <a:schemeClr val="bg1">
                    <a:lumMod val="95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  <a:cs typeface="Arial" panose="020B0604020202020204" pitchFamily="34" charset="0"/>
                <a:sym typeface="+mn-ea"/>
              </a:rPr>
              <a:t>, </a:t>
            </a:r>
            <a:r>
              <a:rPr lang="zh-CN" altLang="en-US" dirty="0">
                <a:solidFill>
                  <a:schemeClr val="bg1">
                    <a:lumMod val="95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  <a:cs typeface="Arial" panose="020B0604020202020204" pitchFamily="34" charset="0"/>
                <a:sym typeface="+mn-ea"/>
              </a:rPr>
              <a:t>占比为</a:t>
            </a:r>
            <a:r>
              <a:rPr lang="zh-CN" altLang="en-US" sz="2400" b="1" i="1" dirty="0">
                <a:solidFill>
                  <a:schemeClr val="bg1">
                    <a:lumMod val="95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  <a:cs typeface="Arial" panose="020B0604020202020204" pitchFamily="34" charset="0"/>
                <a:sym typeface="+mn-ea"/>
              </a:rPr>
              <a:t>40%</a:t>
            </a:r>
            <a:endParaRPr lang="zh-CN" altLang="en-US" sz="2400" b="1" i="1" dirty="0">
              <a:solidFill>
                <a:schemeClr val="bg1">
                  <a:lumMod val="95000"/>
                </a:schemeClr>
              </a:solidFill>
              <a:latin typeface="思源黑体 CN Regular" panose="020B0500000000000000" charset="-122"/>
              <a:ea typeface="思源黑体 CN Regular" panose="020B0500000000000000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0">
        <p14:prism isInverted="1"/>
      </p:transition>
    </mc:Choice>
    <mc:Fallback xmlns="">
      <p:transition spd="slow" advTm="10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" name="组合 86"/>
          <p:cNvGrpSpPr/>
          <p:nvPr/>
        </p:nvGrpSpPr>
        <p:grpSpPr>
          <a:xfrm>
            <a:off x="440919" y="526921"/>
            <a:ext cx="2439586" cy="615255"/>
            <a:chOff x="440919" y="526921"/>
            <a:chExt cx="2439586" cy="615255"/>
          </a:xfrm>
        </p:grpSpPr>
        <p:sp>
          <p:nvSpPr>
            <p:cNvPr id="88" name="任意多边形: 形状 87"/>
            <p:cNvSpPr/>
            <p:nvPr/>
          </p:nvSpPr>
          <p:spPr>
            <a:xfrm flipH="1" flipV="1">
              <a:off x="440919" y="872450"/>
              <a:ext cx="2439586" cy="269726"/>
            </a:xfrm>
            <a:custGeom>
              <a:avLst/>
              <a:gdLst>
                <a:gd name="connsiteX0" fmla="*/ 1295400 w 1295400"/>
                <a:gd name="connsiteY0" fmla="*/ 133350 h 133350"/>
                <a:gd name="connsiteX1" fmla="*/ 1162050 w 1295400"/>
                <a:gd name="connsiteY1" fmla="*/ 0 h 133350"/>
                <a:gd name="connsiteX2" fmla="*/ 0 w 1295400"/>
                <a:gd name="connsiteY2" fmla="*/ 0 h 133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95400" h="133350">
                  <a:moveTo>
                    <a:pt x="1295400" y="133350"/>
                  </a:moveTo>
                  <a:lnTo>
                    <a:pt x="1162050" y="0"/>
                  </a:lnTo>
                  <a:lnTo>
                    <a:pt x="0" y="0"/>
                  </a:lnTo>
                </a:path>
              </a:pathLst>
            </a:custGeom>
            <a:noFill/>
            <a:ln>
              <a:gradFill flip="none" rotWithShape="1">
                <a:gsLst>
                  <a:gs pos="0">
                    <a:srgbClr val="032AFF"/>
                  </a:gs>
                  <a:gs pos="100000">
                    <a:srgbClr val="4BCBFF"/>
                  </a:gs>
                </a:gsLst>
                <a:lin ang="0" scaled="1"/>
                <a:tileRect/>
              </a:gradFill>
              <a:headEnd type="none"/>
              <a:tailEnd type="oval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黑体" panose="02010609060101010101" pitchFamily="49" charset="-122"/>
                <a:ea typeface="思源黑体 CN Regular" panose="020B0500000000000000" charset="-122"/>
                <a:cs typeface="+mn-cs"/>
              </a:endParaRPr>
            </a:p>
          </p:txBody>
        </p:sp>
        <p:grpSp>
          <p:nvGrpSpPr>
            <p:cNvPr id="89" name="组合 88"/>
            <p:cNvGrpSpPr/>
            <p:nvPr/>
          </p:nvGrpSpPr>
          <p:grpSpPr>
            <a:xfrm>
              <a:off x="840831" y="526921"/>
              <a:ext cx="1845072" cy="584775"/>
              <a:chOff x="8366582" y="1737251"/>
              <a:chExt cx="1845072" cy="584775"/>
            </a:xfrm>
          </p:grpSpPr>
          <p:sp>
            <p:nvSpPr>
              <p:cNvPr id="90" name="矩形 89"/>
              <p:cNvSpPr/>
              <p:nvPr/>
            </p:nvSpPr>
            <p:spPr>
              <a:xfrm>
                <a:off x="8366582" y="1737251"/>
                <a:ext cx="1826141" cy="584775"/>
              </a:xfrm>
              <a:prstGeom prst="rect">
                <a:avLst/>
              </a:prstGeom>
              <a:effectLst>
                <a:outerShdw blurRad="63500" sx="102000" sy="102000" algn="ctr" rotWithShape="0">
                  <a:srgbClr val="0079DE">
                    <a:alpha val="51000"/>
                  </a:srgbClr>
                </a:outerShdw>
              </a:effectLst>
            </p:spPr>
            <p:txBody>
              <a:bodyPr wrap="none">
                <a:sp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32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032AFF"/>
                    </a:solidFill>
                    <a:uLnTx/>
                    <a:uFillTx/>
                    <a:latin typeface="黑体" panose="02010609060101010101" pitchFamily="49" charset="-122"/>
                    <a:ea typeface="黑体" panose="02010609060101010101" pitchFamily="49" charset="-122"/>
                  </a:rPr>
                  <a:t>发展成果</a:t>
                </a:r>
              </a:p>
            </p:txBody>
          </p:sp>
          <p:sp>
            <p:nvSpPr>
              <p:cNvPr id="91" name="矩形 90"/>
              <p:cNvSpPr/>
              <p:nvPr/>
            </p:nvSpPr>
            <p:spPr>
              <a:xfrm>
                <a:off x="8385513" y="1737251"/>
                <a:ext cx="1826141" cy="584775"/>
              </a:xfrm>
              <a:prstGeom prst="rect">
                <a:avLst/>
              </a:prstGeom>
              <a:effectLst>
                <a:outerShdw blurRad="63500" sx="102000" sy="102000" algn="ctr" rotWithShape="0">
                  <a:srgbClr val="0079DE">
                    <a:alpha val="51000"/>
                  </a:srgbClr>
                </a:outerShdw>
              </a:effectLst>
            </p:spPr>
            <p:txBody>
              <a:bodyPr wrap="none">
                <a:sp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3200" b="0" i="1" u="none" strike="noStrike" kern="1200" cap="none" spc="0" normalizeH="0" baseline="0" noProof="0" dirty="0">
                    <a:ln>
                      <a:noFill/>
                    </a:ln>
                    <a:gradFill>
                      <a:gsLst>
                        <a:gs pos="63000">
                          <a:srgbClr val="E7F8FF"/>
                        </a:gs>
                        <a:gs pos="0">
                          <a:schemeClr val="bg1"/>
                        </a:gs>
                        <a:gs pos="100000">
                          <a:srgbClr val="608BDD"/>
                        </a:gs>
                      </a:gsLst>
                      <a:lin ang="5400000" scaled="1"/>
                    </a:gradFill>
                    <a:effectLst>
                      <a:outerShdw blurRad="508000" sx="102000" sy="102000" algn="ctr" rotWithShape="0">
                        <a:srgbClr val="0079DE">
                          <a:alpha val="48000"/>
                        </a:srgbClr>
                      </a:outerShdw>
                    </a:effectLst>
                    <a:uLnTx/>
                    <a:uFillTx/>
                    <a:latin typeface="黑体" panose="02010609060101010101" pitchFamily="49" charset="-122"/>
                    <a:ea typeface="黑体" panose="02010609060101010101" pitchFamily="49" charset="-122"/>
                  </a:rPr>
                  <a:t>发展成果</a:t>
                </a:r>
              </a:p>
            </p:txBody>
          </p:sp>
        </p:grpSp>
      </p:grpSp>
      <p:pic>
        <p:nvPicPr>
          <p:cNvPr id="52" name="图片 51"/>
          <p:cNvPicPr>
            <a:picLocks noChangeAspect="1"/>
          </p:cNvPicPr>
          <p:nvPr/>
        </p:nvPicPr>
        <p:blipFill>
          <a:blip r:embed="rId2">
            <a:biLevel thresh="25000"/>
          </a:blip>
          <a:stretch>
            <a:fillRect/>
          </a:stretch>
        </p:blipFill>
        <p:spPr>
          <a:xfrm>
            <a:off x="7475855" y="6282055"/>
            <a:ext cx="408305" cy="408305"/>
          </a:xfrm>
          <a:prstGeom prst="rect">
            <a:avLst/>
          </a:prstGeom>
        </p:spPr>
      </p:pic>
      <p:grpSp>
        <p:nvGrpSpPr>
          <p:cNvPr id="54" name="组合 53"/>
          <p:cNvGrpSpPr/>
          <p:nvPr/>
        </p:nvGrpSpPr>
        <p:grpSpPr>
          <a:xfrm>
            <a:off x="7819977" y="6195060"/>
            <a:ext cx="4177068" cy="480695"/>
            <a:chOff x="450" y="2452"/>
            <a:chExt cx="11447" cy="757"/>
          </a:xfrm>
        </p:grpSpPr>
        <p:sp>
          <p:nvSpPr>
            <p:cNvPr id="55" name="文本框 54"/>
            <p:cNvSpPr txBox="1"/>
            <p:nvPr/>
          </p:nvSpPr>
          <p:spPr>
            <a:xfrm flipH="1">
              <a:off x="450" y="2452"/>
              <a:ext cx="11447" cy="745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CN"/>
              </a:defPPr>
              <a:lvl1pPr algn="ctr">
                <a:defRPr sz="4000">
                  <a:gradFill flip="none" rotWithShape="1">
                    <a:gsLst>
                      <a:gs pos="0">
                        <a:srgbClr val="62FFFF"/>
                      </a:gs>
                      <a:gs pos="100000">
                        <a:srgbClr val="0D69FF"/>
                      </a:gs>
                    </a:gsLst>
                    <a:lin ang="2700000" scaled="1"/>
                    <a:tileRect/>
                  </a:gradFill>
                  <a:latin typeface="Agency FB" panose="020B0503020202020204" pitchFamily="34" charset="0"/>
                </a:defRPr>
              </a:lvl1pPr>
            </a:lstStyle>
            <a:p>
              <a:pPr>
                <a:lnSpc>
                  <a:spcPct val="140000"/>
                </a:lnSpc>
              </a:pPr>
              <a:r>
                <a:rPr lang="zh-CN" altLang="en-US" sz="2000" i="1" noProof="0" dirty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人</a:t>
              </a:r>
              <a:r>
                <a:rPr lang="en-US" altLang="zh-CN" sz="2000" i="1" noProof="0" dirty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 </a:t>
              </a:r>
              <a:r>
                <a:rPr lang="zh-CN" altLang="en-US" sz="2000" i="1" noProof="0" dirty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工</a:t>
              </a:r>
              <a:r>
                <a:rPr lang="en-US" altLang="zh-CN" sz="2000" i="1" noProof="0" dirty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 </a:t>
              </a:r>
              <a:r>
                <a:rPr lang="zh-CN" altLang="en-US" sz="2000" i="1" noProof="0" dirty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智</a:t>
              </a:r>
              <a:r>
                <a:rPr lang="en-US" altLang="zh-CN" sz="2000" i="1" noProof="0" dirty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 </a:t>
              </a:r>
              <a:r>
                <a:rPr lang="zh-CN" altLang="en-US" sz="2000" i="1" noProof="0" dirty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能</a:t>
              </a:r>
              <a:r>
                <a:rPr lang="en-US" altLang="zh-CN" sz="2000" i="1" noProof="0" dirty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 </a:t>
              </a:r>
              <a:r>
                <a:rPr lang="zh-CN" altLang="en-US" sz="2000" i="1" noProof="0" dirty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与</a:t>
              </a:r>
              <a:r>
                <a:rPr lang="en-US" altLang="zh-CN" sz="2000" i="1" noProof="0" dirty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 </a:t>
              </a:r>
              <a:r>
                <a:rPr lang="zh-CN" altLang="en-US" sz="2000" i="1" noProof="0" dirty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大</a:t>
              </a:r>
              <a:r>
                <a:rPr lang="en-US" altLang="zh-CN" sz="2000" i="1" noProof="0" dirty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 </a:t>
              </a:r>
              <a:r>
                <a:rPr lang="zh-CN" altLang="en-US" sz="2000" i="1" noProof="0" dirty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数</a:t>
              </a:r>
              <a:r>
                <a:rPr lang="en-US" altLang="zh-CN" sz="2000" i="1" noProof="0" dirty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 </a:t>
              </a:r>
              <a:r>
                <a:rPr lang="zh-CN" altLang="en-US" sz="2000" i="1" noProof="0" dirty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据</a:t>
              </a:r>
              <a:r>
                <a:rPr lang="en-US" altLang="zh-CN" sz="2000" i="1" noProof="0" dirty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 </a:t>
              </a:r>
              <a:r>
                <a:rPr lang="zh-CN" altLang="en-US" sz="2000" i="1" noProof="0" dirty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学</a:t>
              </a:r>
              <a:r>
                <a:rPr lang="en-US" altLang="zh-CN" sz="2000" i="1" noProof="0" dirty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 </a:t>
              </a:r>
              <a:r>
                <a:rPr lang="zh-CN" altLang="en-US" sz="2000" i="1" noProof="0" dirty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院</a:t>
              </a:r>
            </a:p>
          </p:txBody>
        </p:sp>
        <p:sp>
          <p:nvSpPr>
            <p:cNvPr id="56" name="文本框 55"/>
            <p:cNvSpPr txBox="1"/>
            <p:nvPr/>
          </p:nvSpPr>
          <p:spPr>
            <a:xfrm flipH="1">
              <a:off x="820" y="2464"/>
              <a:ext cx="10861" cy="745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CN"/>
              </a:defPPr>
              <a:lvl1pPr algn="ctr">
                <a:defRPr sz="4000">
                  <a:gradFill flip="none" rotWithShape="1">
                    <a:gsLst>
                      <a:gs pos="0">
                        <a:srgbClr val="62FFFF"/>
                      </a:gs>
                      <a:gs pos="100000">
                        <a:srgbClr val="0D69FF"/>
                      </a:gs>
                    </a:gsLst>
                    <a:lin ang="2700000" scaled="1"/>
                    <a:tileRect/>
                  </a:gradFill>
                  <a:latin typeface="Agency FB" panose="020B0503020202020204" pitchFamily="34" charset="0"/>
                </a:defRPr>
              </a:lvl1pPr>
            </a:lstStyle>
            <a:p>
              <a:pPr>
                <a:lnSpc>
                  <a:spcPct val="140000"/>
                </a:lnSpc>
              </a:pPr>
              <a:r>
                <a:rPr lang="zh-CN" altLang="en-US" sz="2000" i="1" noProof="0" dirty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人</a:t>
              </a:r>
              <a:r>
                <a:rPr lang="en-US" altLang="zh-CN" sz="2000" i="1" noProof="0" dirty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 </a:t>
              </a:r>
              <a:r>
                <a:rPr lang="zh-CN" altLang="en-US" sz="2000" i="1" noProof="0" dirty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工</a:t>
              </a:r>
              <a:r>
                <a:rPr lang="en-US" altLang="zh-CN" sz="2000" i="1" noProof="0" dirty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 </a:t>
              </a:r>
              <a:r>
                <a:rPr lang="zh-CN" altLang="en-US" sz="2000" i="1" noProof="0" dirty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智</a:t>
              </a:r>
              <a:r>
                <a:rPr lang="en-US" altLang="zh-CN" sz="2000" i="1" noProof="0" dirty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 </a:t>
              </a:r>
              <a:r>
                <a:rPr lang="zh-CN" altLang="en-US" sz="2000" i="1" noProof="0" dirty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能</a:t>
              </a:r>
              <a:r>
                <a:rPr lang="en-US" altLang="zh-CN" sz="2000" i="1" noProof="0" dirty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 </a:t>
              </a:r>
              <a:r>
                <a:rPr lang="zh-CN" altLang="en-US" sz="2000" i="1" noProof="0" dirty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与</a:t>
              </a:r>
              <a:r>
                <a:rPr lang="en-US" altLang="zh-CN" sz="2000" i="1" noProof="0" dirty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 </a:t>
              </a:r>
              <a:r>
                <a:rPr lang="zh-CN" altLang="en-US" sz="2000" i="1" noProof="0" dirty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大</a:t>
              </a:r>
              <a:r>
                <a:rPr lang="en-US" altLang="zh-CN" sz="2000" i="1" noProof="0" dirty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 </a:t>
              </a:r>
              <a:r>
                <a:rPr lang="zh-CN" altLang="en-US" sz="2000" i="1" noProof="0" dirty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数</a:t>
              </a:r>
              <a:r>
                <a:rPr lang="en-US" altLang="zh-CN" sz="2000" i="1" noProof="0" dirty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 </a:t>
              </a:r>
              <a:r>
                <a:rPr lang="zh-CN" altLang="en-US" sz="2000" i="1" noProof="0" dirty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据</a:t>
              </a:r>
              <a:r>
                <a:rPr lang="en-US" altLang="zh-CN" sz="2000" i="1" noProof="0" dirty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 </a:t>
              </a:r>
              <a:r>
                <a:rPr lang="zh-CN" altLang="en-US" sz="2000" i="1" noProof="0" dirty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学</a:t>
              </a:r>
              <a:r>
                <a:rPr lang="en-US" altLang="zh-CN" sz="2000" i="1" noProof="0" dirty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 </a:t>
              </a:r>
              <a:r>
                <a:rPr lang="zh-CN" altLang="en-US" sz="2000" i="1" noProof="0" dirty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院</a:t>
              </a:r>
            </a:p>
          </p:txBody>
        </p:sp>
      </p:grpSp>
      <p:sp>
        <p:nvSpPr>
          <p:cNvPr id="10" name="任意多边形: 形状 9"/>
          <p:cNvSpPr/>
          <p:nvPr/>
        </p:nvSpPr>
        <p:spPr>
          <a:xfrm flipH="1">
            <a:off x="-468630" y="1142365"/>
            <a:ext cx="12762230" cy="5758815"/>
          </a:xfrm>
          <a:custGeom>
            <a:avLst/>
            <a:gdLst>
              <a:gd name="connsiteX0" fmla="*/ 0 w 10599620"/>
              <a:gd name="connsiteY0" fmla="*/ 0 h 4916047"/>
              <a:gd name="connsiteX1" fmla="*/ 11747 w 10599620"/>
              <a:gd name="connsiteY1" fmla="*/ 9719 h 4916047"/>
              <a:gd name="connsiteX2" fmla="*/ 2988627 w 10599620"/>
              <a:gd name="connsiteY2" fmla="*/ 2824039 h 4916047"/>
              <a:gd name="connsiteX3" fmla="*/ 6453187 w 10599620"/>
              <a:gd name="connsiteY3" fmla="*/ 4520759 h 4916047"/>
              <a:gd name="connsiteX4" fmla="*/ 10416738 w 10599620"/>
              <a:gd name="connsiteY4" fmla="*/ 4909002 h 4916047"/>
              <a:gd name="connsiteX5" fmla="*/ 10599620 w 10599620"/>
              <a:gd name="connsiteY5" fmla="*/ 4916047 h 4916047"/>
              <a:gd name="connsiteX6" fmla="*/ 0 w 10599620"/>
              <a:gd name="connsiteY6" fmla="*/ 4916047 h 4916047"/>
              <a:gd name="connsiteX0-1" fmla="*/ 0 w 10599620"/>
              <a:gd name="connsiteY0-2" fmla="*/ 4916047 h 5007487"/>
              <a:gd name="connsiteX1-3" fmla="*/ 0 w 10599620"/>
              <a:gd name="connsiteY1-4" fmla="*/ 0 h 5007487"/>
              <a:gd name="connsiteX2-5" fmla="*/ 11747 w 10599620"/>
              <a:gd name="connsiteY2-6" fmla="*/ 9719 h 5007487"/>
              <a:gd name="connsiteX3-7" fmla="*/ 2988627 w 10599620"/>
              <a:gd name="connsiteY3-8" fmla="*/ 2824039 h 5007487"/>
              <a:gd name="connsiteX4-9" fmla="*/ 6453187 w 10599620"/>
              <a:gd name="connsiteY4-10" fmla="*/ 4520759 h 5007487"/>
              <a:gd name="connsiteX5-11" fmla="*/ 10416738 w 10599620"/>
              <a:gd name="connsiteY5-12" fmla="*/ 4909002 h 5007487"/>
              <a:gd name="connsiteX6-13" fmla="*/ 10599620 w 10599620"/>
              <a:gd name="connsiteY6-14" fmla="*/ 4916047 h 5007487"/>
              <a:gd name="connsiteX7" fmla="*/ 91440 w 10599620"/>
              <a:gd name="connsiteY7" fmla="*/ 5007487 h 5007487"/>
              <a:gd name="connsiteX0-15" fmla="*/ 0 w 10599620"/>
              <a:gd name="connsiteY0-16" fmla="*/ 4916047 h 4916047"/>
              <a:gd name="connsiteX1-17" fmla="*/ 0 w 10599620"/>
              <a:gd name="connsiteY1-18" fmla="*/ 0 h 4916047"/>
              <a:gd name="connsiteX2-19" fmla="*/ 11747 w 10599620"/>
              <a:gd name="connsiteY2-20" fmla="*/ 9719 h 4916047"/>
              <a:gd name="connsiteX3-21" fmla="*/ 2988627 w 10599620"/>
              <a:gd name="connsiteY3-22" fmla="*/ 2824039 h 4916047"/>
              <a:gd name="connsiteX4-23" fmla="*/ 6453187 w 10599620"/>
              <a:gd name="connsiteY4-24" fmla="*/ 4520759 h 4916047"/>
              <a:gd name="connsiteX5-25" fmla="*/ 10416738 w 10599620"/>
              <a:gd name="connsiteY5-26" fmla="*/ 4909002 h 4916047"/>
              <a:gd name="connsiteX6-27" fmla="*/ 10599620 w 10599620"/>
              <a:gd name="connsiteY6-28" fmla="*/ 4916047 h 4916047"/>
              <a:gd name="connsiteX0-29" fmla="*/ 0 w 10599620"/>
              <a:gd name="connsiteY0-30" fmla="*/ 0 h 4916047"/>
              <a:gd name="connsiteX1-31" fmla="*/ 11747 w 10599620"/>
              <a:gd name="connsiteY1-32" fmla="*/ 9719 h 4916047"/>
              <a:gd name="connsiteX2-33" fmla="*/ 2988627 w 10599620"/>
              <a:gd name="connsiteY2-34" fmla="*/ 2824039 h 4916047"/>
              <a:gd name="connsiteX3-35" fmla="*/ 6453187 w 10599620"/>
              <a:gd name="connsiteY3-36" fmla="*/ 4520759 h 4916047"/>
              <a:gd name="connsiteX4-37" fmla="*/ 10416738 w 10599620"/>
              <a:gd name="connsiteY4-38" fmla="*/ 4909002 h 4916047"/>
              <a:gd name="connsiteX5-39" fmla="*/ 10599620 w 10599620"/>
              <a:gd name="connsiteY5-40" fmla="*/ 4916047 h 491604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10599620" h="4916047">
                <a:moveTo>
                  <a:pt x="0" y="0"/>
                </a:moveTo>
                <a:lnTo>
                  <a:pt x="11747" y="9719"/>
                </a:lnTo>
                <a:cubicBezTo>
                  <a:pt x="614574" y="512639"/>
                  <a:pt x="1915054" y="2072199"/>
                  <a:pt x="2988627" y="2824039"/>
                </a:cubicBezTo>
                <a:cubicBezTo>
                  <a:pt x="4062201" y="3575879"/>
                  <a:pt x="5142548" y="4170239"/>
                  <a:pt x="6453187" y="4520759"/>
                </a:cubicBezTo>
                <a:cubicBezTo>
                  <a:pt x="7599997" y="4827464"/>
                  <a:pt x="9306877" y="4868396"/>
                  <a:pt x="10416738" y="4909002"/>
                </a:cubicBezTo>
                <a:lnTo>
                  <a:pt x="10599620" y="4916047"/>
                </a:lnTo>
              </a:path>
            </a:pathLst>
          </a:custGeom>
          <a:noFill/>
          <a:ln w="25400">
            <a:gradFill>
              <a:gsLst>
                <a:gs pos="77000">
                  <a:srgbClr val="032AFF"/>
                </a:gs>
                <a:gs pos="100000">
                  <a:srgbClr val="4BCBFF">
                    <a:alpha val="0"/>
                  </a:srgb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微软雅黑 Light" panose="020B0502040204020203" pitchFamily="34" charset="-122"/>
              <a:cs typeface="+mn-cs"/>
            </a:endParaRPr>
          </a:p>
        </p:txBody>
      </p:sp>
      <p:sp>
        <p:nvSpPr>
          <p:cNvPr id="9" name="任意多边形: 形状 8"/>
          <p:cNvSpPr/>
          <p:nvPr/>
        </p:nvSpPr>
        <p:spPr>
          <a:xfrm flipH="1">
            <a:off x="-468630" y="1689100"/>
            <a:ext cx="12762230" cy="5758815"/>
          </a:xfrm>
          <a:custGeom>
            <a:avLst/>
            <a:gdLst>
              <a:gd name="connsiteX0" fmla="*/ 0 w 10599620"/>
              <a:gd name="connsiteY0" fmla="*/ 0 h 4916047"/>
              <a:gd name="connsiteX1" fmla="*/ 11747 w 10599620"/>
              <a:gd name="connsiteY1" fmla="*/ 9719 h 4916047"/>
              <a:gd name="connsiteX2" fmla="*/ 2988627 w 10599620"/>
              <a:gd name="connsiteY2" fmla="*/ 2824039 h 4916047"/>
              <a:gd name="connsiteX3" fmla="*/ 6453187 w 10599620"/>
              <a:gd name="connsiteY3" fmla="*/ 4520759 h 4916047"/>
              <a:gd name="connsiteX4" fmla="*/ 10416738 w 10599620"/>
              <a:gd name="connsiteY4" fmla="*/ 4909002 h 4916047"/>
              <a:gd name="connsiteX5" fmla="*/ 10599620 w 10599620"/>
              <a:gd name="connsiteY5" fmla="*/ 4916047 h 4916047"/>
              <a:gd name="connsiteX6" fmla="*/ 0 w 10599620"/>
              <a:gd name="connsiteY6" fmla="*/ 4916047 h 4916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599620" h="4916047">
                <a:moveTo>
                  <a:pt x="0" y="0"/>
                </a:moveTo>
                <a:lnTo>
                  <a:pt x="11747" y="9719"/>
                </a:lnTo>
                <a:cubicBezTo>
                  <a:pt x="614574" y="512639"/>
                  <a:pt x="1915054" y="2072199"/>
                  <a:pt x="2988627" y="2824039"/>
                </a:cubicBezTo>
                <a:cubicBezTo>
                  <a:pt x="4062201" y="3575879"/>
                  <a:pt x="5142548" y="4170239"/>
                  <a:pt x="6453187" y="4520759"/>
                </a:cubicBezTo>
                <a:cubicBezTo>
                  <a:pt x="7599997" y="4827464"/>
                  <a:pt x="9306877" y="4868396"/>
                  <a:pt x="10416738" y="4909002"/>
                </a:cubicBezTo>
                <a:lnTo>
                  <a:pt x="10599620" y="4916047"/>
                </a:lnTo>
                <a:lnTo>
                  <a:pt x="0" y="4916047"/>
                </a:lnTo>
                <a:close/>
              </a:path>
            </a:pathLst>
          </a:custGeom>
          <a:gradFill>
            <a:gsLst>
              <a:gs pos="0">
                <a:srgbClr val="032AFF">
                  <a:alpha val="50000"/>
                </a:srgbClr>
              </a:gs>
              <a:gs pos="100000">
                <a:srgbClr val="032AFF">
                  <a:alpha val="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微软雅黑 Light" panose="020B0502040204020203" pitchFamily="34" charset="-122"/>
              <a:cs typeface="+mn-cs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8439785" y="415290"/>
            <a:ext cx="2729865" cy="21685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dirty="0">
                <a:solidFill>
                  <a:schemeClr val="bg1">
                    <a:lumMod val="95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  <a:cs typeface="Arial" panose="020B0604020202020204" pitchFamily="34" charset="0"/>
                <a:sym typeface="+mn-ea"/>
              </a:rPr>
              <a:t>获评国家级一流本科课程1门、省级一流本科课程1门、省级精品课程和在线开放课程11门，出版教材和专著10部。</a:t>
            </a:r>
            <a:endParaRPr lang="zh-CN" altLang="en-US" dirty="0">
              <a:solidFill>
                <a:schemeClr val="bg1">
                  <a:lumMod val="9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5705475" y="1593215"/>
            <a:ext cx="2448560" cy="24149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zh-CN" altLang="en-US" dirty="0">
                <a:solidFill>
                  <a:schemeClr val="bg1">
                    <a:lumMod val="95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  <a:cs typeface="Arial" panose="020B0604020202020204" pitchFamily="34" charset="0"/>
                <a:sym typeface="+mn-ea"/>
              </a:rPr>
              <a:t>获安徽省科学技术奖一等奖1项、二三等奖4项、国家教学成果奖一等奖2项、省级教学成果特等奖2项、省级教学成果二等奖20项。</a:t>
            </a:r>
            <a:endParaRPr lang="zh-CN" altLang="en-US" dirty="0">
              <a:solidFill>
                <a:schemeClr val="bg1">
                  <a:lumMod val="9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7" name="文本框 36"/>
          <p:cNvSpPr txBox="1"/>
          <p:nvPr/>
        </p:nvSpPr>
        <p:spPr>
          <a:xfrm>
            <a:off x="3237230" y="3448050"/>
            <a:ext cx="2182495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dirty="0">
                <a:solidFill>
                  <a:schemeClr val="bg1">
                    <a:lumMod val="95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  <a:cs typeface="Arial" panose="020B0604020202020204" pitchFamily="34" charset="0"/>
                <a:sym typeface="+mn-ea"/>
              </a:rPr>
              <a:t>发表二类以上论文300多篇，其中被SCI和EI收录论文100多篇。</a:t>
            </a:r>
            <a:endParaRPr lang="zh-CN" altLang="en-US" dirty="0">
              <a:solidFill>
                <a:schemeClr val="bg1">
                  <a:lumMod val="9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40" name="文本框 39"/>
          <p:cNvSpPr txBox="1"/>
          <p:nvPr/>
        </p:nvSpPr>
        <p:spPr>
          <a:xfrm>
            <a:off x="799465" y="4370705"/>
            <a:ext cx="2080895" cy="22491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30000"/>
              </a:lnSpc>
            </a:pPr>
            <a:r>
              <a:rPr lang="zh-CN" altLang="en-US" dirty="0">
                <a:solidFill>
                  <a:schemeClr val="bg1">
                    <a:lumMod val="95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  <a:cs typeface="Arial" panose="020B0604020202020204" pitchFamily="34" charset="0"/>
                <a:sym typeface="+mn-ea"/>
              </a:rPr>
              <a:t>近年来，承担国家自然科学基金项目8项、国家级教研项目4项、省厅级教科研课题200多项</a:t>
            </a:r>
            <a:endParaRPr lang="zh-CN" altLang="en-US" dirty="0">
              <a:solidFill>
                <a:schemeClr val="bg1">
                  <a:lumMod val="9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" name="椭圆 11"/>
          <p:cNvSpPr/>
          <p:nvPr/>
        </p:nvSpPr>
        <p:spPr>
          <a:xfrm>
            <a:off x="3879850" y="6376670"/>
            <a:ext cx="313690" cy="313690"/>
          </a:xfrm>
          <a:prstGeom prst="ellipse">
            <a:avLst/>
          </a:prstGeom>
          <a:solidFill>
            <a:srgbClr val="032AFF">
              <a:alpha val="50000"/>
            </a:srgbClr>
          </a:solidFill>
          <a:ln w="127000">
            <a:solidFill>
              <a:srgbClr val="032AFF">
                <a:alpha val="3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椭圆 3"/>
          <p:cNvSpPr/>
          <p:nvPr/>
        </p:nvSpPr>
        <p:spPr>
          <a:xfrm>
            <a:off x="8439785" y="4370705"/>
            <a:ext cx="313690" cy="313690"/>
          </a:xfrm>
          <a:prstGeom prst="ellipse">
            <a:avLst/>
          </a:prstGeom>
          <a:solidFill>
            <a:srgbClr val="032AFF">
              <a:alpha val="50000"/>
            </a:srgbClr>
          </a:solidFill>
          <a:ln w="127000">
            <a:solidFill>
              <a:srgbClr val="032AFF">
                <a:alpha val="3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椭圆 4"/>
          <p:cNvSpPr/>
          <p:nvPr/>
        </p:nvSpPr>
        <p:spPr>
          <a:xfrm>
            <a:off x="6176010" y="5648960"/>
            <a:ext cx="313690" cy="313690"/>
          </a:xfrm>
          <a:prstGeom prst="ellipse">
            <a:avLst/>
          </a:prstGeom>
          <a:solidFill>
            <a:srgbClr val="032AFF">
              <a:alpha val="50000"/>
            </a:srgbClr>
          </a:solidFill>
          <a:ln w="127000">
            <a:solidFill>
              <a:srgbClr val="032AFF">
                <a:alpha val="3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椭圆 6"/>
          <p:cNvSpPr/>
          <p:nvPr/>
        </p:nvSpPr>
        <p:spPr>
          <a:xfrm>
            <a:off x="10311130" y="2769870"/>
            <a:ext cx="313690" cy="313690"/>
          </a:xfrm>
          <a:prstGeom prst="ellipse">
            <a:avLst/>
          </a:prstGeom>
          <a:solidFill>
            <a:srgbClr val="032AFF">
              <a:alpha val="50000"/>
            </a:srgbClr>
          </a:solidFill>
          <a:ln w="127000">
            <a:solidFill>
              <a:srgbClr val="032AFF">
                <a:alpha val="3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0">
        <p14:prism isInverted="1"/>
      </p:transition>
    </mc:Choice>
    <mc:Fallback xmlns="">
      <p:transition spd="slow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3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9" grpId="0" animBg="1"/>
      <p:bldP spid="21" grpId="0"/>
      <p:bldP spid="31" grpId="0"/>
      <p:bldP spid="37" grpId="0"/>
      <p:bldP spid="40" grpId="0"/>
      <p:bldP spid="12" grpId="0" animBg="1"/>
      <p:bldP spid="4" grpId="0" animBg="1"/>
      <p:bldP spid="5" grpId="0" animBg="1"/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" name="组合 86"/>
          <p:cNvGrpSpPr/>
          <p:nvPr/>
        </p:nvGrpSpPr>
        <p:grpSpPr>
          <a:xfrm>
            <a:off x="440919" y="526921"/>
            <a:ext cx="2439586" cy="615255"/>
            <a:chOff x="440919" y="526921"/>
            <a:chExt cx="2439586" cy="615255"/>
          </a:xfrm>
        </p:grpSpPr>
        <p:sp>
          <p:nvSpPr>
            <p:cNvPr id="88" name="任意多边形: 形状 87"/>
            <p:cNvSpPr/>
            <p:nvPr/>
          </p:nvSpPr>
          <p:spPr>
            <a:xfrm flipH="1" flipV="1">
              <a:off x="440919" y="872450"/>
              <a:ext cx="2439586" cy="269726"/>
            </a:xfrm>
            <a:custGeom>
              <a:avLst/>
              <a:gdLst>
                <a:gd name="connsiteX0" fmla="*/ 1295400 w 1295400"/>
                <a:gd name="connsiteY0" fmla="*/ 133350 h 133350"/>
                <a:gd name="connsiteX1" fmla="*/ 1162050 w 1295400"/>
                <a:gd name="connsiteY1" fmla="*/ 0 h 133350"/>
                <a:gd name="connsiteX2" fmla="*/ 0 w 1295400"/>
                <a:gd name="connsiteY2" fmla="*/ 0 h 133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95400" h="133350">
                  <a:moveTo>
                    <a:pt x="1295400" y="133350"/>
                  </a:moveTo>
                  <a:lnTo>
                    <a:pt x="1162050" y="0"/>
                  </a:lnTo>
                  <a:lnTo>
                    <a:pt x="0" y="0"/>
                  </a:lnTo>
                </a:path>
              </a:pathLst>
            </a:custGeom>
            <a:noFill/>
            <a:ln>
              <a:gradFill flip="none" rotWithShape="1">
                <a:gsLst>
                  <a:gs pos="0">
                    <a:srgbClr val="032AFF"/>
                  </a:gs>
                  <a:gs pos="100000">
                    <a:srgbClr val="4BCBFF"/>
                  </a:gs>
                </a:gsLst>
                <a:lin ang="0" scaled="1"/>
                <a:tileRect/>
              </a:gradFill>
              <a:headEnd type="none"/>
              <a:tailEnd type="oval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黑体" panose="02010609060101010101" pitchFamily="49" charset="-122"/>
                <a:ea typeface="思源黑体 CN Regular" panose="020B0500000000000000" charset="-122"/>
                <a:cs typeface="+mn-cs"/>
              </a:endParaRPr>
            </a:p>
          </p:txBody>
        </p:sp>
        <p:grpSp>
          <p:nvGrpSpPr>
            <p:cNvPr id="89" name="组合 88"/>
            <p:cNvGrpSpPr/>
            <p:nvPr/>
          </p:nvGrpSpPr>
          <p:grpSpPr>
            <a:xfrm>
              <a:off x="840831" y="526921"/>
              <a:ext cx="1845072" cy="584775"/>
              <a:chOff x="8366582" y="1737251"/>
              <a:chExt cx="1845072" cy="584775"/>
            </a:xfrm>
          </p:grpSpPr>
          <p:sp>
            <p:nvSpPr>
              <p:cNvPr id="90" name="矩形 89"/>
              <p:cNvSpPr/>
              <p:nvPr/>
            </p:nvSpPr>
            <p:spPr>
              <a:xfrm>
                <a:off x="8366582" y="1737251"/>
                <a:ext cx="1826141" cy="584775"/>
              </a:xfrm>
              <a:prstGeom prst="rect">
                <a:avLst/>
              </a:prstGeom>
              <a:effectLst>
                <a:outerShdw blurRad="63500" sx="102000" sy="102000" algn="ctr" rotWithShape="0">
                  <a:srgbClr val="0079DE">
                    <a:alpha val="51000"/>
                  </a:srgbClr>
                </a:outerShdw>
              </a:effectLst>
            </p:spPr>
            <p:txBody>
              <a:bodyPr wrap="none">
                <a:sp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32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032AFF"/>
                    </a:solidFill>
                    <a:uLnTx/>
                    <a:uFillTx/>
                    <a:latin typeface="黑体" panose="02010609060101010101" pitchFamily="49" charset="-122"/>
                    <a:ea typeface="黑体" panose="02010609060101010101" pitchFamily="49" charset="-122"/>
                  </a:rPr>
                  <a:t>学生获奖</a:t>
                </a:r>
              </a:p>
            </p:txBody>
          </p:sp>
          <p:sp>
            <p:nvSpPr>
              <p:cNvPr id="91" name="矩形 90"/>
              <p:cNvSpPr/>
              <p:nvPr/>
            </p:nvSpPr>
            <p:spPr>
              <a:xfrm>
                <a:off x="8385513" y="1737251"/>
                <a:ext cx="1826141" cy="584775"/>
              </a:xfrm>
              <a:prstGeom prst="rect">
                <a:avLst/>
              </a:prstGeom>
              <a:effectLst>
                <a:outerShdw blurRad="63500" sx="102000" sy="102000" algn="ctr" rotWithShape="0">
                  <a:srgbClr val="0079DE">
                    <a:alpha val="51000"/>
                  </a:srgbClr>
                </a:outerShdw>
              </a:effectLst>
            </p:spPr>
            <p:txBody>
              <a:bodyPr wrap="none">
                <a:sp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sz="3200" b="0" i="1" u="none" strike="noStrike" kern="1200" cap="none" spc="0" normalizeH="0" baseline="0" noProof="0" dirty="0">
                    <a:ln>
                      <a:noFill/>
                    </a:ln>
                    <a:gradFill>
                      <a:gsLst>
                        <a:gs pos="63000">
                          <a:srgbClr val="E7F8FF"/>
                        </a:gs>
                        <a:gs pos="0">
                          <a:schemeClr val="bg1"/>
                        </a:gs>
                        <a:gs pos="100000">
                          <a:srgbClr val="608BDD"/>
                        </a:gs>
                      </a:gsLst>
                      <a:lin ang="5400000" scaled="1"/>
                    </a:gradFill>
                    <a:effectLst>
                      <a:outerShdw blurRad="508000" sx="102000" sy="102000" algn="ctr" rotWithShape="0">
                        <a:srgbClr val="0079DE">
                          <a:alpha val="48000"/>
                        </a:srgbClr>
                      </a:outerShdw>
                    </a:effectLst>
                    <a:uLnTx/>
                    <a:uFillTx/>
                    <a:latin typeface="黑体" panose="02010609060101010101" pitchFamily="49" charset="-122"/>
                    <a:ea typeface="黑体" panose="02010609060101010101" pitchFamily="49" charset="-122"/>
                  </a:rPr>
                  <a:t>学生获奖</a:t>
                </a:r>
              </a:p>
            </p:txBody>
          </p:sp>
        </p:grpSp>
      </p:grpSp>
      <p:pic>
        <p:nvPicPr>
          <p:cNvPr id="52" name="图片 51"/>
          <p:cNvPicPr>
            <a:picLocks noChangeAspect="1"/>
          </p:cNvPicPr>
          <p:nvPr/>
        </p:nvPicPr>
        <p:blipFill>
          <a:blip r:embed="rId2">
            <a:biLevel thresh="25000"/>
          </a:blip>
          <a:stretch>
            <a:fillRect/>
          </a:stretch>
        </p:blipFill>
        <p:spPr>
          <a:xfrm>
            <a:off x="7475855" y="6282055"/>
            <a:ext cx="408305" cy="408305"/>
          </a:xfrm>
          <a:prstGeom prst="rect">
            <a:avLst/>
          </a:prstGeom>
        </p:spPr>
      </p:pic>
      <p:grpSp>
        <p:nvGrpSpPr>
          <p:cNvPr id="54" name="组合 53"/>
          <p:cNvGrpSpPr/>
          <p:nvPr/>
        </p:nvGrpSpPr>
        <p:grpSpPr>
          <a:xfrm>
            <a:off x="7819977" y="6195060"/>
            <a:ext cx="4177068" cy="480695"/>
            <a:chOff x="450" y="2452"/>
            <a:chExt cx="11447" cy="757"/>
          </a:xfrm>
        </p:grpSpPr>
        <p:sp>
          <p:nvSpPr>
            <p:cNvPr id="55" name="文本框 54"/>
            <p:cNvSpPr txBox="1"/>
            <p:nvPr/>
          </p:nvSpPr>
          <p:spPr>
            <a:xfrm flipH="1">
              <a:off x="450" y="2452"/>
              <a:ext cx="11447" cy="745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CN"/>
              </a:defPPr>
              <a:lvl1pPr algn="ctr">
                <a:defRPr sz="4000">
                  <a:gradFill flip="none" rotWithShape="1">
                    <a:gsLst>
                      <a:gs pos="0">
                        <a:srgbClr val="62FFFF"/>
                      </a:gs>
                      <a:gs pos="100000">
                        <a:srgbClr val="0D69FF"/>
                      </a:gs>
                    </a:gsLst>
                    <a:lin ang="2700000" scaled="1"/>
                    <a:tileRect/>
                  </a:gradFill>
                  <a:latin typeface="Agency FB" panose="020B0503020202020204" pitchFamily="34" charset="0"/>
                </a:defRPr>
              </a:lvl1pPr>
            </a:lstStyle>
            <a:p>
              <a:pPr>
                <a:lnSpc>
                  <a:spcPct val="140000"/>
                </a:lnSpc>
              </a:pPr>
              <a:r>
                <a:rPr lang="zh-CN" altLang="en-US" sz="2000" i="1" noProof="0" dirty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人</a:t>
              </a:r>
              <a:r>
                <a:rPr lang="en-US" altLang="zh-CN" sz="2000" i="1" noProof="0" dirty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 </a:t>
              </a:r>
              <a:r>
                <a:rPr lang="zh-CN" altLang="en-US" sz="2000" i="1" noProof="0" dirty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工</a:t>
              </a:r>
              <a:r>
                <a:rPr lang="en-US" altLang="zh-CN" sz="2000" i="1" noProof="0" dirty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 </a:t>
              </a:r>
              <a:r>
                <a:rPr lang="zh-CN" altLang="en-US" sz="2000" i="1" noProof="0" dirty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智</a:t>
              </a:r>
              <a:r>
                <a:rPr lang="en-US" altLang="zh-CN" sz="2000" i="1" noProof="0" dirty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 </a:t>
              </a:r>
              <a:r>
                <a:rPr lang="zh-CN" altLang="en-US" sz="2000" i="1" noProof="0" dirty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能</a:t>
              </a:r>
              <a:r>
                <a:rPr lang="en-US" altLang="zh-CN" sz="2000" i="1" noProof="0" dirty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 </a:t>
              </a:r>
              <a:r>
                <a:rPr lang="zh-CN" altLang="en-US" sz="2000" i="1" noProof="0" dirty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与</a:t>
              </a:r>
              <a:r>
                <a:rPr lang="en-US" altLang="zh-CN" sz="2000" i="1" noProof="0" dirty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 </a:t>
              </a:r>
              <a:r>
                <a:rPr lang="zh-CN" altLang="en-US" sz="2000" i="1" noProof="0" dirty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大</a:t>
              </a:r>
              <a:r>
                <a:rPr lang="en-US" altLang="zh-CN" sz="2000" i="1" noProof="0" dirty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 </a:t>
              </a:r>
              <a:r>
                <a:rPr lang="zh-CN" altLang="en-US" sz="2000" i="1" noProof="0" dirty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数</a:t>
              </a:r>
              <a:r>
                <a:rPr lang="en-US" altLang="zh-CN" sz="2000" i="1" noProof="0" dirty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 </a:t>
              </a:r>
              <a:r>
                <a:rPr lang="zh-CN" altLang="en-US" sz="2000" i="1" noProof="0" dirty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据</a:t>
              </a:r>
              <a:r>
                <a:rPr lang="en-US" altLang="zh-CN" sz="2000" i="1" noProof="0" dirty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 </a:t>
              </a:r>
              <a:r>
                <a:rPr lang="zh-CN" altLang="en-US" sz="2000" i="1" noProof="0" dirty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学</a:t>
              </a:r>
              <a:r>
                <a:rPr lang="en-US" altLang="zh-CN" sz="2000" i="1" noProof="0" dirty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 </a:t>
              </a:r>
              <a:r>
                <a:rPr lang="zh-CN" altLang="en-US" sz="2000" i="1" noProof="0" dirty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院</a:t>
              </a:r>
            </a:p>
          </p:txBody>
        </p:sp>
        <p:sp>
          <p:nvSpPr>
            <p:cNvPr id="56" name="文本框 55"/>
            <p:cNvSpPr txBox="1"/>
            <p:nvPr/>
          </p:nvSpPr>
          <p:spPr>
            <a:xfrm flipH="1">
              <a:off x="820" y="2464"/>
              <a:ext cx="10861" cy="745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CN"/>
              </a:defPPr>
              <a:lvl1pPr algn="ctr">
                <a:defRPr sz="4000">
                  <a:gradFill flip="none" rotWithShape="1">
                    <a:gsLst>
                      <a:gs pos="0">
                        <a:srgbClr val="62FFFF"/>
                      </a:gs>
                      <a:gs pos="100000">
                        <a:srgbClr val="0D69FF"/>
                      </a:gs>
                    </a:gsLst>
                    <a:lin ang="2700000" scaled="1"/>
                    <a:tileRect/>
                  </a:gradFill>
                  <a:latin typeface="Agency FB" panose="020B0503020202020204" pitchFamily="34" charset="0"/>
                </a:defRPr>
              </a:lvl1pPr>
            </a:lstStyle>
            <a:p>
              <a:pPr>
                <a:lnSpc>
                  <a:spcPct val="140000"/>
                </a:lnSpc>
              </a:pPr>
              <a:r>
                <a:rPr lang="zh-CN" altLang="en-US" sz="2000" i="1" noProof="0" dirty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人</a:t>
              </a:r>
              <a:r>
                <a:rPr lang="en-US" altLang="zh-CN" sz="2000" i="1" noProof="0" dirty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 </a:t>
              </a:r>
              <a:r>
                <a:rPr lang="zh-CN" altLang="en-US" sz="2000" i="1" noProof="0" dirty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工</a:t>
              </a:r>
              <a:r>
                <a:rPr lang="en-US" altLang="zh-CN" sz="2000" i="1" noProof="0" dirty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 </a:t>
              </a:r>
              <a:r>
                <a:rPr lang="zh-CN" altLang="en-US" sz="2000" i="1" noProof="0" dirty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智</a:t>
              </a:r>
              <a:r>
                <a:rPr lang="en-US" altLang="zh-CN" sz="2000" i="1" noProof="0" dirty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 </a:t>
              </a:r>
              <a:r>
                <a:rPr lang="zh-CN" altLang="en-US" sz="2000" i="1" noProof="0" dirty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能</a:t>
              </a:r>
              <a:r>
                <a:rPr lang="en-US" altLang="zh-CN" sz="2000" i="1" noProof="0" dirty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 </a:t>
              </a:r>
              <a:r>
                <a:rPr lang="zh-CN" altLang="en-US" sz="2000" i="1" noProof="0" dirty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与</a:t>
              </a:r>
              <a:r>
                <a:rPr lang="en-US" altLang="zh-CN" sz="2000" i="1" noProof="0" dirty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 </a:t>
              </a:r>
              <a:r>
                <a:rPr lang="zh-CN" altLang="en-US" sz="2000" i="1" noProof="0" dirty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大</a:t>
              </a:r>
              <a:r>
                <a:rPr lang="en-US" altLang="zh-CN" sz="2000" i="1" noProof="0" dirty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 </a:t>
              </a:r>
              <a:r>
                <a:rPr lang="zh-CN" altLang="en-US" sz="2000" i="1" noProof="0" dirty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数</a:t>
              </a:r>
              <a:r>
                <a:rPr lang="en-US" altLang="zh-CN" sz="2000" i="1" noProof="0" dirty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 </a:t>
              </a:r>
              <a:r>
                <a:rPr lang="zh-CN" altLang="en-US" sz="2000" i="1" noProof="0" dirty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据</a:t>
              </a:r>
              <a:r>
                <a:rPr lang="en-US" altLang="zh-CN" sz="2000" i="1" noProof="0" dirty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 </a:t>
              </a:r>
              <a:r>
                <a:rPr lang="zh-CN" altLang="en-US" sz="2000" i="1" noProof="0" dirty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学</a:t>
              </a:r>
              <a:r>
                <a:rPr lang="en-US" altLang="zh-CN" sz="2000" i="1" noProof="0" dirty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 </a:t>
              </a:r>
              <a:r>
                <a:rPr lang="zh-CN" altLang="en-US" sz="2000" i="1" noProof="0" dirty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院</a:t>
              </a:r>
            </a:p>
          </p:txBody>
        </p:sp>
      </p:grpSp>
      <p:sp>
        <p:nvSpPr>
          <p:cNvPr id="6" name="文本框 5"/>
          <p:cNvSpPr txBox="1"/>
          <p:nvPr/>
        </p:nvSpPr>
        <p:spPr>
          <a:xfrm>
            <a:off x="7729220" y="2289810"/>
            <a:ext cx="3922395" cy="2399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000">
                <a:solidFill>
                  <a:schemeClr val="bg1">
                    <a:lumMod val="95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  <a:cs typeface="Arial" panose="020B0604020202020204" pitchFamily="34" charset="0"/>
                <a:sym typeface="+mn-ea"/>
              </a:rPr>
              <a:t>         </a:t>
            </a:r>
            <a:r>
              <a:rPr lang="zh-CN" altLang="en-US" sz="2000">
                <a:solidFill>
                  <a:schemeClr val="bg1">
                    <a:lumMod val="95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  <a:cs typeface="Arial" panose="020B0604020202020204" pitchFamily="34" charset="0"/>
                <a:sym typeface="+mn-ea"/>
              </a:rPr>
              <a:t>人工智能与大数据学院实验实训中心现有24个实验室，实验室总面积3520多平方米，实验设备4000台（套），总价值约3300万元。</a:t>
            </a:r>
          </a:p>
        </p:txBody>
      </p:sp>
      <p:pic>
        <p:nvPicPr>
          <p:cNvPr id="5" name="图片 4" descr="E0BFE4A4EC0B7831DE84C25DA769AF6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0890" y="1584325"/>
            <a:ext cx="3182620" cy="2122170"/>
          </a:xfrm>
          <a:prstGeom prst="roundRect">
            <a:avLst/>
          </a:prstGeom>
        </p:spPr>
      </p:pic>
      <p:pic>
        <p:nvPicPr>
          <p:cNvPr id="7" name="图片 6" descr="C:/Users/27132/AppData/Local/Temp/picturecompress_〉〇〉〈〇」〇『〈』〉〉〈〈/output_1.jpgoutput_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54805" y="3909695"/>
            <a:ext cx="3181985" cy="2121535"/>
          </a:xfrm>
          <a:prstGeom prst="roundRect">
            <a:avLst/>
          </a:prstGeom>
        </p:spPr>
      </p:pic>
      <p:pic>
        <p:nvPicPr>
          <p:cNvPr id="8" name="图片 7" descr="C:/Users/27132/AppData/Local/Temp/picturecompress_〉〇〉〈〇」〇『〈』〉〉〈〈/output_2.jpgoutput_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0890" y="3917315"/>
            <a:ext cx="3181985" cy="2121535"/>
          </a:xfrm>
          <a:prstGeom prst="roundRect">
            <a:avLst/>
          </a:prstGeom>
        </p:spPr>
      </p:pic>
      <p:pic>
        <p:nvPicPr>
          <p:cNvPr id="9" name="图片 8" descr="C:/Users/27132/AppData/Local/Temp/picturecompress_〉〇〉〈〇」〇『〈』〉〉〈〈/output_3.jpgoutput_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54805" y="1584325"/>
            <a:ext cx="3181985" cy="2121535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4199900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0">
        <p14:prism isInverted="1"/>
      </p:transition>
    </mc:Choice>
    <mc:Fallback xmlns="">
      <p:transition spd="slow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" name="组合 86"/>
          <p:cNvGrpSpPr/>
          <p:nvPr/>
        </p:nvGrpSpPr>
        <p:grpSpPr>
          <a:xfrm>
            <a:off x="440919" y="526921"/>
            <a:ext cx="2439586" cy="615255"/>
            <a:chOff x="440919" y="526921"/>
            <a:chExt cx="2439586" cy="615255"/>
          </a:xfrm>
        </p:grpSpPr>
        <p:sp>
          <p:nvSpPr>
            <p:cNvPr id="88" name="任意多边形: 形状 87"/>
            <p:cNvSpPr/>
            <p:nvPr/>
          </p:nvSpPr>
          <p:spPr>
            <a:xfrm flipH="1" flipV="1">
              <a:off x="440919" y="872450"/>
              <a:ext cx="2439586" cy="269726"/>
            </a:xfrm>
            <a:custGeom>
              <a:avLst/>
              <a:gdLst>
                <a:gd name="connsiteX0" fmla="*/ 1295400 w 1295400"/>
                <a:gd name="connsiteY0" fmla="*/ 133350 h 133350"/>
                <a:gd name="connsiteX1" fmla="*/ 1162050 w 1295400"/>
                <a:gd name="connsiteY1" fmla="*/ 0 h 133350"/>
                <a:gd name="connsiteX2" fmla="*/ 0 w 1295400"/>
                <a:gd name="connsiteY2" fmla="*/ 0 h 133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95400" h="133350">
                  <a:moveTo>
                    <a:pt x="1295400" y="133350"/>
                  </a:moveTo>
                  <a:lnTo>
                    <a:pt x="1162050" y="0"/>
                  </a:lnTo>
                  <a:lnTo>
                    <a:pt x="0" y="0"/>
                  </a:lnTo>
                </a:path>
              </a:pathLst>
            </a:custGeom>
            <a:noFill/>
            <a:ln>
              <a:gradFill flip="none" rotWithShape="1">
                <a:gsLst>
                  <a:gs pos="0">
                    <a:srgbClr val="032AFF"/>
                  </a:gs>
                  <a:gs pos="100000">
                    <a:srgbClr val="4BCBFF"/>
                  </a:gs>
                </a:gsLst>
                <a:lin ang="0" scaled="1"/>
                <a:tileRect/>
              </a:gradFill>
              <a:headEnd type="none"/>
              <a:tailEnd type="oval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黑体" panose="02010609060101010101" pitchFamily="49" charset="-122"/>
                <a:ea typeface="思源黑体 CN Regular" panose="020B0500000000000000" charset="-122"/>
                <a:cs typeface="+mn-cs"/>
              </a:endParaRPr>
            </a:p>
          </p:txBody>
        </p:sp>
        <p:grpSp>
          <p:nvGrpSpPr>
            <p:cNvPr id="89" name="组合 88"/>
            <p:cNvGrpSpPr/>
            <p:nvPr/>
          </p:nvGrpSpPr>
          <p:grpSpPr>
            <a:xfrm>
              <a:off x="840830" y="526921"/>
              <a:ext cx="1845073" cy="584775"/>
              <a:chOff x="8366581" y="1737251"/>
              <a:chExt cx="1845073" cy="584775"/>
            </a:xfrm>
          </p:grpSpPr>
          <p:sp>
            <p:nvSpPr>
              <p:cNvPr id="90" name="矩形 89"/>
              <p:cNvSpPr/>
              <p:nvPr/>
            </p:nvSpPr>
            <p:spPr>
              <a:xfrm>
                <a:off x="8366581" y="1737251"/>
                <a:ext cx="1826142" cy="584775"/>
              </a:xfrm>
              <a:prstGeom prst="rect">
                <a:avLst/>
              </a:prstGeom>
              <a:effectLst>
                <a:outerShdw blurRad="63500" sx="102000" sy="102000" algn="ctr" rotWithShape="0">
                  <a:srgbClr val="0079DE">
                    <a:alpha val="51000"/>
                  </a:srgbClr>
                </a:outerShdw>
              </a:effectLst>
            </p:spPr>
            <p:txBody>
              <a:bodyPr wrap="none">
                <a:sp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32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032AFF"/>
                    </a:solidFill>
                    <a:uLnTx/>
                    <a:uFillTx/>
                    <a:latin typeface="黑体" panose="02010609060101010101" pitchFamily="49" charset="-122"/>
                    <a:ea typeface="黑体" panose="02010609060101010101" pitchFamily="49" charset="-122"/>
                  </a:rPr>
                  <a:t>对外合作</a:t>
                </a:r>
              </a:p>
            </p:txBody>
          </p:sp>
          <p:sp>
            <p:nvSpPr>
              <p:cNvPr id="91" name="矩形 90"/>
              <p:cNvSpPr/>
              <p:nvPr/>
            </p:nvSpPr>
            <p:spPr>
              <a:xfrm>
                <a:off x="8385513" y="1737251"/>
                <a:ext cx="1826141" cy="584775"/>
              </a:xfrm>
              <a:prstGeom prst="rect">
                <a:avLst/>
              </a:prstGeom>
              <a:effectLst>
                <a:outerShdw blurRad="63500" sx="102000" sy="102000" algn="ctr" rotWithShape="0">
                  <a:srgbClr val="0079DE">
                    <a:alpha val="51000"/>
                  </a:srgbClr>
                </a:outerShdw>
              </a:effectLst>
            </p:spPr>
            <p:txBody>
              <a:bodyPr wrap="none">
                <a:sp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3200" b="0" i="1" u="none" strike="noStrike" kern="1200" cap="none" spc="0" normalizeH="0" baseline="0" noProof="0" dirty="0">
                    <a:ln>
                      <a:noFill/>
                    </a:ln>
                    <a:gradFill>
                      <a:gsLst>
                        <a:gs pos="63000">
                          <a:srgbClr val="E7F8FF"/>
                        </a:gs>
                        <a:gs pos="0">
                          <a:schemeClr val="bg1"/>
                        </a:gs>
                        <a:gs pos="100000">
                          <a:srgbClr val="608BDD"/>
                        </a:gs>
                      </a:gsLst>
                      <a:lin ang="5400000" scaled="1"/>
                    </a:gradFill>
                    <a:effectLst>
                      <a:outerShdw blurRad="508000" sx="102000" sy="102000" algn="ctr" rotWithShape="0">
                        <a:srgbClr val="0079DE">
                          <a:alpha val="48000"/>
                        </a:srgbClr>
                      </a:outerShdw>
                    </a:effectLst>
                    <a:uLnTx/>
                    <a:uFillTx/>
                    <a:latin typeface="黑体" panose="02010609060101010101" pitchFamily="49" charset="-122"/>
                    <a:ea typeface="黑体" panose="02010609060101010101" pitchFamily="49" charset="-122"/>
                  </a:rPr>
                  <a:t>对外合作</a:t>
                </a:r>
              </a:p>
            </p:txBody>
          </p:sp>
        </p:grpSp>
      </p:grpSp>
      <p:pic>
        <p:nvPicPr>
          <p:cNvPr id="52" name="图片 51"/>
          <p:cNvPicPr>
            <a:picLocks noChangeAspect="1"/>
          </p:cNvPicPr>
          <p:nvPr/>
        </p:nvPicPr>
        <p:blipFill>
          <a:blip r:embed="rId8">
            <a:biLevel thresh="25000"/>
          </a:blip>
          <a:stretch>
            <a:fillRect/>
          </a:stretch>
        </p:blipFill>
        <p:spPr>
          <a:xfrm>
            <a:off x="7475855" y="6282055"/>
            <a:ext cx="408305" cy="408305"/>
          </a:xfrm>
          <a:prstGeom prst="rect">
            <a:avLst/>
          </a:prstGeom>
        </p:spPr>
      </p:pic>
      <p:grpSp>
        <p:nvGrpSpPr>
          <p:cNvPr id="54" name="组合 53"/>
          <p:cNvGrpSpPr/>
          <p:nvPr/>
        </p:nvGrpSpPr>
        <p:grpSpPr>
          <a:xfrm>
            <a:off x="7819977" y="6195060"/>
            <a:ext cx="4177068" cy="480695"/>
            <a:chOff x="450" y="2452"/>
            <a:chExt cx="11447" cy="757"/>
          </a:xfrm>
        </p:grpSpPr>
        <p:sp>
          <p:nvSpPr>
            <p:cNvPr id="55" name="文本框 54"/>
            <p:cNvSpPr txBox="1"/>
            <p:nvPr/>
          </p:nvSpPr>
          <p:spPr>
            <a:xfrm flipH="1">
              <a:off x="450" y="2452"/>
              <a:ext cx="11447" cy="745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CN"/>
              </a:defPPr>
              <a:lvl1pPr algn="ctr">
                <a:defRPr sz="4000">
                  <a:gradFill flip="none" rotWithShape="1">
                    <a:gsLst>
                      <a:gs pos="0">
                        <a:srgbClr val="62FFFF"/>
                      </a:gs>
                      <a:gs pos="100000">
                        <a:srgbClr val="0D69FF"/>
                      </a:gs>
                    </a:gsLst>
                    <a:lin ang="2700000" scaled="1"/>
                    <a:tileRect/>
                  </a:gradFill>
                  <a:latin typeface="Agency FB" panose="020B0503020202020204" pitchFamily="34" charset="0"/>
                </a:defRPr>
              </a:lvl1pPr>
            </a:lstStyle>
            <a:p>
              <a:pPr>
                <a:lnSpc>
                  <a:spcPct val="140000"/>
                </a:lnSpc>
              </a:pPr>
              <a:r>
                <a:rPr lang="zh-CN" altLang="en-US" sz="2000" i="1" noProof="0" dirty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人</a:t>
              </a:r>
              <a:r>
                <a:rPr lang="en-US" altLang="zh-CN" sz="2000" i="1" noProof="0" dirty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 </a:t>
              </a:r>
              <a:r>
                <a:rPr lang="zh-CN" altLang="en-US" sz="2000" i="1" noProof="0" dirty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工</a:t>
              </a:r>
              <a:r>
                <a:rPr lang="en-US" altLang="zh-CN" sz="2000" i="1" noProof="0" dirty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 </a:t>
              </a:r>
              <a:r>
                <a:rPr lang="zh-CN" altLang="en-US" sz="2000" i="1" noProof="0" dirty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智</a:t>
              </a:r>
              <a:r>
                <a:rPr lang="en-US" altLang="zh-CN" sz="2000" i="1" noProof="0" dirty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 </a:t>
              </a:r>
              <a:r>
                <a:rPr lang="zh-CN" altLang="en-US" sz="2000" i="1" noProof="0" dirty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能</a:t>
              </a:r>
              <a:r>
                <a:rPr lang="en-US" altLang="zh-CN" sz="2000" i="1" noProof="0" dirty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 </a:t>
              </a:r>
              <a:r>
                <a:rPr lang="zh-CN" altLang="en-US" sz="2000" i="1" noProof="0" dirty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与</a:t>
              </a:r>
              <a:r>
                <a:rPr lang="en-US" altLang="zh-CN" sz="2000" i="1" noProof="0" dirty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 </a:t>
              </a:r>
              <a:r>
                <a:rPr lang="zh-CN" altLang="en-US" sz="2000" i="1" noProof="0" dirty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大</a:t>
              </a:r>
              <a:r>
                <a:rPr lang="en-US" altLang="zh-CN" sz="2000" i="1" noProof="0" dirty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 </a:t>
              </a:r>
              <a:r>
                <a:rPr lang="zh-CN" altLang="en-US" sz="2000" i="1" noProof="0" dirty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数</a:t>
              </a:r>
              <a:r>
                <a:rPr lang="en-US" altLang="zh-CN" sz="2000" i="1" noProof="0" dirty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 </a:t>
              </a:r>
              <a:r>
                <a:rPr lang="zh-CN" altLang="en-US" sz="2000" i="1" noProof="0" dirty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据</a:t>
              </a:r>
              <a:r>
                <a:rPr lang="en-US" altLang="zh-CN" sz="2000" i="1" noProof="0" dirty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 </a:t>
              </a:r>
              <a:r>
                <a:rPr lang="zh-CN" altLang="en-US" sz="2000" i="1" noProof="0" dirty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学</a:t>
              </a:r>
              <a:r>
                <a:rPr lang="en-US" altLang="zh-CN" sz="2000" i="1" noProof="0" dirty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 </a:t>
              </a:r>
              <a:r>
                <a:rPr lang="zh-CN" altLang="en-US" sz="2000" i="1" noProof="0" dirty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院</a:t>
              </a:r>
            </a:p>
          </p:txBody>
        </p:sp>
        <p:sp>
          <p:nvSpPr>
            <p:cNvPr id="56" name="文本框 55"/>
            <p:cNvSpPr txBox="1"/>
            <p:nvPr/>
          </p:nvSpPr>
          <p:spPr>
            <a:xfrm flipH="1">
              <a:off x="820" y="2464"/>
              <a:ext cx="10861" cy="745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CN"/>
              </a:defPPr>
              <a:lvl1pPr algn="ctr">
                <a:defRPr sz="4000">
                  <a:gradFill flip="none" rotWithShape="1">
                    <a:gsLst>
                      <a:gs pos="0">
                        <a:srgbClr val="62FFFF"/>
                      </a:gs>
                      <a:gs pos="100000">
                        <a:srgbClr val="0D69FF"/>
                      </a:gs>
                    </a:gsLst>
                    <a:lin ang="2700000" scaled="1"/>
                    <a:tileRect/>
                  </a:gradFill>
                  <a:latin typeface="Agency FB" panose="020B0503020202020204" pitchFamily="34" charset="0"/>
                </a:defRPr>
              </a:lvl1pPr>
            </a:lstStyle>
            <a:p>
              <a:pPr>
                <a:lnSpc>
                  <a:spcPct val="140000"/>
                </a:lnSpc>
              </a:pPr>
              <a:r>
                <a:rPr lang="zh-CN" altLang="en-US" sz="2000" i="1" noProof="0" dirty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人</a:t>
              </a:r>
              <a:r>
                <a:rPr lang="en-US" altLang="zh-CN" sz="2000" i="1" noProof="0" dirty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 </a:t>
              </a:r>
              <a:r>
                <a:rPr lang="zh-CN" altLang="en-US" sz="2000" i="1" noProof="0" dirty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工</a:t>
              </a:r>
              <a:r>
                <a:rPr lang="en-US" altLang="zh-CN" sz="2000" i="1" noProof="0" dirty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 </a:t>
              </a:r>
              <a:r>
                <a:rPr lang="zh-CN" altLang="en-US" sz="2000" i="1" noProof="0" dirty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智</a:t>
              </a:r>
              <a:r>
                <a:rPr lang="en-US" altLang="zh-CN" sz="2000" i="1" noProof="0" dirty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 </a:t>
              </a:r>
              <a:r>
                <a:rPr lang="zh-CN" altLang="en-US" sz="2000" i="1" noProof="0" dirty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能</a:t>
              </a:r>
              <a:r>
                <a:rPr lang="en-US" altLang="zh-CN" sz="2000" i="1" noProof="0" dirty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 </a:t>
              </a:r>
              <a:r>
                <a:rPr lang="zh-CN" altLang="en-US" sz="2000" i="1" noProof="0" dirty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与</a:t>
              </a:r>
              <a:r>
                <a:rPr lang="en-US" altLang="zh-CN" sz="2000" i="1" noProof="0" dirty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 </a:t>
              </a:r>
              <a:r>
                <a:rPr lang="zh-CN" altLang="en-US" sz="2000" i="1" noProof="0" dirty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大</a:t>
              </a:r>
              <a:r>
                <a:rPr lang="en-US" altLang="zh-CN" sz="2000" i="1" noProof="0" dirty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 </a:t>
              </a:r>
              <a:r>
                <a:rPr lang="zh-CN" altLang="en-US" sz="2000" i="1" noProof="0" dirty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数</a:t>
              </a:r>
              <a:r>
                <a:rPr lang="en-US" altLang="zh-CN" sz="2000" i="1" noProof="0" dirty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 </a:t>
              </a:r>
              <a:r>
                <a:rPr lang="zh-CN" altLang="en-US" sz="2000" i="1" noProof="0" dirty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据</a:t>
              </a:r>
              <a:r>
                <a:rPr lang="en-US" altLang="zh-CN" sz="2000" i="1" noProof="0" dirty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 </a:t>
              </a:r>
              <a:r>
                <a:rPr lang="zh-CN" altLang="en-US" sz="2000" i="1" noProof="0" dirty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学</a:t>
              </a:r>
              <a:r>
                <a:rPr lang="en-US" altLang="zh-CN" sz="2000" i="1" noProof="0" dirty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 </a:t>
              </a:r>
              <a:r>
                <a:rPr lang="zh-CN" altLang="en-US" sz="2000" i="1" noProof="0" dirty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院</a:t>
              </a: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2608580" y="2052320"/>
            <a:ext cx="6974840" cy="3503930"/>
            <a:chOff x="5268" y="4110"/>
            <a:chExt cx="8705" cy="4736"/>
          </a:xfrm>
        </p:grpSpPr>
        <p:grpSp>
          <p:nvGrpSpPr>
            <p:cNvPr id="49" name="PA_组合 434"/>
            <p:cNvGrpSpPr/>
            <p:nvPr>
              <p:custDataLst>
                <p:tags r:id="rId1"/>
              </p:custDataLst>
            </p:nvPr>
          </p:nvGrpSpPr>
          <p:grpSpPr>
            <a:xfrm>
              <a:off x="7901" y="5030"/>
              <a:ext cx="767" cy="724"/>
              <a:chOff x="7755658" y="3102428"/>
              <a:chExt cx="1526264" cy="1439692"/>
            </a:xfrm>
            <a:gradFill>
              <a:gsLst>
                <a:gs pos="0">
                  <a:srgbClr val="5AD9FC">
                    <a:alpha val="60000"/>
                  </a:srgbClr>
                </a:gs>
                <a:gs pos="100000">
                  <a:srgbClr val="0361D3">
                    <a:alpha val="55000"/>
                  </a:srgbClr>
                </a:gs>
              </a:gsLst>
              <a:lin ang="5400000" scaled="1"/>
            </a:gradFill>
          </p:grpSpPr>
          <p:sp>
            <p:nvSpPr>
              <p:cNvPr id="3" name="矩形 2"/>
              <p:cNvSpPr/>
              <p:nvPr/>
            </p:nvSpPr>
            <p:spPr>
              <a:xfrm>
                <a:off x="8388209" y="3648407"/>
                <a:ext cx="893713" cy="893713"/>
              </a:xfrm>
              <a:prstGeom prst="rect">
                <a:avLst/>
              </a:prstGeom>
              <a:gradFill flip="none" rotWithShape="1">
                <a:gsLst>
                  <a:gs pos="0">
                    <a:srgbClr val="07C5FB">
                      <a:alpha val="63000"/>
                    </a:srgbClr>
                  </a:gs>
                  <a:gs pos="100000">
                    <a:srgbClr val="0361D3">
                      <a:alpha val="75000"/>
                    </a:srgbClr>
                  </a:gs>
                </a:gsLst>
                <a:lin ang="16200000" scaled="1"/>
                <a:tileRect/>
              </a:gradFill>
              <a:ln w="12700" cap="flat" cmpd="sng" algn="ctr">
                <a:noFill/>
                <a:prstDash val="solid"/>
                <a:miter lim="800000"/>
              </a:ln>
              <a:effectLst/>
              <a:scene3d>
                <a:camera prst="isometricRightUp"/>
                <a:lightRig rig="threePt" dir="t"/>
              </a:scene3d>
            </p:spPr>
            <p:txBody>
              <a:bodyPr rtlCol="0" anchor="ctr"/>
              <a:lstStyle/>
              <a:p>
                <a:pPr algn="ctr">
                  <a:lnSpc>
                    <a:spcPct val="130000"/>
                  </a:lnSpc>
                  <a:defRPr/>
                </a:pPr>
                <a:endParaRPr lang="zh-CN" altLang="en-US" kern="0">
                  <a:solidFill>
                    <a:srgbClr val="132545">
                      <a:lumMod val="75000"/>
                    </a:srgbClr>
                  </a:solidFill>
                  <a:ea typeface="宋体" panose="02010600030101010101" pitchFamily="2" charset="-122"/>
                </a:endParaRPr>
              </a:p>
            </p:txBody>
          </p:sp>
          <p:sp>
            <p:nvSpPr>
              <p:cNvPr id="4" name="矩形 3"/>
              <p:cNvSpPr/>
              <p:nvPr/>
            </p:nvSpPr>
            <p:spPr>
              <a:xfrm>
                <a:off x="8071920" y="3102428"/>
                <a:ext cx="893713" cy="893713"/>
              </a:xfrm>
              <a:prstGeom prst="rect">
                <a:avLst/>
              </a:prstGeom>
              <a:gradFill flip="none" rotWithShape="1">
                <a:gsLst>
                  <a:gs pos="0">
                    <a:srgbClr val="5AD9FC">
                      <a:alpha val="79000"/>
                    </a:srgbClr>
                  </a:gs>
                  <a:gs pos="100000">
                    <a:srgbClr val="07C5FB"/>
                  </a:gs>
                </a:gsLst>
                <a:lin ang="5400000" scaled="1"/>
                <a:tileRect/>
              </a:gradFill>
              <a:ln w="12700" cap="flat" cmpd="sng" algn="ctr">
                <a:noFill/>
                <a:prstDash val="solid"/>
                <a:miter lim="800000"/>
              </a:ln>
              <a:effectLst/>
              <a:scene3d>
                <a:camera prst="isometricTopUp"/>
                <a:lightRig rig="threePt" dir="t"/>
              </a:scene3d>
            </p:spPr>
            <p:txBody>
              <a:bodyPr rtlCol="0" anchor="ctr"/>
              <a:lstStyle/>
              <a:p>
                <a:pPr algn="ctr">
                  <a:lnSpc>
                    <a:spcPct val="130000"/>
                  </a:lnSpc>
                  <a:defRPr/>
                </a:pPr>
                <a:endParaRPr lang="zh-CN" altLang="en-US" kern="0">
                  <a:solidFill>
                    <a:srgbClr val="132545">
                      <a:lumMod val="75000"/>
                    </a:srgbClr>
                  </a:solidFill>
                  <a:ea typeface="宋体" panose="02010600030101010101" pitchFamily="2" charset="-122"/>
                </a:endParaRPr>
              </a:p>
            </p:txBody>
          </p:sp>
          <p:sp>
            <p:nvSpPr>
              <p:cNvPr id="57" name="图文框 56"/>
              <p:cNvSpPr>
                <a:spLocks noChangeAspect="1"/>
              </p:cNvSpPr>
              <p:nvPr/>
            </p:nvSpPr>
            <p:spPr>
              <a:xfrm>
                <a:off x="7755658" y="3648435"/>
                <a:ext cx="893657" cy="893657"/>
              </a:xfrm>
              <a:prstGeom prst="frame">
                <a:avLst>
                  <a:gd name="adj1" fmla="val 50000"/>
                </a:avLst>
              </a:prstGeom>
              <a:gradFill flip="none" rotWithShape="1">
                <a:gsLst>
                  <a:gs pos="0">
                    <a:srgbClr val="024596">
                      <a:alpha val="76000"/>
                    </a:srgbClr>
                  </a:gs>
                  <a:gs pos="100000">
                    <a:srgbClr val="0361D3">
                      <a:alpha val="67000"/>
                    </a:srgbClr>
                  </a:gs>
                </a:gsLst>
                <a:lin ang="18900000" scaled="1"/>
                <a:tileRect/>
              </a:gradFill>
              <a:ln w="12700" cap="flat" cmpd="sng" algn="ctr">
                <a:noFill/>
                <a:prstDash val="solid"/>
                <a:miter lim="800000"/>
              </a:ln>
              <a:effectLst/>
              <a:scene3d>
                <a:camera prst="isometricLeftDown"/>
                <a:lightRig rig="threePt" dir="t"/>
              </a:scene3d>
            </p:spPr>
            <p:txBody>
              <a:bodyPr rtlCol="0" anchor="ctr"/>
              <a:lstStyle/>
              <a:p>
                <a:pPr algn="ctr">
                  <a:lnSpc>
                    <a:spcPct val="130000"/>
                  </a:lnSpc>
                  <a:defRPr/>
                </a:pPr>
                <a:endParaRPr lang="zh-CN" altLang="en-US" kern="0">
                  <a:solidFill>
                    <a:srgbClr val="132545">
                      <a:lumMod val="75000"/>
                    </a:srgbClr>
                  </a:solidFill>
                  <a:ea typeface="宋体" panose="02010600030101010101" pitchFamily="2" charset="-122"/>
                </a:endParaRPr>
              </a:p>
            </p:txBody>
          </p:sp>
        </p:grpSp>
        <p:grpSp>
          <p:nvGrpSpPr>
            <p:cNvPr id="11" name="组合 10"/>
            <p:cNvGrpSpPr/>
            <p:nvPr/>
          </p:nvGrpSpPr>
          <p:grpSpPr>
            <a:xfrm>
              <a:off x="6225" y="5473"/>
              <a:ext cx="6778" cy="2076"/>
              <a:chOff x="3953163" y="3170412"/>
              <a:chExt cx="4304146" cy="1318461"/>
            </a:xfrm>
          </p:grpSpPr>
          <p:sp>
            <p:nvSpPr>
              <p:cNvPr id="7" name="椭圆 6"/>
              <p:cNvSpPr/>
              <p:nvPr/>
            </p:nvSpPr>
            <p:spPr>
              <a:xfrm>
                <a:off x="3953163" y="3170412"/>
                <a:ext cx="4304146" cy="1318461"/>
              </a:xfrm>
              <a:prstGeom prst="ellipse">
                <a:avLst/>
              </a:prstGeom>
              <a:gradFill flip="none" rotWithShape="1">
                <a:gsLst>
                  <a:gs pos="0">
                    <a:srgbClr val="5AD9FC">
                      <a:alpha val="0"/>
                    </a:srgbClr>
                  </a:gs>
                  <a:gs pos="100000">
                    <a:srgbClr val="0361D3">
                      <a:alpha val="2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 algn="ctr"/>
                <a:endParaRPr lang="zh-CN" altLang="en-US" sz="1400">
                  <a:solidFill>
                    <a:srgbClr val="FFFFFF"/>
                  </a:solidFill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sp>
            <p:nvSpPr>
              <p:cNvPr id="69" name="椭圆 68"/>
              <p:cNvSpPr/>
              <p:nvPr/>
            </p:nvSpPr>
            <p:spPr>
              <a:xfrm>
                <a:off x="4257097" y="3348659"/>
                <a:ext cx="3696278" cy="961966"/>
              </a:xfrm>
              <a:prstGeom prst="ellipse">
                <a:avLst/>
              </a:prstGeom>
              <a:noFill/>
              <a:ln w="6350">
                <a:gradFill>
                  <a:gsLst>
                    <a:gs pos="0">
                      <a:srgbClr val="0361D3">
                        <a:alpha val="26000"/>
                      </a:srgbClr>
                    </a:gs>
                    <a:gs pos="100000">
                      <a:srgbClr val="5AD9FC">
                        <a:alpha val="37000"/>
                      </a:srgbClr>
                    </a:gs>
                  </a:gsLst>
                  <a:lin ang="5400000" scaled="1"/>
                </a:gra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 algn="ctr"/>
                <a:endParaRPr lang="zh-CN" altLang="en-US" sz="1400">
                  <a:solidFill>
                    <a:srgbClr val="FFFFFF"/>
                  </a:solidFill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sp>
            <p:nvSpPr>
              <p:cNvPr id="70" name="椭圆 69"/>
              <p:cNvSpPr/>
              <p:nvPr/>
            </p:nvSpPr>
            <p:spPr>
              <a:xfrm>
                <a:off x="4594104" y="3448282"/>
                <a:ext cx="3022264" cy="762721"/>
              </a:xfrm>
              <a:prstGeom prst="ellipse">
                <a:avLst/>
              </a:prstGeom>
              <a:gradFill flip="none" rotWithShape="1">
                <a:gsLst>
                  <a:gs pos="0">
                    <a:srgbClr val="5AD9FC">
                      <a:alpha val="0"/>
                    </a:srgbClr>
                  </a:gs>
                  <a:gs pos="100000">
                    <a:srgbClr val="0361D3">
                      <a:alpha val="2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 algn="ctr"/>
                <a:endParaRPr lang="zh-CN" altLang="en-US" sz="1400">
                  <a:solidFill>
                    <a:srgbClr val="FFFFFF"/>
                  </a:solidFill>
                  <a:latin typeface="Arial" panose="020B0604020202020204"/>
                  <a:ea typeface="微软雅黑" panose="020B0503020204020204" charset="-122"/>
                </a:endParaRPr>
              </a:p>
            </p:txBody>
          </p:sp>
        </p:grpSp>
        <p:grpSp>
          <p:nvGrpSpPr>
            <p:cNvPr id="71" name="PA_组合 434"/>
            <p:cNvGrpSpPr/>
            <p:nvPr>
              <p:custDataLst>
                <p:tags r:id="rId2"/>
              </p:custDataLst>
            </p:nvPr>
          </p:nvGrpSpPr>
          <p:grpSpPr>
            <a:xfrm>
              <a:off x="6168" y="6038"/>
              <a:ext cx="767" cy="724"/>
              <a:chOff x="7755658" y="3102428"/>
              <a:chExt cx="1526264" cy="1439692"/>
            </a:xfrm>
            <a:gradFill>
              <a:gsLst>
                <a:gs pos="0">
                  <a:srgbClr val="5AD9FC">
                    <a:alpha val="60000"/>
                  </a:srgbClr>
                </a:gs>
                <a:gs pos="100000">
                  <a:srgbClr val="0361D3">
                    <a:alpha val="55000"/>
                  </a:srgbClr>
                </a:gs>
              </a:gsLst>
              <a:lin ang="5400000" scaled="1"/>
            </a:gradFill>
          </p:grpSpPr>
          <p:sp>
            <p:nvSpPr>
              <p:cNvPr id="72" name="矩形 71"/>
              <p:cNvSpPr/>
              <p:nvPr/>
            </p:nvSpPr>
            <p:spPr>
              <a:xfrm>
                <a:off x="8388209" y="3648407"/>
                <a:ext cx="893713" cy="893713"/>
              </a:xfrm>
              <a:prstGeom prst="rect">
                <a:avLst/>
              </a:prstGeom>
              <a:gradFill flip="none" rotWithShape="1">
                <a:gsLst>
                  <a:gs pos="0">
                    <a:srgbClr val="07C5FB">
                      <a:alpha val="63000"/>
                    </a:srgbClr>
                  </a:gs>
                  <a:gs pos="100000">
                    <a:srgbClr val="0361D3">
                      <a:alpha val="75000"/>
                    </a:srgbClr>
                  </a:gs>
                </a:gsLst>
                <a:lin ang="16200000" scaled="1"/>
                <a:tileRect/>
              </a:gradFill>
              <a:ln w="12700" cap="flat" cmpd="sng" algn="ctr">
                <a:noFill/>
                <a:prstDash val="solid"/>
                <a:miter lim="800000"/>
              </a:ln>
              <a:effectLst/>
              <a:scene3d>
                <a:camera prst="isometricRightUp"/>
                <a:lightRig rig="threePt" dir="t"/>
              </a:scene3d>
            </p:spPr>
            <p:txBody>
              <a:bodyPr rtlCol="0" anchor="ctr"/>
              <a:lstStyle/>
              <a:p>
                <a:pPr algn="ctr">
                  <a:lnSpc>
                    <a:spcPct val="130000"/>
                  </a:lnSpc>
                  <a:defRPr/>
                </a:pPr>
                <a:endParaRPr lang="zh-CN" altLang="en-US" kern="0">
                  <a:solidFill>
                    <a:srgbClr val="132545">
                      <a:lumMod val="75000"/>
                    </a:srgbClr>
                  </a:solidFill>
                  <a:ea typeface="宋体" panose="02010600030101010101" pitchFamily="2" charset="-122"/>
                </a:endParaRPr>
              </a:p>
            </p:txBody>
          </p:sp>
          <p:sp>
            <p:nvSpPr>
              <p:cNvPr id="73" name="矩形 72"/>
              <p:cNvSpPr/>
              <p:nvPr/>
            </p:nvSpPr>
            <p:spPr>
              <a:xfrm>
                <a:off x="8071920" y="3102428"/>
                <a:ext cx="893713" cy="893713"/>
              </a:xfrm>
              <a:prstGeom prst="rect">
                <a:avLst/>
              </a:prstGeom>
              <a:gradFill flip="none" rotWithShape="1">
                <a:gsLst>
                  <a:gs pos="0">
                    <a:srgbClr val="5AD9FC">
                      <a:alpha val="79000"/>
                    </a:srgbClr>
                  </a:gs>
                  <a:gs pos="100000">
                    <a:srgbClr val="07C5FB"/>
                  </a:gs>
                </a:gsLst>
                <a:lin ang="5400000" scaled="1"/>
                <a:tileRect/>
              </a:gradFill>
              <a:ln w="12700" cap="flat" cmpd="sng" algn="ctr">
                <a:noFill/>
                <a:prstDash val="solid"/>
                <a:miter lim="800000"/>
              </a:ln>
              <a:effectLst/>
              <a:scene3d>
                <a:camera prst="isometricTopUp"/>
                <a:lightRig rig="threePt" dir="t"/>
              </a:scene3d>
            </p:spPr>
            <p:txBody>
              <a:bodyPr rtlCol="0" anchor="ctr"/>
              <a:lstStyle/>
              <a:p>
                <a:pPr algn="ctr">
                  <a:lnSpc>
                    <a:spcPct val="130000"/>
                  </a:lnSpc>
                  <a:defRPr/>
                </a:pPr>
                <a:endParaRPr lang="zh-CN" altLang="en-US" kern="0">
                  <a:solidFill>
                    <a:srgbClr val="132545">
                      <a:lumMod val="75000"/>
                    </a:srgbClr>
                  </a:solidFill>
                  <a:ea typeface="宋体" panose="02010600030101010101" pitchFamily="2" charset="-122"/>
                </a:endParaRPr>
              </a:p>
            </p:txBody>
          </p:sp>
          <p:sp>
            <p:nvSpPr>
              <p:cNvPr id="74" name="图文框 73"/>
              <p:cNvSpPr>
                <a:spLocks noChangeAspect="1"/>
              </p:cNvSpPr>
              <p:nvPr/>
            </p:nvSpPr>
            <p:spPr>
              <a:xfrm>
                <a:off x="7755658" y="3648435"/>
                <a:ext cx="893657" cy="893657"/>
              </a:xfrm>
              <a:prstGeom prst="frame">
                <a:avLst>
                  <a:gd name="adj1" fmla="val 50000"/>
                </a:avLst>
              </a:prstGeom>
              <a:gradFill flip="none" rotWithShape="1">
                <a:gsLst>
                  <a:gs pos="0">
                    <a:srgbClr val="024596">
                      <a:alpha val="76000"/>
                    </a:srgbClr>
                  </a:gs>
                  <a:gs pos="100000">
                    <a:srgbClr val="0361D3">
                      <a:alpha val="67000"/>
                    </a:srgbClr>
                  </a:gs>
                </a:gsLst>
                <a:lin ang="18900000" scaled="1"/>
                <a:tileRect/>
              </a:gradFill>
              <a:ln w="12700" cap="flat" cmpd="sng" algn="ctr">
                <a:noFill/>
                <a:prstDash val="solid"/>
                <a:miter lim="800000"/>
              </a:ln>
              <a:effectLst/>
              <a:scene3d>
                <a:camera prst="isometricLeftDown"/>
                <a:lightRig rig="threePt" dir="t"/>
              </a:scene3d>
            </p:spPr>
            <p:txBody>
              <a:bodyPr rtlCol="0" anchor="ctr"/>
              <a:lstStyle/>
              <a:p>
                <a:pPr algn="ctr">
                  <a:lnSpc>
                    <a:spcPct val="130000"/>
                  </a:lnSpc>
                  <a:defRPr/>
                </a:pPr>
                <a:endParaRPr lang="zh-CN" altLang="en-US" kern="0">
                  <a:solidFill>
                    <a:srgbClr val="132545">
                      <a:lumMod val="75000"/>
                    </a:srgbClr>
                  </a:solidFill>
                  <a:ea typeface="宋体" panose="02010600030101010101" pitchFamily="2" charset="-122"/>
                </a:endParaRPr>
              </a:p>
            </p:txBody>
          </p:sp>
        </p:grpSp>
        <p:grpSp>
          <p:nvGrpSpPr>
            <p:cNvPr id="75" name="PA_组合 434"/>
            <p:cNvGrpSpPr/>
            <p:nvPr>
              <p:custDataLst>
                <p:tags r:id="rId3"/>
              </p:custDataLst>
            </p:nvPr>
          </p:nvGrpSpPr>
          <p:grpSpPr>
            <a:xfrm>
              <a:off x="7901" y="7047"/>
              <a:ext cx="767" cy="724"/>
              <a:chOff x="7755658" y="3102428"/>
              <a:chExt cx="1526264" cy="1439692"/>
            </a:xfrm>
            <a:gradFill>
              <a:gsLst>
                <a:gs pos="0">
                  <a:srgbClr val="5AD9FC">
                    <a:alpha val="60000"/>
                  </a:srgbClr>
                </a:gs>
                <a:gs pos="100000">
                  <a:srgbClr val="0361D3">
                    <a:alpha val="55000"/>
                  </a:srgbClr>
                </a:gs>
              </a:gsLst>
              <a:lin ang="5400000" scaled="1"/>
            </a:gradFill>
          </p:grpSpPr>
          <p:sp>
            <p:nvSpPr>
              <p:cNvPr id="76" name="矩形 75"/>
              <p:cNvSpPr/>
              <p:nvPr/>
            </p:nvSpPr>
            <p:spPr>
              <a:xfrm>
                <a:off x="8388209" y="3648407"/>
                <a:ext cx="893713" cy="893713"/>
              </a:xfrm>
              <a:prstGeom prst="rect">
                <a:avLst/>
              </a:prstGeom>
              <a:gradFill flip="none" rotWithShape="1">
                <a:gsLst>
                  <a:gs pos="0">
                    <a:srgbClr val="07C5FB">
                      <a:alpha val="63000"/>
                    </a:srgbClr>
                  </a:gs>
                  <a:gs pos="100000">
                    <a:srgbClr val="0361D3">
                      <a:alpha val="75000"/>
                    </a:srgbClr>
                  </a:gs>
                </a:gsLst>
                <a:lin ang="16200000" scaled="1"/>
                <a:tileRect/>
              </a:gradFill>
              <a:ln w="12700" cap="flat" cmpd="sng" algn="ctr">
                <a:noFill/>
                <a:prstDash val="solid"/>
                <a:miter lim="800000"/>
              </a:ln>
              <a:effectLst/>
              <a:scene3d>
                <a:camera prst="isometricRightUp"/>
                <a:lightRig rig="threePt" dir="t"/>
              </a:scene3d>
            </p:spPr>
            <p:txBody>
              <a:bodyPr rtlCol="0" anchor="ctr"/>
              <a:lstStyle/>
              <a:p>
                <a:pPr algn="ctr">
                  <a:lnSpc>
                    <a:spcPct val="130000"/>
                  </a:lnSpc>
                  <a:defRPr/>
                </a:pPr>
                <a:endParaRPr lang="zh-CN" altLang="en-US" kern="0">
                  <a:solidFill>
                    <a:srgbClr val="132545">
                      <a:lumMod val="75000"/>
                    </a:srgbClr>
                  </a:solidFill>
                  <a:ea typeface="宋体" panose="02010600030101010101" pitchFamily="2" charset="-122"/>
                </a:endParaRPr>
              </a:p>
            </p:txBody>
          </p:sp>
          <p:sp>
            <p:nvSpPr>
              <p:cNvPr id="77" name="矩形 76"/>
              <p:cNvSpPr/>
              <p:nvPr/>
            </p:nvSpPr>
            <p:spPr>
              <a:xfrm>
                <a:off x="8071920" y="3102428"/>
                <a:ext cx="893713" cy="893713"/>
              </a:xfrm>
              <a:prstGeom prst="rect">
                <a:avLst/>
              </a:prstGeom>
              <a:gradFill flip="none" rotWithShape="1">
                <a:gsLst>
                  <a:gs pos="0">
                    <a:srgbClr val="5AD9FC">
                      <a:alpha val="79000"/>
                    </a:srgbClr>
                  </a:gs>
                  <a:gs pos="100000">
                    <a:srgbClr val="07C5FB"/>
                  </a:gs>
                </a:gsLst>
                <a:lin ang="5400000" scaled="1"/>
                <a:tileRect/>
              </a:gradFill>
              <a:ln w="12700" cap="flat" cmpd="sng" algn="ctr">
                <a:noFill/>
                <a:prstDash val="solid"/>
                <a:miter lim="800000"/>
              </a:ln>
              <a:effectLst/>
              <a:scene3d>
                <a:camera prst="isometricTopUp"/>
                <a:lightRig rig="threePt" dir="t"/>
              </a:scene3d>
            </p:spPr>
            <p:txBody>
              <a:bodyPr rtlCol="0" anchor="ctr"/>
              <a:lstStyle/>
              <a:p>
                <a:pPr algn="ctr">
                  <a:lnSpc>
                    <a:spcPct val="130000"/>
                  </a:lnSpc>
                  <a:defRPr/>
                </a:pPr>
                <a:endParaRPr lang="zh-CN" altLang="en-US" kern="0">
                  <a:solidFill>
                    <a:srgbClr val="132545">
                      <a:lumMod val="75000"/>
                    </a:srgbClr>
                  </a:solidFill>
                  <a:ea typeface="宋体" panose="02010600030101010101" pitchFamily="2" charset="-122"/>
                </a:endParaRPr>
              </a:p>
            </p:txBody>
          </p:sp>
          <p:sp>
            <p:nvSpPr>
              <p:cNvPr id="78" name="图文框 77"/>
              <p:cNvSpPr>
                <a:spLocks noChangeAspect="1"/>
              </p:cNvSpPr>
              <p:nvPr/>
            </p:nvSpPr>
            <p:spPr>
              <a:xfrm>
                <a:off x="7755658" y="3648435"/>
                <a:ext cx="893657" cy="893657"/>
              </a:xfrm>
              <a:prstGeom prst="frame">
                <a:avLst>
                  <a:gd name="adj1" fmla="val 50000"/>
                </a:avLst>
              </a:prstGeom>
              <a:gradFill flip="none" rotWithShape="1">
                <a:gsLst>
                  <a:gs pos="0">
                    <a:srgbClr val="024596">
                      <a:alpha val="76000"/>
                    </a:srgbClr>
                  </a:gs>
                  <a:gs pos="100000">
                    <a:srgbClr val="0361D3">
                      <a:alpha val="67000"/>
                    </a:srgbClr>
                  </a:gs>
                </a:gsLst>
                <a:lin ang="18900000" scaled="1"/>
                <a:tileRect/>
              </a:gradFill>
              <a:ln w="12700" cap="flat" cmpd="sng" algn="ctr">
                <a:noFill/>
                <a:prstDash val="solid"/>
                <a:miter lim="800000"/>
              </a:ln>
              <a:effectLst/>
              <a:scene3d>
                <a:camera prst="isometricLeftDown"/>
                <a:lightRig rig="threePt" dir="t"/>
              </a:scene3d>
            </p:spPr>
            <p:txBody>
              <a:bodyPr rtlCol="0" anchor="ctr"/>
              <a:lstStyle/>
              <a:p>
                <a:pPr algn="ctr">
                  <a:lnSpc>
                    <a:spcPct val="130000"/>
                  </a:lnSpc>
                  <a:defRPr/>
                </a:pPr>
                <a:endParaRPr lang="zh-CN" altLang="en-US" kern="0">
                  <a:solidFill>
                    <a:srgbClr val="132545">
                      <a:lumMod val="75000"/>
                    </a:srgbClr>
                  </a:solidFill>
                  <a:ea typeface="宋体" panose="02010600030101010101" pitchFamily="2" charset="-122"/>
                </a:endParaRPr>
              </a:p>
            </p:txBody>
          </p:sp>
        </p:grpSp>
        <p:grpSp>
          <p:nvGrpSpPr>
            <p:cNvPr id="79" name="PA_组合 434"/>
            <p:cNvGrpSpPr/>
            <p:nvPr>
              <p:custDataLst>
                <p:tags r:id="rId4"/>
              </p:custDataLst>
            </p:nvPr>
          </p:nvGrpSpPr>
          <p:grpSpPr>
            <a:xfrm>
              <a:off x="10416" y="7047"/>
              <a:ext cx="767" cy="724"/>
              <a:chOff x="7755658" y="3102428"/>
              <a:chExt cx="1526264" cy="1439692"/>
            </a:xfrm>
            <a:gradFill>
              <a:gsLst>
                <a:gs pos="0">
                  <a:srgbClr val="5AD9FC">
                    <a:alpha val="60000"/>
                  </a:srgbClr>
                </a:gs>
                <a:gs pos="100000">
                  <a:srgbClr val="0361D3">
                    <a:alpha val="55000"/>
                  </a:srgbClr>
                </a:gs>
              </a:gsLst>
              <a:lin ang="5400000" scaled="1"/>
            </a:gradFill>
          </p:grpSpPr>
          <p:sp>
            <p:nvSpPr>
              <p:cNvPr id="80" name="矩形 79"/>
              <p:cNvSpPr/>
              <p:nvPr/>
            </p:nvSpPr>
            <p:spPr>
              <a:xfrm>
                <a:off x="8388209" y="3648407"/>
                <a:ext cx="893713" cy="893713"/>
              </a:xfrm>
              <a:prstGeom prst="rect">
                <a:avLst/>
              </a:prstGeom>
              <a:gradFill flip="none" rotWithShape="1">
                <a:gsLst>
                  <a:gs pos="0">
                    <a:srgbClr val="07C5FB">
                      <a:alpha val="63000"/>
                    </a:srgbClr>
                  </a:gs>
                  <a:gs pos="100000">
                    <a:srgbClr val="0361D3">
                      <a:alpha val="75000"/>
                    </a:srgbClr>
                  </a:gs>
                </a:gsLst>
                <a:lin ang="16200000" scaled="1"/>
                <a:tileRect/>
              </a:gradFill>
              <a:ln w="12700" cap="flat" cmpd="sng" algn="ctr">
                <a:noFill/>
                <a:prstDash val="solid"/>
                <a:miter lim="800000"/>
              </a:ln>
              <a:effectLst/>
              <a:scene3d>
                <a:camera prst="isometricRightUp"/>
                <a:lightRig rig="threePt" dir="t"/>
              </a:scene3d>
            </p:spPr>
            <p:txBody>
              <a:bodyPr rtlCol="0" anchor="ctr"/>
              <a:lstStyle/>
              <a:p>
                <a:pPr algn="ctr">
                  <a:lnSpc>
                    <a:spcPct val="130000"/>
                  </a:lnSpc>
                  <a:defRPr/>
                </a:pPr>
                <a:endParaRPr lang="zh-CN" altLang="en-US" kern="0">
                  <a:solidFill>
                    <a:srgbClr val="132545">
                      <a:lumMod val="75000"/>
                    </a:srgbClr>
                  </a:solidFill>
                  <a:ea typeface="宋体" panose="02010600030101010101" pitchFamily="2" charset="-122"/>
                </a:endParaRPr>
              </a:p>
            </p:txBody>
          </p:sp>
          <p:sp>
            <p:nvSpPr>
              <p:cNvPr id="81" name="矩形 80"/>
              <p:cNvSpPr/>
              <p:nvPr/>
            </p:nvSpPr>
            <p:spPr>
              <a:xfrm>
                <a:off x="8071920" y="3102428"/>
                <a:ext cx="893713" cy="893713"/>
              </a:xfrm>
              <a:prstGeom prst="rect">
                <a:avLst/>
              </a:prstGeom>
              <a:gradFill flip="none" rotWithShape="1">
                <a:gsLst>
                  <a:gs pos="0">
                    <a:srgbClr val="5AD9FC">
                      <a:alpha val="79000"/>
                    </a:srgbClr>
                  </a:gs>
                  <a:gs pos="100000">
                    <a:srgbClr val="07C5FB"/>
                  </a:gs>
                </a:gsLst>
                <a:lin ang="5400000" scaled="1"/>
                <a:tileRect/>
              </a:gradFill>
              <a:ln w="12700" cap="flat" cmpd="sng" algn="ctr">
                <a:noFill/>
                <a:prstDash val="solid"/>
                <a:miter lim="800000"/>
              </a:ln>
              <a:effectLst/>
              <a:scene3d>
                <a:camera prst="isometricTopUp"/>
                <a:lightRig rig="threePt" dir="t"/>
              </a:scene3d>
            </p:spPr>
            <p:txBody>
              <a:bodyPr rtlCol="0" anchor="ctr"/>
              <a:lstStyle/>
              <a:p>
                <a:pPr algn="ctr">
                  <a:lnSpc>
                    <a:spcPct val="130000"/>
                  </a:lnSpc>
                  <a:defRPr/>
                </a:pPr>
                <a:endParaRPr lang="zh-CN" altLang="en-US" kern="0">
                  <a:solidFill>
                    <a:srgbClr val="132545">
                      <a:lumMod val="75000"/>
                    </a:srgbClr>
                  </a:solidFill>
                  <a:ea typeface="宋体" panose="02010600030101010101" pitchFamily="2" charset="-122"/>
                </a:endParaRPr>
              </a:p>
            </p:txBody>
          </p:sp>
          <p:sp>
            <p:nvSpPr>
              <p:cNvPr id="82" name="图文框 81"/>
              <p:cNvSpPr>
                <a:spLocks noChangeAspect="1"/>
              </p:cNvSpPr>
              <p:nvPr/>
            </p:nvSpPr>
            <p:spPr>
              <a:xfrm>
                <a:off x="7755658" y="3648435"/>
                <a:ext cx="893657" cy="893657"/>
              </a:xfrm>
              <a:prstGeom prst="frame">
                <a:avLst>
                  <a:gd name="adj1" fmla="val 50000"/>
                </a:avLst>
              </a:prstGeom>
              <a:gradFill flip="none" rotWithShape="1">
                <a:gsLst>
                  <a:gs pos="0">
                    <a:srgbClr val="024596">
                      <a:alpha val="76000"/>
                    </a:srgbClr>
                  </a:gs>
                  <a:gs pos="100000">
                    <a:srgbClr val="0361D3">
                      <a:alpha val="67000"/>
                    </a:srgbClr>
                  </a:gs>
                </a:gsLst>
                <a:lin ang="18900000" scaled="1"/>
                <a:tileRect/>
              </a:gradFill>
              <a:ln w="12700" cap="flat" cmpd="sng" algn="ctr">
                <a:noFill/>
                <a:prstDash val="solid"/>
                <a:miter lim="800000"/>
              </a:ln>
              <a:effectLst/>
              <a:scene3d>
                <a:camera prst="isometricLeftDown"/>
                <a:lightRig rig="threePt" dir="t"/>
              </a:scene3d>
            </p:spPr>
            <p:txBody>
              <a:bodyPr rtlCol="0" anchor="ctr"/>
              <a:lstStyle/>
              <a:p>
                <a:pPr algn="ctr">
                  <a:lnSpc>
                    <a:spcPct val="130000"/>
                  </a:lnSpc>
                  <a:defRPr/>
                </a:pPr>
                <a:endParaRPr lang="zh-CN" altLang="en-US" kern="0">
                  <a:solidFill>
                    <a:srgbClr val="132545">
                      <a:lumMod val="75000"/>
                    </a:srgbClr>
                  </a:solidFill>
                  <a:ea typeface="宋体" panose="02010600030101010101" pitchFamily="2" charset="-122"/>
                </a:endParaRPr>
              </a:p>
            </p:txBody>
          </p:sp>
        </p:grpSp>
        <p:grpSp>
          <p:nvGrpSpPr>
            <p:cNvPr id="83" name="PA_组合 434"/>
            <p:cNvGrpSpPr/>
            <p:nvPr>
              <p:custDataLst>
                <p:tags r:id="rId5"/>
              </p:custDataLst>
            </p:nvPr>
          </p:nvGrpSpPr>
          <p:grpSpPr>
            <a:xfrm>
              <a:off x="10416" y="5030"/>
              <a:ext cx="767" cy="724"/>
              <a:chOff x="7755658" y="3102428"/>
              <a:chExt cx="1526264" cy="1439692"/>
            </a:xfrm>
            <a:gradFill>
              <a:gsLst>
                <a:gs pos="0">
                  <a:srgbClr val="5AD9FC">
                    <a:alpha val="60000"/>
                  </a:srgbClr>
                </a:gs>
                <a:gs pos="100000">
                  <a:srgbClr val="0361D3">
                    <a:alpha val="55000"/>
                  </a:srgbClr>
                </a:gs>
              </a:gsLst>
              <a:lin ang="5400000" scaled="1"/>
            </a:gradFill>
          </p:grpSpPr>
          <p:sp>
            <p:nvSpPr>
              <p:cNvPr id="84" name="矩形 83"/>
              <p:cNvSpPr/>
              <p:nvPr/>
            </p:nvSpPr>
            <p:spPr>
              <a:xfrm>
                <a:off x="8388209" y="3648407"/>
                <a:ext cx="893713" cy="893713"/>
              </a:xfrm>
              <a:prstGeom prst="rect">
                <a:avLst/>
              </a:prstGeom>
              <a:gradFill flip="none" rotWithShape="1">
                <a:gsLst>
                  <a:gs pos="0">
                    <a:srgbClr val="07C5FB">
                      <a:alpha val="63000"/>
                    </a:srgbClr>
                  </a:gs>
                  <a:gs pos="100000">
                    <a:srgbClr val="0361D3">
                      <a:alpha val="75000"/>
                    </a:srgbClr>
                  </a:gs>
                </a:gsLst>
                <a:lin ang="16200000" scaled="1"/>
                <a:tileRect/>
              </a:gradFill>
              <a:ln w="12700" cap="flat" cmpd="sng" algn="ctr">
                <a:noFill/>
                <a:prstDash val="solid"/>
                <a:miter lim="800000"/>
              </a:ln>
              <a:effectLst/>
              <a:scene3d>
                <a:camera prst="isometricRightUp"/>
                <a:lightRig rig="threePt" dir="t"/>
              </a:scene3d>
            </p:spPr>
            <p:txBody>
              <a:bodyPr rtlCol="0" anchor="ctr"/>
              <a:lstStyle/>
              <a:p>
                <a:pPr algn="ctr">
                  <a:lnSpc>
                    <a:spcPct val="130000"/>
                  </a:lnSpc>
                  <a:defRPr/>
                </a:pPr>
                <a:endParaRPr lang="zh-CN" altLang="en-US" kern="0">
                  <a:solidFill>
                    <a:srgbClr val="132545">
                      <a:lumMod val="75000"/>
                    </a:srgbClr>
                  </a:solidFill>
                  <a:ea typeface="宋体" panose="02010600030101010101" pitchFamily="2" charset="-122"/>
                </a:endParaRPr>
              </a:p>
            </p:txBody>
          </p:sp>
          <p:sp>
            <p:nvSpPr>
              <p:cNvPr id="85" name="矩形 84"/>
              <p:cNvSpPr/>
              <p:nvPr/>
            </p:nvSpPr>
            <p:spPr>
              <a:xfrm>
                <a:off x="8071920" y="3102428"/>
                <a:ext cx="893713" cy="893713"/>
              </a:xfrm>
              <a:prstGeom prst="rect">
                <a:avLst/>
              </a:prstGeom>
              <a:gradFill flip="none" rotWithShape="1">
                <a:gsLst>
                  <a:gs pos="0">
                    <a:srgbClr val="5AD9FC">
                      <a:alpha val="79000"/>
                    </a:srgbClr>
                  </a:gs>
                  <a:gs pos="100000">
                    <a:srgbClr val="07C5FB"/>
                  </a:gs>
                </a:gsLst>
                <a:lin ang="5400000" scaled="1"/>
                <a:tileRect/>
              </a:gradFill>
              <a:ln w="12700" cap="flat" cmpd="sng" algn="ctr">
                <a:noFill/>
                <a:prstDash val="solid"/>
                <a:miter lim="800000"/>
              </a:ln>
              <a:effectLst/>
              <a:scene3d>
                <a:camera prst="isometricTopUp"/>
                <a:lightRig rig="threePt" dir="t"/>
              </a:scene3d>
            </p:spPr>
            <p:txBody>
              <a:bodyPr rtlCol="0" anchor="ctr"/>
              <a:lstStyle/>
              <a:p>
                <a:pPr algn="ctr">
                  <a:lnSpc>
                    <a:spcPct val="130000"/>
                  </a:lnSpc>
                  <a:defRPr/>
                </a:pPr>
                <a:endParaRPr lang="zh-CN" altLang="en-US" kern="0">
                  <a:solidFill>
                    <a:srgbClr val="132545">
                      <a:lumMod val="75000"/>
                    </a:srgbClr>
                  </a:solidFill>
                  <a:ea typeface="宋体" panose="02010600030101010101" pitchFamily="2" charset="-122"/>
                </a:endParaRPr>
              </a:p>
            </p:txBody>
          </p:sp>
          <p:sp>
            <p:nvSpPr>
              <p:cNvPr id="86" name="图文框 85"/>
              <p:cNvSpPr>
                <a:spLocks noChangeAspect="1"/>
              </p:cNvSpPr>
              <p:nvPr/>
            </p:nvSpPr>
            <p:spPr>
              <a:xfrm>
                <a:off x="7755658" y="3648435"/>
                <a:ext cx="893657" cy="893657"/>
              </a:xfrm>
              <a:prstGeom prst="frame">
                <a:avLst>
                  <a:gd name="adj1" fmla="val 50000"/>
                </a:avLst>
              </a:prstGeom>
              <a:gradFill flip="none" rotWithShape="1">
                <a:gsLst>
                  <a:gs pos="0">
                    <a:srgbClr val="024596">
                      <a:alpha val="76000"/>
                    </a:srgbClr>
                  </a:gs>
                  <a:gs pos="100000">
                    <a:srgbClr val="0361D3">
                      <a:alpha val="67000"/>
                    </a:srgbClr>
                  </a:gs>
                </a:gsLst>
                <a:lin ang="18900000" scaled="1"/>
                <a:tileRect/>
              </a:gradFill>
              <a:ln w="12700" cap="flat" cmpd="sng" algn="ctr">
                <a:noFill/>
                <a:prstDash val="solid"/>
                <a:miter lim="800000"/>
              </a:ln>
              <a:effectLst/>
              <a:scene3d>
                <a:camera prst="isometricLeftDown"/>
                <a:lightRig rig="threePt" dir="t"/>
              </a:scene3d>
            </p:spPr>
            <p:txBody>
              <a:bodyPr rtlCol="0" anchor="ctr"/>
              <a:lstStyle/>
              <a:p>
                <a:pPr algn="ctr">
                  <a:lnSpc>
                    <a:spcPct val="130000"/>
                  </a:lnSpc>
                  <a:defRPr/>
                </a:pPr>
                <a:endParaRPr lang="zh-CN" altLang="en-US" kern="0">
                  <a:solidFill>
                    <a:srgbClr val="132545">
                      <a:lumMod val="75000"/>
                    </a:srgbClr>
                  </a:solidFill>
                  <a:ea typeface="宋体" panose="02010600030101010101" pitchFamily="2" charset="-122"/>
                </a:endParaRPr>
              </a:p>
            </p:txBody>
          </p:sp>
        </p:grpSp>
        <p:grpSp>
          <p:nvGrpSpPr>
            <p:cNvPr id="5" name="PA_组合 434"/>
            <p:cNvGrpSpPr/>
            <p:nvPr>
              <p:custDataLst>
                <p:tags r:id="rId6"/>
              </p:custDataLst>
            </p:nvPr>
          </p:nvGrpSpPr>
          <p:grpSpPr>
            <a:xfrm>
              <a:off x="12295" y="6038"/>
              <a:ext cx="767" cy="724"/>
              <a:chOff x="7755658" y="3102428"/>
              <a:chExt cx="1526264" cy="1439692"/>
            </a:xfrm>
            <a:gradFill>
              <a:gsLst>
                <a:gs pos="0">
                  <a:srgbClr val="5AD9FC">
                    <a:alpha val="60000"/>
                  </a:srgbClr>
                </a:gs>
                <a:gs pos="100000">
                  <a:srgbClr val="0361D3">
                    <a:alpha val="55000"/>
                  </a:srgbClr>
                </a:gs>
              </a:gsLst>
              <a:lin ang="5400000" scaled="1"/>
            </a:gradFill>
          </p:grpSpPr>
          <p:sp>
            <p:nvSpPr>
              <p:cNvPr id="6" name="矩形 5"/>
              <p:cNvSpPr/>
              <p:nvPr/>
            </p:nvSpPr>
            <p:spPr>
              <a:xfrm>
                <a:off x="8388209" y="3648407"/>
                <a:ext cx="893713" cy="893713"/>
              </a:xfrm>
              <a:prstGeom prst="rect">
                <a:avLst/>
              </a:prstGeom>
              <a:gradFill flip="none" rotWithShape="1">
                <a:gsLst>
                  <a:gs pos="0">
                    <a:srgbClr val="07C5FB">
                      <a:alpha val="63000"/>
                    </a:srgbClr>
                  </a:gs>
                  <a:gs pos="100000">
                    <a:srgbClr val="0361D3">
                      <a:alpha val="75000"/>
                    </a:srgbClr>
                  </a:gs>
                </a:gsLst>
                <a:lin ang="16200000" scaled="1"/>
                <a:tileRect/>
              </a:gradFill>
              <a:ln w="12700" cap="flat" cmpd="sng" algn="ctr">
                <a:noFill/>
                <a:prstDash val="solid"/>
                <a:miter lim="800000"/>
              </a:ln>
              <a:effectLst/>
              <a:scene3d>
                <a:camera prst="isometricRightUp"/>
                <a:lightRig rig="threePt" dir="t"/>
              </a:scene3d>
            </p:spPr>
            <p:txBody>
              <a:bodyPr rtlCol="0" anchor="ctr"/>
              <a:lstStyle/>
              <a:p>
                <a:pPr algn="ctr">
                  <a:lnSpc>
                    <a:spcPct val="130000"/>
                  </a:lnSpc>
                  <a:defRPr/>
                </a:pPr>
                <a:endParaRPr lang="zh-CN" altLang="en-US" kern="0">
                  <a:solidFill>
                    <a:srgbClr val="132545">
                      <a:lumMod val="75000"/>
                    </a:srgbClr>
                  </a:solidFill>
                  <a:ea typeface="宋体" panose="02010600030101010101" pitchFamily="2" charset="-122"/>
                </a:endParaRPr>
              </a:p>
            </p:txBody>
          </p:sp>
          <p:sp>
            <p:nvSpPr>
              <p:cNvPr id="8" name="矩形 7"/>
              <p:cNvSpPr/>
              <p:nvPr/>
            </p:nvSpPr>
            <p:spPr>
              <a:xfrm>
                <a:off x="8071920" y="3102428"/>
                <a:ext cx="893713" cy="893713"/>
              </a:xfrm>
              <a:prstGeom prst="rect">
                <a:avLst/>
              </a:prstGeom>
              <a:gradFill flip="none" rotWithShape="1">
                <a:gsLst>
                  <a:gs pos="0">
                    <a:srgbClr val="5AD9FC">
                      <a:alpha val="79000"/>
                    </a:srgbClr>
                  </a:gs>
                  <a:gs pos="100000">
                    <a:srgbClr val="07C5FB"/>
                  </a:gs>
                </a:gsLst>
                <a:lin ang="5400000" scaled="1"/>
                <a:tileRect/>
              </a:gradFill>
              <a:ln w="12700" cap="flat" cmpd="sng" algn="ctr">
                <a:noFill/>
                <a:prstDash val="solid"/>
                <a:miter lim="800000"/>
              </a:ln>
              <a:effectLst/>
              <a:scene3d>
                <a:camera prst="isometricTopUp"/>
                <a:lightRig rig="threePt" dir="t"/>
              </a:scene3d>
            </p:spPr>
            <p:txBody>
              <a:bodyPr rtlCol="0" anchor="ctr"/>
              <a:lstStyle/>
              <a:p>
                <a:pPr algn="ctr">
                  <a:lnSpc>
                    <a:spcPct val="130000"/>
                  </a:lnSpc>
                  <a:defRPr/>
                </a:pPr>
                <a:endParaRPr lang="zh-CN" altLang="en-US" kern="0">
                  <a:solidFill>
                    <a:srgbClr val="132545">
                      <a:lumMod val="75000"/>
                    </a:srgbClr>
                  </a:solidFill>
                  <a:ea typeface="宋体" panose="02010600030101010101" pitchFamily="2" charset="-122"/>
                </a:endParaRPr>
              </a:p>
            </p:txBody>
          </p:sp>
          <p:sp>
            <p:nvSpPr>
              <p:cNvPr id="9" name="图文框 8"/>
              <p:cNvSpPr>
                <a:spLocks noChangeAspect="1"/>
              </p:cNvSpPr>
              <p:nvPr/>
            </p:nvSpPr>
            <p:spPr>
              <a:xfrm>
                <a:off x="7755658" y="3648435"/>
                <a:ext cx="893657" cy="893657"/>
              </a:xfrm>
              <a:prstGeom prst="frame">
                <a:avLst>
                  <a:gd name="adj1" fmla="val 50000"/>
                </a:avLst>
              </a:prstGeom>
              <a:gradFill flip="none" rotWithShape="1">
                <a:gsLst>
                  <a:gs pos="0">
                    <a:srgbClr val="024596">
                      <a:alpha val="76000"/>
                    </a:srgbClr>
                  </a:gs>
                  <a:gs pos="100000">
                    <a:srgbClr val="0361D3">
                      <a:alpha val="67000"/>
                    </a:srgbClr>
                  </a:gs>
                </a:gsLst>
                <a:lin ang="18900000" scaled="1"/>
                <a:tileRect/>
              </a:gradFill>
              <a:ln w="12700" cap="flat" cmpd="sng" algn="ctr">
                <a:noFill/>
                <a:prstDash val="solid"/>
                <a:miter lim="800000"/>
              </a:ln>
              <a:effectLst/>
              <a:scene3d>
                <a:camera prst="isometricLeftDown"/>
                <a:lightRig rig="threePt" dir="t"/>
              </a:scene3d>
            </p:spPr>
            <p:txBody>
              <a:bodyPr rtlCol="0" anchor="ctr"/>
              <a:lstStyle/>
              <a:p>
                <a:pPr algn="ctr">
                  <a:lnSpc>
                    <a:spcPct val="130000"/>
                  </a:lnSpc>
                  <a:defRPr/>
                </a:pPr>
                <a:endParaRPr lang="zh-CN" altLang="en-US" kern="0">
                  <a:solidFill>
                    <a:srgbClr val="132545">
                      <a:lumMod val="75000"/>
                    </a:srgbClr>
                  </a:solidFill>
                  <a:ea typeface="宋体" panose="02010600030101010101" pitchFamily="2" charset="-122"/>
                </a:endParaRPr>
              </a:p>
            </p:txBody>
          </p:sp>
        </p:grpSp>
        <p:cxnSp>
          <p:nvCxnSpPr>
            <p:cNvPr id="13" name="直接连接符 12"/>
            <p:cNvCxnSpPr/>
            <p:nvPr/>
          </p:nvCxnSpPr>
          <p:spPr>
            <a:xfrm>
              <a:off x="8284" y="4110"/>
              <a:ext cx="0" cy="896"/>
            </a:xfrm>
            <a:prstGeom prst="line">
              <a:avLst/>
            </a:prstGeom>
            <a:noFill/>
            <a:ln w="6350">
              <a:gradFill flip="none" rotWithShape="1">
                <a:gsLst>
                  <a:gs pos="0">
                    <a:srgbClr val="0361D3">
                      <a:alpha val="0"/>
                    </a:srgbClr>
                  </a:gs>
                  <a:gs pos="100000">
                    <a:srgbClr val="5AD9FC">
                      <a:alpha val="75000"/>
                    </a:srgbClr>
                  </a:gs>
                </a:gsLst>
                <a:lin ang="16200000" scaled="1"/>
                <a:tileRect/>
              </a:gradFill>
              <a:headEnd type="oval" w="sm" len="sm"/>
              <a:tailEnd type="oval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00" name="直接连接符 99"/>
            <p:cNvCxnSpPr/>
            <p:nvPr/>
          </p:nvCxnSpPr>
          <p:spPr>
            <a:xfrm>
              <a:off x="10799" y="4110"/>
              <a:ext cx="0" cy="896"/>
            </a:xfrm>
            <a:prstGeom prst="line">
              <a:avLst/>
            </a:prstGeom>
            <a:noFill/>
            <a:ln w="6350">
              <a:gradFill flip="none" rotWithShape="1">
                <a:gsLst>
                  <a:gs pos="0">
                    <a:srgbClr val="0361D3">
                      <a:alpha val="0"/>
                    </a:srgbClr>
                  </a:gs>
                  <a:gs pos="100000">
                    <a:srgbClr val="5AD9FC">
                      <a:alpha val="75000"/>
                    </a:srgbClr>
                  </a:gs>
                </a:gsLst>
                <a:lin ang="16200000" scaled="1"/>
                <a:tileRect/>
              </a:gradFill>
              <a:headEnd type="oval" w="sm" len="sm"/>
              <a:tailEnd type="oval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01" name="直接连接符 100"/>
            <p:cNvCxnSpPr/>
            <p:nvPr/>
          </p:nvCxnSpPr>
          <p:spPr>
            <a:xfrm>
              <a:off x="8284" y="7950"/>
              <a:ext cx="0" cy="896"/>
            </a:xfrm>
            <a:prstGeom prst="line">
              <a:avLst/>
            </a:prstGeom>
            <a:noFill/>
            <a:ln w="6350">
              <a:gradFill flip="none" rotWithShape="1">
                <a:gsLst>
                  <a:gs pos="100000">
                    <a:srgbClr val="0361D3">
                      <a:alpha val="0"/>
                    </a:srgbClr>
                  </a:gs>
                  <a:gs pos="0">
                    <a:srgbClr val="5AD9FC">
                      <a:alpha val="75000"/>
                    </a:srgbClr>
                  </a:gs>
                </a:gsLst>
                <a:lin ang="16200000" scaled="1"/>
                <a:tileRect/>
              </a:gradFill>
              <a:headEnd type="oval" w="sm" len="sm"/>
              <a:tailEnd type="oval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02" name="直接连接符 101"/>
            <p:cNvCxnSpPr/>
            <p:nvPr/>
          </p:nvCxnSpPr>
          <p:spPr>
            <a:xfrm>
              <a:off x="10799" y="7950"/>
              <a:ext cx="0" cy="896"/>
            </a:xfrm>
            <a:prstGeom prst="line">
              <a:avLst/>
            </a:prstGeom>
            <a:noFill/>
            <a:ln w="6350">
              <a:gradFill flip="none" rotWithShape="1">
                <a:gsLst>
                  <a:gs pos="100000">
                    <a:srgbClr val="0361D3">
                      <a:alpha val="0"/>
                    </a:srgbClr>
                  </a:gs>
                  <a:gs pos="0">
                    <a:srgbClr val="5AD9FC">
                      <a:alpha val="75000"/>
                    </a:srgbClr>
                  </a:gs>
                </a:gsLst>
                <a:lin ang="16200000" scaled="1"/>
                <a:tileRect/>
              </a:gradFill>
              <a:headEnd type="oval" w="sm" len="sm"/>
              <a:tailEnd type="oval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04" name="直接连接符 103"/>
            <p:cNvCxnSpPr/>
            <p:nvPr/>
          </p:nvCxnSpPr>
          <p:spPr>
            <a:xfrm rot="5400000">
              <a:off x="13525" y="5824"/>
              <a:ext cx="0" cy="896"/>
            </a:xfrm>
            <a:prstGeom prst="line">
              <a:avLst/>
            </a:prstGeom>
            <a:noFill/>
            <a:ln w="6350">
              <a:gradFill flip="none" rotWithShape="1">
                <a:gsLst>
                  <a:gs pos="0">
                    <a:srgbClr val="0361D3">
                      <a:alpha val="0"/>
                    </a:srgbClr>
                  </a:gs>
                  <a:gs pos="100000">
                    <a:srgbClr val="5AD9FC">
                      <a:alpha val="75000"/>
                    </a:srgbClr>
                  </a:gs>
                </a:gsLst>
                <a:lin ang="16200000" scaled="1"/>
                <a:tileRect/>
              </a:gradFill>
              <a:headEnd type="oval" w="sm" len="sm"/>
              <a:tailEnd type="oval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05" name="直接连接符 104"/>
            <p:cNvCxnSpPr/>
            <p:nvPr/>
          </p:nvCxnSpPr>
          <p:spPr>
            <a:xfrm rot="5400000">
              <a:off x="5716" y="6256"/>
              <a:ext cx="0" cy="896"/>
            </a:xfrm>
            <a:prstGeom prst="line">
              <a:avLst/>
            </a:prstGeom>
            <a:noFill/>
            <a:ln w="6350">
              <a:gradFill flip="none" rotWithShape="1">
                <a:gsLst>
                  <a:gs pos="100000">
                    <a:srgbClr val="0361D3">
                      <a:alpha val="0"/>
                    </a:srgbClr>
                  </a:gs>
                  <a:gs pos="0">
                    <a:srgbClr val="5AD9FC">
                      <a:alpha val="75000"/>
                    </a:srgbClr>
                  </a:gs>
                </a:gsLst>
                <a:lin ang="16200000" scaled="1"/>
                <a:tileRect/>
              </a:gradFill>
              <a:headEnd type="oval" w="sm" len="sm"/>
              <a:tailEnd type="oval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sp>
        <p:nvSpPr>
          <p:cNvPr id="14" name="文本框 13"/>
          <p:cNvSpPr txBox="1"/>
          <p:nvPr/>
        </p:nvSpPr>
        <p:spPr>
          <a:xfrm>
            <a:off x="4540250" y="3478530"/>
            <a:ext cx="309372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gradFill flip="none" rotWithShape="1">
                  <a:gsLst>
                    <a:gs pos="2000">
                      <a:srgbClr val="02F8FF"/>
                    </a:gs>
                    <a:gs pos="100000">
                      <a:schemeClr val="bg1"/>
                    </a:gs>
                  </a:gsLst>
                  <a:lin ang="5400000" scaled="1"/>
                  <a:tileRect/>
                </a:gradFill>
                <a:latin typeface="汉仪晓波折纸体简" panose="00020600040101010101" charset="-122"/>
                <a:ea typeface="汉仪晓波折纸体简" panose="00020600040101010101" charset="-122"/>
                <a:sym typeface="+mn-ea"/>
              </a:rPr>
              <a:t>高水平科研平台</a:t>
            </a:r>
          </a:p>
        </p:txBody>
      </p:sp>
      <p:sp>
        <p:nvSpPr>
          <p:cNvPr id="15" name="文本框 14"/>
          <p:cNvSpPr txBox="1"/>
          <p:nvPr/>
        </p:nvSpPr>
        <p:spPr>
          <a:xfrm>
            <a:off x="558800" y="2843530"/>
            <a:ext cx="1913890" cy="11703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>
              <a:lnSpc>
                <a:spcPct val="130000"/>
              </a:lnSpc>
            </a:pPr>
            <a:r>
              <a:rPr lang="zh-CN" altLang="en-US">
                <a:solidFill>
                  <a:schemeClr val="bg1">
                    <a:lumMod val="95000"/>
                  </a:schemeClr>
                </a:solidFill>
                <a:latin typeface="方正粗雅宋_GBK" panose="02000000000000000000" charset="-122"/>
                <a:ea typeface="方正粗雅宋_GBK" panose="02000000000000000000" charset="-122"/>
                <a:cs typeface="Arial" panose="020B0604020202020204" pitchFamily="34" charset="0"/>
                <a:sym typeface="+mn-ea"/>
              </a:rPr>
              <a:t>安徽省城市基础设施大数据技术应用工程实验室</a:t>
            </a:r>
            <a:endParaRPr lang="zh-CN" altLang="en-US">
              <a:latin typeface="方正粗雅宋_GBK" panose="02000000000000000000" charset="-122"/>
              <a:ea typeface="方正粗雅宋_GBK" panose="02000000000000000000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3689350" y="1110615"/>
            <a:ext cx="2362200" cy="810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>
                <a:solidFill>
                  <a:schemeClr val="bg1">
                    <a:lumMod val="95000"/>
                  </a:schemeClr>
                </a:solidFill>
                <a:latin typeface="方正粗雅宋_GBK" panose="02000000000000000000" charset="-122"/>
                <a:ea typeface="方正粗雅宋_GBK" panose="02000000000000000000" charset="-122"/>
                <a:cs typeface="Arial" panose="020B0604020202020204" pitchFamily="34" charset="0"/>
                <a:sym typeface="+mn-ea"/>
              </a:rPr>
              <a:t>合肥市车间智能物流工程技术研究中心</a:t>
            </a:r>
            <a:endParaRPr lang="zh-CN" altLang="en-US">
              <a:solidFill>
                <a:schemeClr val="bg1">
                  <a:lumMod val="95000"/>
                </a:schemeClr>
              </a:solidFill>
              <a:latin typeface="方正粗雅宋_GBK" panose="02000000000000000000" charset="-122"/>
              <a:ea typeface="方正粗雅宋_GBK" panose="02000000000000000000" charset="-122"/>
              <a:cs typeface="Arial" panose="020B0604020202020204" pitchFamily="34" charset="0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7092950" y="1419225"/>
            <a:ext cx="249047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>
                <a:solidFill>
                  <a:schemeClr val="bg1">
                    <a:lumMod val="95000"/>
                  </a:schemeClr>
                </a:solidFill>
                <a:latin typeface="方正粗雅宋_GBK" panose="02000000000000000000" charset="-122"/>
                <a:ea typeface="方正粗雅宋_GBK" panose="02000000000000000000" charset="-122"/>
                <a:cs typeface="Arial" panose="020B0604020202020204" pitchFamily="34" charset="0"/>
                <a:sym typeface="+mn-ea"/>
              </a:rPr>
              <a:t>中德应用优化研究所</a:t>
            </a:r>
            <a:endParaRPr lang="zh-CN" altLang="en-US">
              <a:solidFill>
                <a:schemeClr val="bg1">
                  <a:lumMod val="95000"/>
                </a:schemeClr>
              </a:solidFill>
              <a:latin typeface="方正粗雅宋_GBK" panose="02000000000000000000" charset="-122"/>
              <a:ea typeface="方正粗雅宋_GBK" panose="02000000000000000000" charset="-122"/>
              <a:cs typeface="Arial" panose="020B0604020202020204" pitchFamily="34" charset="0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9290685" y="3023870"/>
            <a:ext cx="2414270" cy="450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>
                <a:solidFill>
                  <a:schemeClr val="bg1">
                    <a:lumMod val="95000"/>
                  </a:schemeClr>
                </a:solidFill>
                <a:latin typeface="方正粗雅宋_GBK" panose="02000000000000000000" charset="-122"/>
                <a:ea typeface="方正粗雅宋_GBK" panose="02000000000000000000" charset="-122"/>
                <a:cs typeface="Arial" panose="020B0604020202020204" pitchFamily="34" charset="0"/>
                <a:sym typeface="+mn-ea"/>
              </a:rPr>
              <a:t>中德应用数学研究所</a:t>
            </a:r>
            <a:endParaRPr lang="zh-CN" altLang="en-US">
              <a:solidFill>
                <a:schemeClr val="bg1">
                  <a:lumMod val="95000"/>
                </a:schemeClr>
              </a:solidFill>
              <a:latin typeface="方正粗雅宋_GBK" panose="02000000000000000000" charset="-122"/>
              <a:ea typeface="方正粗雅宋_GBK" panose="02000000000000000000" charset="-122"/>
              <a:cs typeface="Arial" panose="020B0604020202020204" pitchFamily="34" charset="0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7618730" y="5229860"/>
            <a:ext cx="304546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>
                <a:solidFill>
                  <a:schemeClr val="bg1">
                    <a:lumMod val="95000"/>
                  </a:schemeClr>
                </a:solidFill>
                <a:latin typeface="方正粗雅宋_GBK" panose="02000000000000000000" charset="-122"/>
                <a:ea typeface="方正粗雅宋_GBK" panose="02000000000000000000" charset="-122"/>
                <a:cs typeface="Arial" panose="020B0604020202020204" pitchFamily="34" charset="0"/>
                <a:sym typeface="+mn-ea"/>
              </a:rPr>
              <a:t>“互联网+”与智能信息处理协同创新中心</a:t>
            </a:r>
          </a:p>
        </p:txBody>
      </p:sp>
      <p:sp>
        <p:nvSpPr>
          <p:cNvPr id="20" name="文本框 19"/>
          <p:cNvSpPr txBox="1"/>
          <p:nvPr/>
        </p:nvSpPr>
        <p:spPr>
          <a:xfrm>
            <a:off x="1926590" y="5229860"/>
            <a:ext cx="2918460" cy="810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  <a:buClrTx/>
              <a:buSzTx/>
              <a:buFontTx/>
            </a:pPr>
            <a:r>
              <a:rPr lang="zh-CN" altLang="en-US">
                <a:solidFill>
                  <a:schemeClr val="bg1">
                    <a:lumMod val="95000"/>
                  </a:schemeClr>
                </a:solidFill>
                <a:latin typeface="方正粗雅宋_GBK" panose="02000000000000000000" charset="-122"/>
                <a:ea typeface="方正粗雅宋_GBK" panose="02000000000000000000" charset="-122"/>
                <a:cs typeface="Arial" panose="020B0604020202020204" pitchFamily="34" charset="0"/>
                <a:sym typeface="+mn-ea"/>
              </a:rPr>
              <a:t>应用数学与人工智能机理研究校级重点实验室</a:t>
            </a:r>
            <a:endParaRPr lang="zh-CN" altLang="en-US">
              <a:solidFill>
                <a:schemeClr val="bg1">
                  <a:lumMod val="95000"/>
                </a:schemeClr>
              </a:solidFill>
              <a:latin typeface="方正粗雅宋_GBK" panose="02000000000000000000" charset="-122"/>
              <a:ea typeface="方正粗雅宋_GBK" panose="02000000000000000000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0">
        <p14:prism isInverted="1"/>
      </p:transition>
    </mc:Choice>
    <mc:Fallback xmlns="">
      <p:transition spd="slow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5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/>
      <p:bldP spid="18" grpId="0"/>
      <p:bldP spid="19" grpId="0"/>
      <p:bldP spid="2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iṡ1îḓè"/>
          <p:cNvSpPr/>
          <p:nvPr/>
        </p:nvSpPr>
        <p:spPr bwMode="auto">
          <a:xfrm flipH="1">
            <a:off x="876935" y="1562735"/>
            <a:ext cx="6472555" cy="2523490"/>
          </a:xfrm>
          <a:custGeom>
            <a:avLst/>
            <a:gdLst>
              <a:gd name="T0" fmla="*/ 657 w 3635"/>
              <a:gd name="T1" fmla="*/ 0 h 2001"/>
              <a:gd name="T2" fmla="*/ 590 w 3635"/>
              <a:gd name="T3" fmla="*/ 3 h 2001"/>
              <a:gd name="T4" fmla="*/ 493 w 3635"/>
              <a:gd name="T5" fmla="*/ 19 h 2001"/>
              <a:gd name="T6" fmla="*/ 401 w 3635"/>
              <a:gd name="T7" fmla="*/ 50 h 2001"/>
              <a:gd name="T8" fmla="*/ 316 w 3635"/>
              <a:gd name="T9" fmla="*/ 94 h 2001"/>
              <a:gd name="T10" fmla="*/ 240 w 3635"/>
              <a:gd name="T11" fmla="*/ 150 h 2001"/>
              <a:gd name="T12" fmla="*/ 171 w 3635"/>
              <a:gd name="T13" fmla="*/ 215 h 2001"/>
              <a:gd name="T14" fmla="*/ 113 w 3635"/>
              <a:gd name="T15" fmla="*/ 288 h 2001"/>
              <a:gd name="T16" fmla="*/ 65 w 3635"/>
              <a:gd name="T17" fmla="*/ 372 h 2001"/>
              <a:gd name="T18" fmla="*/ 31 w 3635"/>
              <a:gd name="T19" fmla="*/ 461 h 2001"/>
              <a:gd name="T20" fmla="*/ 8 w 3635"/>
              <a:gd name="T21" fmla="*/ 556 h 2001"/>
              <a:gd name="T22" fmla="*/ 0 w 3635"/>
              <a:gd name="T23" fmla="*/ 655 h 2001"/>
              <a:gd name="T24" fmla="*/ 5 w 3635"/>
              <a:gd name="T25" fmla="*/ 724 h 2001"/>
              <a:gd name="T26" fmla="*/ 21 w 3635"/>
              <a:gd name="T27" fmla="*/ 820 h 2001"/>
              <a:gd name="T28" fmla="*/ 52 w 3635"/>
              <a:gd name="T29" fmla="*/ 911 h 2001"/>
              <a:gd name="T30" fmla="*/ 96 w 3635"/>
              <a:gd name="T31" fmla="*/ 996 h 2001"/>
              <a:gd name="T32" fmla="*/ 150 w 3635"/>
              <a:gd name="T33" fmla="*/ 1075 h 2001"/>
              <a:gd name="T34" fmla="*/ 215 w 3635"/>
              <a:gd name="T35" fmla="*/ 1141 h 2001"/>
              <a:gd name="T36" fmla="*/ 290 w 3635"/>
              <a:gd name="T37" fmla="*/ 1200 h 2001"/>
              <a:gd name="T38" fmla="*/ 373 w 3635"/>
              <a:gd name="T39" fmla="*/ 1247 h 2001"/>
              <a:gd name="T40" fmla="*/ 462 w 3635"/>
              <a:gd name="T41" fmla="*/ 1283 h 2001"/>
              <a:gd name="T42" fmla="*/ 558 w 3635"/>
              <a:gd name="T43" fmla="*/ 1305 h 2001"/>
              <a:gd name="T44" fmla="*/ 657 w 3635"/>
              <a:gd name="T45" fmla="*/ 1313 h 2001"/>
              <a:gd name="T46" fmla="*/ 2984 w 3635"/>
              <a:gd name="T47" fmla="*/ 1314 h 2001"/>
              <a:gd name="T48" fmla="*/ 3087 w 3635"/>
              <a:gd name="T49" fmla="*/ 1327 h 2001"/>
              <a:gd name="T50" fmla="*/ 3185 w 3635"/>
              <a:gd name="T51" fmla="*/ 1355 h 2001"/>
              <a:gd name="T52" fmla="*/ 3276 w 3635"/>
              <a:gd name="T53" fmla="*/ 1396 h 2001"/>
              <a:gd name="T54" fmla="*/ 3360 w 3635"/>
              <a:gd name="T55" fmla="*/ 1450 h 2001"/>
              <a:gd name="T56" fmla="*/ 3435 w 3635"/>
              <a:gd name="T57" fmla="*/ 1515 h 2001"/>
              <a:gd name="T58" fmla="*/ 3500 w 3635"/>
              <a:gd name="T59" fmla="*/ 1588 h 2001"/>
              <a:gd name="T60" fmla="*/ 3554 w 3635"/>
              <a:gd name="T61" fmla="*/ 1673 h 2001"/>
              <a:gd name="T62" fmla="*/ 3594 w 3635"/>
              <a:gd name="T63" fmla="*/ 1764 h 2001"/>
              <a:gd name="T64" fmla="*/ 3622 w 3635"/>
              <a:gd name="T65" fmla="*/ 1862 h 2001"/>
              <a:gd name="T66" fmla="*/ 3635 w 3635"/>
              <a:gd name="T67" fmla="*/ 1965 h 2001"/>
              <a:gd name="T68" fmla="*/ 3635 w 3635"/>
              <a:gd name="T69" fmla="*/ 655 h 2001"/>
              <a:gd name="T70" fmla="*/ 3632 w 3635"/>
              <a:gd name="T71" fmla="*/ 588 h 2001"/>
              <a:gd name="T72" fmla="*/ 3616 w 3635"/>
              <a:gd name="T73" fmla="*/ 492 h 2001"/>
              <a:gd name="T74" fmla="*/ 3585 w 3635"/>
              <a:gd name="T75" fmla="*/ 401 h 2001"/>
              <a:gd name="T76" fmla="*/ 3541 w 3635"/>
              <a:gd name="T77" fmla="*/ 316 h 2001"/>
              <a:gd name="T78" fmla="*/ 3485 w 3635"/>
              <a:gd name="T79" fmla="*/ 238 h 2001"/>
              <a:gd name="T80" fmla="*/ 3420 w 3635"/>
              <a:gd name="T81" fmla="*/ 169 h 2001"/>
              <a:gd name="T82" fmla="*/ 3346 w 3635"/>
              <a:gd name="T83" fmla="*/ 112 h 2001"/>
              <a:gd name="T84" fmla="*/ 3263 w 3635"/>
              <a:gd name="T85" fmla="*/ 63 h 2001"/>
              <a:gd name="T86" fmla="*/ 3174 w 3635"/>
              <a:gd name="T87" fmla="*/ 29 h 2001"/>
              <a:gd name="T88" fmla="*/ 3079 w 3635"/>
              <a:gd name="T89" fmla="*/ 6 h 2001"/>
              <a:gd name="T90" fmla="*/ 2980 w 3635"/>
              <a:gd name="T91" fmla="*/ 0 h 20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3635" h="2001">
                <a:moveTo>
                  <a:pt x="2980" y="0"/>
                </a:moveTo>
                <a:lnTo>
                  <a:pt x="2980" y="0"/>
                </a:lnTo>
                <a:lnTo>
                  <a:pt x="657" y="0"/>
                </a:lnTo>
                <a:lnTo>
                  <a:pt x="657" y="0"/>
                </a:lnTo>
                <a:lnTo>
                  <a:pt x="623" y="0"/>
                </a:lnTo>
                <a:lnTo>
                  <a:pt x="590" y="3"/>
                </a:lnTo>
                <a:lnTo>
                  <a:pt x="558" y="6"/>
                </a:lnTo>
                <a:lnTo>
                  <a:pt x="525" y="13"/>
                </a:lnTo>
                <a:lnTo>
                  <a:pt x="493" y="19"/>
                </a:lnTo>
                <a:lnTo>
                  <a:pt x="462" y="29"/>
                </a:lnTo>
                <a:lnTo>
                  <a:pt x="432" y="39"/>
                </a:lnTo>
                <a:lnTo>
                  <a:pt x="401" y="50"/>
                </a:lnTo>
                <a:lnTo>
                  <a:pt x="373" y="63"/>
                </a:lnTo>
                <a:lnTo>
                  <a:pt x="344" y="78"/>
                </a:lnTo>
                <a:lnTo>
                  <a:pt x="316" y="94"/>
                </a:lnTo>
                <a:lnTo>
                  <a:pt x="290" y="112"/>
                </a:lnTo>
                <a:lnTo>
                  <a:pt x="264" y="130"/>
                </a:lnTo>
                <a:lnTo>
                  <a:pt x="240" y="150"/>
                </a:lnTo>
                <a:lnTo>
                  <a:pt x="215" y="169"/>
                </a:lnTo>
                <a:lnTo>
                  <a:pt x="192" y="192"/>
                </a:lnTo>
                <a:lnTo>
                  <a:pt x="171" y="215"/>
                </a:lnTo>
                <a:lnTo>
                  <a:pt x="150" y="238"/>
                </a:lnTo>
                <a:lnTo>
                  <a:pt x="130" y="264"/>
                </a:lnTo>
                <a:lnTo>
                  <a:pt x="113" y="288"/>
                </a:lnTo>
                <a:lnTo>
                  <a:pt x="96" y="316"/>
                </a:lnTo>
                <a:lnTo>
                  <a:pt x="80" y="342"/>
                </a:lnTo>
                <a:lnTo>
                  <a:pt x="65" y="372"/>
                </a:lnTo>
                <a:lnTo>
                  <a:pt x="52" y="401"/>
                </a:lnTo>
                <a:lnTo>
                  <a:pt x="41" y="430"/>
                </a:lnTo>
                <a:lnTo>
                  <a:pt x="31" y="461"/>
                </a:lnTo>
                <a:lnTo>
                  <a:pt x="21" y="492"/>
                </a:lnTo>
                <a:lnTo>
                  <a:pt x="15" y="523"/>
                </a:lnTo>
                <a:lnTo>
                  <a:pt x="8" y="556"/>
                </a:lnTo>
                <a:lnTo>
                  <a:pt x="5" y="588"/>
                </a:lnTo>
                <a:lnTo>
                  <a:pt x="2" y="623"/>
                </a:lnTo>
                <a:lnTo>
                  <a:pt x="0" y="655"/>
                </a:lnTo>
                <a:lnTo>
                  <a:pt x="0" y="655"/>
                </a:lnTo>
                <a:lnTo>
                  <a:pt x="2" y="690"/>
                </a:lnTo>
                <a:lnTo>
                  <a:pt x="5" y="724"/>
                </a:lnTo>
                <a:lnTo>
                  <a:pt x="8" y="756"/>
                </a:lnTo>
                <a:lnTo>
                  <a:pt x="15" y="789"/>
                </a:lnTo>
                <a:lnTo>
                  <a:pt x="21" y="820"/>
                </a:lnTo>
                <a:lnTo>
                  <a:pt x="31" y="851"/>
                </a:lnTo>
                <a:lnTo>
                  <a:pt x="41" y="882"/>
                </a:lnTo>
                <a:lnTo>
                  <a:pt x="52" y="911"/>
                </a:lnTo>
                <a:lnTo>
                  <a:pt x="65" y="941"/>
                </a:lnTo>
                <a:lnTo>
                  <a:pt x="80" y="969"/>
                </a:lnTo>
                <a:lnTo>
                  <a:pt x="96" y="996"/>
                </a:lnTo>
                <a:lnTo>
                  <a:pt x="113" y="1024"/>
                </a:lnTo>
                <a:lnTo>
                  <a:pt x="130" y="1048"/>
                </a:lnTo>
                <a:lnTo>
                  <a:pt x="150" y="1075"/>
                </a:lnTo>
                <a:lnTo>
                  <a:pt x="171" y="1097"/>
                </a:lnTo>
                <a:lnTo>
                  <a:pt x="192" y="1120"/>
                </a:lnTo>
                <a:lnTo>
                  <a:pt x="215" y="1141"/>
                </a:lnTo>
                <a:lnTo>
                  <a:pt x="240" y="1163"/>
                </a:lnTo>
                <a:lnTo>
                  <a:pt x="264" y="1182"/>
                </a:lnTo>
                <a:lnTo>
                  <a:pt x="290" y="1200"/>
                </a:lnTo>
                <a:lnTo>
                  <a:pt x="316" y="1218"/>
                </a:lnTo>
                <a:lnTo>
                  <a:pt x="344" y="1233"/>
                </a:lnTo>
                <a:lnTo>
                  <a:pt x="373" y="1247"/>
                </a:lnTo>
                <a:lnTo>
                  <a:pt x="401" y="1260"/>
                </a:lnTo>
                <a:lnTo>
                  <a:pt x="432" y="1274"/>
                </a:lnTo>
                <a:lnTo>
                  <a:pt x="462" y="1283"/>
                </a:lnTo>
                <a:lnTo>
                  <a:pt x="493" y="1291"/>
                </a:lnTo>
                <a:lnTo>
                  <a:pt x="525" y="1300"/>
                </a:lnTo>
                <a:lnTo>
                  <a:pt x="558" y="1305"/>
                </a:lnTo>
                <a:lnTo>
                  <a:pt x="590" y="1309"/>
                </a:lnTo>
                <a:lnTo>
                  <a:pt x="623" y="1313"/>
                </a:lnTo>
                <a:lnTo>
                  <a:pt x="657" y="1313"/>
                </a:lnTo>
                <a:lnTo>
                  <a:pt x="2949" y="1313"/>
                </a:lnTo>
                <a:lnTo>
                  <a:pt x="2949" y="1313"/>
                </a:lnTo>
                <a:lnTo>
                  <a:pt x="2984" y="1314"/>
                </a:lnTo>
                <a:lnTo>
                  <a:pt x="3019" y="1316"/>
                </a:lnTo>
                <a:lnTo>
                  <a:pt x="3053" y="1321"/>
                </a:lnTo>
                <a:lnTo>
                  <a:pt x="3087" y="1327"/>
                </a:lnTo>
                <a:lnTo>
                  <a:pt x="3120" y="1334"/>
                </a:lnTo>
                <a:lnTo>
                  <a:pt x="3152" y="1344"/>
                </a:lnTo>
                <a:lnTo>
                  <a:pt x="3185" y="1355"/>
                </a:lnTo>
                <a:lnTo>
                  <a:pt x="3216" y="1367"/>
                </a:lnTo>
                <a:lnTo>
                  <a:pt x="3247" y="1381"/>
                </a:lnTo>
                <a:lnTo>
                  <a:pt x="3276" y="1396"/>
                </a:lnTo>
                <a:lnTo>
                  <a:pt x="3304" y="1412"/>
                </a:lnTo>
                <a:lnTo>
                  <a:pt x="3333" y="1430"/>
                </a:lnTo>
                <a:lnTo>
                  <a:pt x="3360" y="1450"/>
                </a:lnTo>
                <a:lnTo>
                  <a:pt x="3386" y="1469"/>
                </a:lnTo>
                <a:lnTo>
                  <a:pt x="3410" y="1492"/>
                </a:lnTo>
                <a:lnTo>
                  <a:pt x="3435" y="1515"/>
                </a:lnTo>
                <a:lnTo>
                  <a:pt x="3457" y="1538"/>
                </a:lnTo>
                <a:lnTo>
                  <a:pt x="3479" y="1564"/>
                </a:lnTo>
                <a:lnTo>
                  <a:pt x="3500" y="1588"/>
                </a:lnTo>
                <a:lnTo>
                  <a:pt x="3518" y="1616"/>
                </a:lnTo>
                <a:lnTo>
                  <a:pt x="3536" y="1644"/>
                </a:lnTo>
                <a:lnTo>
                  <a:pt x="3554" y="1673"/>
                </a:lnTo>
                <a:lnTo>
                  <a:pt x="3568" y="1703"/>
                </a:lnTo>
                <a:lnTo>
                  <a:pt x="3581" y="1733"/>
                </a:lnTo>
                <a:lnTo>
                  <a:pt x="3594" y="1764"/>
                </a:lnTo>
                <a:lnTo>
                  <a:pt x="3604" y="1795"/>
                </a:lnTo>
                <a:lnTo>
                  <a:pt x="3614" y="1828"/>
                </a:lnTo>
                <a:lnTo>
                  <a:pt x="3622" y="1862"/>
                </a:lnTo>
                <a:lnTo>
                  <a:pt x="3629" y="1895"/>
                </a:lnTo>
                <a:lnTo>
                  <a:pt x="3632" y="1931"/>
                </a:lnTo>
                <a:lnTo>
                  <a:pt x="3635" y="1965"/>
                </a:lnTo>
                <a:lnTo>
                  <a:pt x="3635" y="2001"/>
                </a:lnTo>
                <a:lnTo>
                  <a:pt x="3635" y="1313"/>
                </a:lnTo>
                <a:lnTo>
                  <a:pt x="3635" y="655"/>
                </a:lnTo>
                <a:lnTo>
                  <a:pt x="3635" y="655"/>
                </a:lnTo>
                <a:lnTo>
                  <a:pt x="3635" y="623"/>
                </a:lnTo>
                <a:lnTo>
                  <a:pt x="3632" y="588"/>
                </a:lnTo>
                <a:lnTo>
                  <a:pt x="3629" y="556"/>
                </a:lnTo>
                <a:lnTo>
                  <a:pt x="3622" y="523"/>
                </a:lnTo>
                <a:lnTo>
                  <a:pt x="3616" y="492"/>
                </a:lnTo>
                <a:lnTo>
                  <a:pt x="3606" y="461"/>
                </a:lnTo>
                <a:lnTo>
                  <a:pt x="3596" y="430"/>
                </a:lnTo>
                <a:lnTo>
                  <a:pt x="3585" y="401"/>
                </a:lnTo>
                <a:lnTo>
                  <a:pt x="3572" y="372"/>
                </a:lnTo>
                <a:lnTo>
                  <a:pt x="3557" y="342"/>
                </a:lnTo>
                <a:lnTo>
                  <a:pt x="3541" y="316"/>
                </a:lnTo>
                <a:lnTo>
                  <a:pt x="3524" y="288"/>
                </a:lnTo>
                <a:lnTo>
                  <a:pt x="3505" y="264"/>
                </a:lnTo>
                <a:lnTo>
                  <a:pt x="3485" y="238"/>
                </a:lnTo>
                <a:lnTo>
                  <a:pt x="3466" y="215"/>
                </a:lnTo>
                <a:lnTo>
                  <a:pt x="3443" y="192"/>
                </a:lnTo>
                <a:lnTo>
                  <a:pt x="3420" y="169"/>
                </a:lnTo>
                <a:lnTo>
                  <a:pt x="3397" y="150"/>
                </a:lnTo>
                <a:lnTo>
                  <a:pt x="3373" y="130"/>
                </a:lnTo>
                <a:lnTo>
                  <a:pt x="3346" y="112"/>
                </a:lnTo>
                <a:lnTo>
                  <a:pt x="3320" y="94"/>
                </a:lnTo>
                <a:lnTo>
                  <a:pt x="3293" y="78"/>
                </a:lnTo>
                <a:lnTo>
                  <a:pt x="3263" y="63"/>
                </a:lnTo>
                <a:lnTo>
                  <a:pt x="3234" y="50"/>
                </a:lnTo>
                <a:lnTo>
                  <a:pt x="3205" y="39"/>
                </a:lnTo>
                <a:lnTo>
                  <a:pt x="3174" y="29"/>
                </a:lnTo>
                <a:lnTo>
                  <a:pt x="3143" y="19"/>
                </a:lnTo>
                <a:lnTo>
                  <a:pt x="3112" y="13"/>
                </a:lnTo>
                <a:lnTo>
                  <a:pt x="3079" y="6"/>
                </a:lnTo>
                <a:lnTo>
                  <a:pt x="3046" y="3"/>
                </a:lnTo>
                <a:lnTo>
                  <a:pt x="3012" y="0"/>
                </a:lnTo>
                <a:lnTo>
                  <a:pt x="2980" y="0"/>
                </a:lnTo>
                <a:lnTo>
                  <a:pt x="2980" y="0"/>
                </a:lnTo>
                <a:close/>
              </a:path>
            </a:pathLst>
          </a:custGeom>
          <a:gradFill flip="none" rotWithShape="1">
            <a:gsLst>
              <a:gs pos="0">
                <a:srgbClr val="24DBFD"/>
              </a:gs>
              <a:gs pos="100000">
                <a:srgbClr val="002FFC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dirty="0">
              <a:solidFill>
                <a:schemeClr val="lt1"/>
              </a:solidFill>
            </a:endParaRPr>
          </a:p>
        </p:txBody>
      </p:sp>
      <p:grpSp>
        <p:nvGrpSpPr>
          <p:cNvPr id="87" name="组合 86"/>
          <p:cNvGrpSpPr/>
          <p:nvPr/>
        </p:nvGrpSpPr>
        <p:grpSpPr>
          <a:xfrm>
            <a:off x="440919" y="526921"/>
            <a:ext cx="2439586" cy="615255"/>
            <a:chOff x="440919" y="526921"/>
            <a:chExt cx="2439586" cy="615255"/>
          </a:xfrm>
        </p:grpSpPr>
        <p:sp>
          <p:nvSpPr>
            <p:cNvPr id="88" name="任意多边形: 形状 87"/>
            <p:cNvSpPr/>
            <p:nvPr/>
          </p:nvSpPr>
          <p:spPr>
            <a:xfrm flipH="1" flipV="1">
              <a:off x="440919" y="872450"/>
              <a:ext cx="2439586" cy="269726"/>
            </a:xfrm>
            <a:custGeom>
              <a:avLst/>
              <a:gdLst>
                <a:gd name="connsiteX0" fmla="*/ 1295400 w 1295400"/>
                <a:gd name="connsiteY0" fmla="*/ 133350 h 133350"/>
                <a:gd name="connsiteX1" fmla="*/ 1162050 w 1295400"/>
                <a:gd name="connsiteY1" fmla="*/ 0 h 133350"/>
                <a:gd name="connsiteX2" fmla="*/ 0 w 1295400"/>
                <a:gd name="connsiteY2" fmla="*/ 0 h 133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95400" h="133350">
                  <a:moveTo>
                    <a:pt x="1295400" y="133350"/>
                  </a:moveTo>
                  <a:lnTo>
                    <a:pt x="1162050" y="0"/>
                  </a:lnTo>
                  <a:lnTo>
                    <a:pt x="0" y="0"/>
                  </a:lnTo>
                </a:path>
              </a:pathLst>
            </a:custGeom>
            <a:noFill/>
            <a:ln>
              <a:gradFill flip="none" rotWithShape="1">
                <a:gsLst>
                  <a:gs pos="0">
                    <a:srgbClr val="032AFF"/>
                  </a:gs>
                  <a:gs pos="100000">
                    <a:srgbClr val="4BCBFF"/>
                  </a:gs>
                </a:gsLst>
                <a:lin ang="0" scaled="1"/>
                <a:tileRect/>
              </a:gradFill>
              <a:headEnd type="none"/>
              <a:tailEnd type="oval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黑体" panose="02010609060101010101" pitchFamily="49" charset="-122"/>
                <a:ea typeface="思源黑体 CN Regular" panose="020B0500000000000000" charset="-122"/>
                <a:cs typeface="+mn-cs"/>
              </a:endParaRPr>
            </a:p>
          </p:txBody>
        </p:sp>
        <p:grpSp>
          <p:nvGrpSpPr>
            <p:cNvPr id="89" name="组合 88"/>
            <p:cNvGrpSpPr/>
            <p:nvPr/>
          </p:nvGrpSpPr>
          <p:grpSpPr>
            <a:xfrm>
              <a:off x="2482242" y="526921"/>
              <a:ext cx="203661" cy="584775"/>
              <a:chOff x="10007993" y="1737251"/>
              <a:chExt cx="203661" cy="584775"/>
            </a:xfrm>
          </p:grpSpPr>
          <p:sp>
            <p:nvSpPr>
              <p:cNvPr id="90" name="矩形 89"/>
              <p:cNvSpPr/>
              <p:nvPr/>
            </p:nvSpPr>
            <p:spPr>
              <a:xfrm>
                <a:off x="10007993" y="1737251"/>
                <a:ext cx="184730" cy="584775"/>
              </a:xfrm>
              <a:prstGeom prst="rect">
                <a:avLst/>
              </a:prstGeom>
              <a:effectLst>
                <a:outerShdw blurRad="63500" sx="102000" sy="102000" algn="ctr" rotWithShape="0">
                  <a:srgbClr val="0079DE">
                    <a:alpha val="51000"/>
                  </a:srgbClr>
                </a:outerShdw>
              </a:effectLst>
            </p:spPr>
            <p:txBody>
              <a:bodyPr wrap="none">
                <a:sp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3200" b="0" i="1" u="none" strike="noStrike" kern="1200" cap="none" spc="0" normalizeH="0" baseline="0" noProof="0" dirty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</a:endParaRPr>
              </a:p>
            </p:txBody>
          </p:sp>
          <p:sp>
            <p:nvSpPr>
              <p:cNvPr id="91" name="矩形 90"/>
              <p:cNvSpPr/>
              <p:nvPr/>
            </p:nvSpPr>
            <p:spPr>
              <a:xfrm>
                <a:off x="10026924" y="1737251"/>
                <a:ext cx="184730" cy="584775"/>
              </a:xfrm>
              <a:prstGeom prst="rect">
                <a:avLst/>
              </a:prstGeom>
              <a:effectLst>
                <a:outerShdw blurRad="63500" sx="102000" sy="102000" algn="ctr" rotWithShape="0">
                  <a:srgbClr val="0079DE">
                    <a:alpha val="51000"/>
                  </a:srgbClr>
                </a:outerShdw>
              </a:effectLst>
            </p:spPr>
            <p:txBody>
              <a:bodyPr wrap="none">
                <a:sp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3200" b="0" i="1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</a:endParaRPr>
              </a:p>
            </p:txBody>
          </p:sp>
        </p:grpSp>
      </p:grpSp>
      <p:pic>
        <p:nvPicPr>
          <p:cNvPr id="52" name="图片 51"/>
          <p:cNvPicPr>
            <a:picLocks noChangeAspect="1"/>
          </p:cNvPicPr>
          <p:nvPr/>
        </p:nvPicPr>
        <p:blipFill>
          <a:blip r:embed="rId2">
            <a:biLevel thresh="25000"/>
          </a:blip>
          <a:stretch>
            <a:fillRect/>
          </a:stretch>
        </p:blipFill>
        <p:spPr>
          <a:xfrm>
            <a:off x="7475855" y="6282055"/>
            <a:ext cx="408305" cy="408305"/>
          </a:xfrm>
          <a:prstGeom prst="rect">
            <a:avLst/>
          </a:prstGeom>
        </p:spPr>
      </p:pic>
      <p:grpSp>
        <p:nvGrpSpPr>
          <p:cNvPr id="54" name="组合 53"/>
          <p:cNvGrpSpPr/>
          <p:nvPr/>
        </p:nvGrpSpPr>
        <p:grpSpPr>
          <a:xfrm>
            <a:off x="7819977" y="6195060"/>
            <a:ext cx="4177068" cy="480695"/>
            <a:chOff x="450" y="2452"/>
            <a:chExt cx="11447" cy="757"/>
          </a:xfrm>
        </p:grpSpPr>
        <p:sp>
          <p:nvSpPr>
            <p:cNvPr id="55" name="文本框 54"/>
            <p:cNvSpPr txBox="1"/>
            <p:nvPr/>
          </p:nvSpPr>
          <p:spPr>
            <a:xfrm flipH="1">
              <a:off x="450" y="2452"/>
              <a:ext cx="11447" cy="745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CN"/>
              </a:defPPr>
              <a:lvl1pPr algn="ctr">
                <a:defRPr sz="4000">
                  <a:gradFill flip="none" rotWithShape="1">
                    <a:gsLst>
                      <a:gs pos="0">
                        <a:srgbClr val="62FFFF"/>
                      </a:gs>
                      <a:gs pos="100000">
                        <a:srgbClr val="0D69FF"/>
                      </a:gs>
                    </a:gsLst>
                    <a:lin ang="2700000" scaled="1"/>
                    <a:tileRect/>
                  </a:gradFill>
                  <a:latin typeface="Agency FB" panose="020B0503020202020204" pitchFamily="34" charset="0"/>
                </a:defRPr>
              </a:lvl1pPr>
            </a:lstStyle>
            <a:p>
              <a:pPr>
                <a:lnSpc>
                  <a:spcPct val="140000"/>
                </a:lnSpc>
              </a:pPr>
              <a:r>
                <a:rPr lang="zh-CN" altLang="en-US" sz="2000" i="1" noProof="0" dirty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人</a:t>
              </a:r>
              <a:r>
                <a:rPr lang="en-US" altLang="zh-CN" sz="2000" i="1" noProof="0" dirty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 </a:t>
              </a:r>
              <a:r>
                <a:rPr lang="zh-CN" altLang="en-US" sz="2000" i="1" noProof="0" dirty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工</a:t>
              </a:r>
              <a:r>
                <a:rPr lang="en-US" altLang="zh-CN" sz="2000" i="1" noProof="0" dirty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 </a:t>
              </a:r>
              <a:r>
                <a:rPr lang="zh-CN" altLang="en-US" sz="2000" i="1" noProof="0" dirty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智</a:t>
              </a:r>
              <a:r>
                <a:rPr lang="en-US" altLang="zh-CN" sz="2000" i="1" noProof="0" dirty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 </a:t>
              </a:r>
              <a:r>
                <a:rPr lang="zh-CN" altLang="en-US" sz="2000" i="1" noProof="0" dirty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能</a:t>
              </a:r>
              <a:r>
                <a:rPr lang="en-US" altLang="zh-CN" sz="2000" i="1" noProof="0" dirty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 </a:t>
              </a:r>
              <a:r>
                <a:rPr lang="zh-CN" altLang="en-US" sz="2000" i="1" noProof="0" dirty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与</a:t>
              </a:r>
              <a:r>
                <a:rPr lang="en-US" altLang="zh-CN" sz="2000" i="1" noProof="0" dirty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 </a:t>
              </a:r>
              <a:r>
                <a:rPr lang="zh-CN" altLang="en-US" sz="2000" i="1" noProof="0" dirty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大</a:t>
              </a:r>
              <a:r>
                <a:rPr lang="en-US" altLang="zh-CN" sz="2000" i="1" noProof="0" dirty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 </a:t>
              </a:r>
              <a:r>
                <a:rPr lang="zh-CN" altLang="en-US" sz="2000" i="1" noProof="0" dirty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数</a:t>
              </a:r>
              <a:r>
                <a:rPr lang="en-US" altLang="zh-CN" sz="2000" i="1" noProof="0" dirty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 </a:t>
              </a:r>
              <a:r>
                <a:rPr lang="zh-CN" altLang="en-US" sz="2000" i="1" noProof="0" dirty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据</a:t>
              </a:r>
              <a:r>
                <a:rPr lang="en-US" altLang="zh-CN" sz="2000" i="1" noProof="0" dirty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 </a:t>
              </a:r>
              <a:r>
                <a:rPr lang="zh-CN" altLang="en-US" sz="2000" i="1" noProof="0" dirty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学</a:t>
              </a:r>
              <a:r>
                <a:rPr lang="en-US" altLang="zh-CN" sz="2000" i="1" noProof="0" dirty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 </a:t>
              </a:r>
              <a:r>
                <a:rPr lang="zh-CN" altLang="en-US" sz="2000" i="1" noProof="0" dirty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院</a:t>
              </a:r>
            </a:p>
          </p:txBody>
        </p:sp>
        <p:sp>
          <p:nvSpPr>
            <p:cNvPr id="56" name="文本框 55"/>
            <p:cNvSpPr txBox="1"/>
            <p:nvPr/>
          </p:nvSpPr>
          <p:spPr>
            <a:xfrm flipH="1">
              <a:off x="820" y="2464"/>
              <a:ext cx="10861" cy="745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CN"/>
              </a:defPPr>
              <a:lvl1pPr algn="ctr">
                <a:defRPr sz="4000">
                  <a:gradFill flip="none" rotWithShape="1">
                    <a:gsLst>
                      <a:gs pos="0">
                        <a:srgbClr val="62FFFF"/>
                      </a:gs>
                      <a:gs pos="100000">
                        <a:srgbClr val="0D69FF"/>
                      </a:gs>
                    </a:gsLst>
                    <a:lin ang="2700000" scaled="1"/>
                    <a:tileRect/>
                  </a:gradFill>
                  <a:latin typeface="Agency FB" panose="020B0503020202020204" pitchFamily="34" charset="0"/>
                </a:defRPr>
              </a:lvl1pPr>
            </a:lstStyle>
            <a:p>
              <a:pPr>
                <a:lnSpc>
                  <a:spcPct val="140000"/>
                </a:lnSpc>
              </a:pPr>
              <a:r>
                <a:rPr lang="zh-CN" altLang="en-US" sz="2000" i="1" noProof="0" dirty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人</a:t>
              </a:r>
              <a:r>
                <a:rPr lang="en-US" altLang="zh-CN" sz="2000" i="1" noProof="0" dirty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 </a:t>
              </a:r>
              <a:r>
                <a:rPr lang="zh-CN" altLang="en-US" sz="2000" i="1" noProof="0" dirty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工</a:t>
              </a:r>
              <a:r>
                <a:rPr lang="en-US" altLang="zh-CN" sz="2000" i="1" noProof="0" dirty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 </a:t>
              </a:r>
              <a:r>
                <a:rPr lang="zh-CN" altLang="en-US" sz="2000" i="1" noProof="0" dirty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智</a:t>
              </a:r>
              <a:r>
                <a:rPr lang="en-US" altLang="zh-CN" sz="2000" i="1" noProof="0" dirty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 </a:t>
              </a:r>
              <a:r>
                <a:rPr lang="zh-CN" altLang="en-US" sz="2000" i="1" noProof="0" dirty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能</a:t>
              </a:r>
              <a:r>
                <a:rPr lang="en-US" altLang="zh-CN" sz="2000" i="1" noProof="0" dirty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 </a:t>
              </a:r>
              <a:r>
                <a:rPr lang="zh-CN" altLang="en-US" sz="2000" i="1" noProof="0" dirty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与</a:t>
              </a:r>
              <a:r>
                <a:rPr lang="en-US" altLang="zh-CN" sz="2000" i="1" noProof="0" dirty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 </a:t>
              </a:r>
              <a:r>
                <a:rPr lang="zh-CN" altLang="en-US" sz="2000" i="1" noProof="0" dirty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大</a:t>
              </a:r>
              <a:r>
                <a:rPr lang="en-US" altLang="zh-CN" sz="2000" i="1" noProof="0" dirty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 </a:t>
              </a:r>
              <a:r>
                <a:rPr lang="zh-CN" altLang="en-US" sz="2000" i="1" noProof="0" dirty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数</a:t>
              </a:r>
              <a:r>
                <a:rPr lang="en-US" altLang="zh-CN" sz="2000" i="1" noProof="0" dirty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 </a:t>
              </a:r>
              <a:r>
                <a:rPr lang="zh-CN" altLang="en-US" sz="2000" i="1" noProof="0" dirty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据</a:t>
              </a:r>
              <a:r>
                <a:rPr lang="en-US" altLang="zh-CN" sz="2000" i="1" noProof="0" dirty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 </a:t>
              </a:r>
              <a:r>
                <a:rPr lang="zh-CN" altLang="en-US" sz="2000" i="1" noProof="0" dirty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学</a:t>
              </a:r>
              <a:r>
                <a:rPr lang="en-US" altLang="zh-CN" sz="2000" i="1" noProof="0" dirty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 </a:t>
              </a:r>
              <a:r>
                <a:rPr lang="zh-CN" altLang="en-US" sz="2000" i="1" noProof="0" dirty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院</a:t>
              </a:r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1285875" y="3529330"/>
            <a:ext cx="5900420" cy="2399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>
                <a:solidFill>
                  <a:schemeClr val="bg1">
                    <a:lumMod val="95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  <a:cs typeface="Arial" panose="020B0604020202020204" pitchFamily="34" charset="0"/>
              </a:rPr>
              <a:t>与本地重点科研院所（合肥人工智能研究院、中电科三十八所等）、行业龙头企业（科大讯飞、科大国创等）、德国知名大学与科研院所（斯图加特大学、弗朗霍夫研究院等）在协同科技创新、联合人才培养、共推成果转化等方面开展深入合作。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1400810" y="1922145"/>
            <a:ext cx="5424805" cy="10502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2400" dirty="0">
                <a:solidFill>
                  <a:srgbClr val="08126C"/>
                </a:solidFill>
                <a:latin typeface="方正粗雅宋_GBK" panose="02000000000000000000" charset="-122"/>
                <a:ea typeface="方正粗雅宋_GBK" panose="02000000000000000000" charset="-122"/>
                <a:cs typeface="方正粗雅宋_GBK" panose="02000000000000000000" charset="-122"/>
                <a:sym typeface="+mn-ea"/>
              </a:rPr>
              <a:t>立足学校“地方性、应用型，国际化”办学定位，坚持“产学研训”一体化。</a:t>
            </a:r>
          </a:p>
        </p:txBody>
      </p:sp>
      <p:pic>
        <p:nvPicPr>
          <p:cNvPr id="8" name="图片 7" descr="1234"/>
          <p:cNvPicPr>
            <a:picLocks noChangeAspect="1"/>
          </p:cNvPicPr>
          <p:nvPr/>
        </p:nvPicPr>
        <p:blipFill>
          <a:blip r:embed="rId3"/>
          <a:srcRect l="52391" b="52741"/>
          <a:stretch>
            <a:fillRect/>
          </a:stretch>
        </p:blipFill>
        <p:spPr>
          <a:xfrm>
            <a:off x="8158480" y="2972435"/>
            <a:ext cx="2941320" cy="22745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0">
        <p14:prism isInverted="1"/>
      </p:transition>
    </mc:Choice>
    <mc:Fallback xmlns="">
      <p:transition spd="slow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 animBg="1"/>
      <p:bldP spid="2" grpId="0"/>
      <p:bldP spid="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DIAGRAM_MODELTYPE" val="dynamicNum"/>
  <p:tag name="KSO_WM_BEAUTIFY_FLAG" val="#wm#"/>
  <p:tag name="KSO_WM_UNIT_TYPE" val="ζ_h_f"/>
  <p:tag name="KSO_WM_UNIT_DYNMNUM_TYPE" val="1"/>
  <p:tag name="KSO_WM_DYNAMICNUM_SPEED" val="3"/>
  <p:tag name="KSO_WM_UNIT_DYNMNUM_DGM_ANIMTYPE" val="5"/>
  <p:tag name="KSO_WM_UNIT_INDEX" val="1634144944902_1_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DIAGRAM_MODELTYPE" val="dynamicNum"/>
  <p:tag name="KSO_WM_BEAUTIFY_FLAG" val="#wm#"/>
  <p:tag name="KSO_WM_UNIT_TYPE" val="ζ_h_f"/>
  <p:tag name="KSO_WM_UNIT_DYNMNUM_TYPE" val="1"/>
  <p:tag name="KSO_WM_DYNAMICNUM_SPEED" val="3"/>
  <p:tag name="KSO_WM_UNIT_DYNMNUM_DGM_ANIMTYPE" val="5"/>
  <p:tag name="KSO_WM_UNIT_INDEX" val="1634096172442_1_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DIAGRAM_MODELTYPE" val="dynamicNum"/>
  <p:tag name="KSO_WM_BEAUTIFY_FLAG" val="#wm#"/>
  <p:tag name="KSO_WM_UNIT_TYPE" val="ζ_h_f"/>
  <p:tag name="KSO_WM_UNIT_DYNMNUM_TYPE" val="1"/>
  <p:tag name="KSO_WM_DYNAMICNUM_SPEED" val="3"/>
  <p:tag name="KSO_WM_UNIT_DYNMNUM_DGM_ANIMTYPE" val="5"/>
  <p:tag name="KSO_WM_UNIT_INDEX" val="1634096154169_1_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DIAGRAM_MODELTYPE" val="dynamicNum"/>
  <p:tag name="KSO_WM_BEAUTIFY_FLAG" val="#wm#"/>
  <p:tag name="KSO_WM_UNIT_TYPE" val="ζ_h_f"/>
  <p:tag name="KSO_WM_UNIT_DYNMNUM_TYPE" val="1"/>
  <p:tag name="KSO_WM_DYNAMICNUM_SPEED" val="3"/>
  <p:tag name="KSO_WM_UNIT_DYNMNUM_DGM_ANIMTYPE" val="5"/>
  <p:tag name="KSO_WM_UNIT_INDEX" val="1634144944902_1_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DIAGRAM_MODELTYPE" val="dynamicNum"/>
  <p:tag name="KSO_WM_BEAUTIFY_FLAG" val="#wm#"/>
  <p:tag name="KSO_WM_UNIT_TYPE" val="ζ_h_f"/>
  <p:tag name="KSO_WM_UNIT_DYNMNUM_TYPE" val="1"/>
  <p:tag name="KSO_WM_DYNAMICNUM_SPEED" val="3"/>
  <p:tag name="KSO_WM_UNIT_DYNMNUM_DGM_ANIMTYPE" val="5"/>
  <p:tag name="KSO_WM_UNIT_INDEX" val="1634144944902_1_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DIAGRAM_MODELTYPE" val="dynamicNum"/>
  <p:tag name="KSO_WM_BEAUTIFY_FLAG" val="#wm#"/>
  <p:tag name="KSO_WM_UNIT_TYPE" val="ζ_h_f"/>
  <p:tag name="KSO_WM_UNIT_DYNMNUM_TYPE" val="1"/>
  <p:tag name="KSO_WM_DYNAMICNUM_SPEED" val="3"/>
  <p:tag name="KSO_WM_UNIT_DYNMNUM_DGM_ANIMTYPE" val="5"/>
  <p:tag name="KSO_WM_UNIT_INDEX" val="1634144944902_1_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DIAGRAM_MODELTYPE" val="dynamicNum"/>
  <p:tag name="KSO_WM_BEAUTIFY_FLAG" val="#wm#"/>
  <p:tag name="KSO_WM_UNIT_TYPE" val="ζ_h_f"/>
  <p:tag name="KSO_WM_UNIT_DYNMNUM_TYPE" val="1"/>
  <p:tag name="KSO_WM_DYNAMICNUM_SPEED" val="3"/>
  <p:tag name="KSO_WM_UNIT_DYNMNUM_DGM_ANIMTYPE" val="5"/>
  <p:tag name="KSO_WM_UNIT_INDEX" val="1634144944902_1_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DIAGRAM_MODELTYPE" val="dynamicNum"/>
  <p:tag name="KSO_WM_BEAUTIFY_FLAG" val="#wm#"/>
  <p:tag name="KSO_WM_UNIT_TYPE" val="ζ_h_f"/>
  <p:tag name="KSO_WM_UNIT_DYNMNUM_TYPE" val="1"/>
  <p:tag name="KSO_WM_DYNAMICNUM_SPEED" val="3"/>
  <p:tag name="KSO_WM_UNIT_DYNMNUM_DGM_ANIMTYPE" val="5"/>
  <p:tag name="KSO_WM_UNIT_INDEX" val="1634143307871_1_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DIAGRAM_MODELTYPE" val="dynamicNum"/>
  <p:tag name="KSO_WM_BEAUTIFY_FLAG" val="#wm#"/>
  <p:tag name="KSO_WM_UNIT_TYPE" val="ζ_h_f"/>
  <p:tag name="KSO_WM_UNIT_DYNMNUM_TYPE" val="1"/>
  <p:tag name="KSO_WM_DYNAMICNUM_SPEED" val="3"/>
  <p:tag name="KSO_WM_UNIT_DYNMNUM_DGM_ANIMTYPE" val="5"/>
  <p:tag name="KSO_WM_UNIT_INDEX" val="1634144944902_1_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DIAGRAM_MODELTYPE" val="dynamicNum"/>
  <p:tag name="KSO_WM_BEAUTIFY_FLAG" val="#wm#"/>
  <p:tag name="KSO_WM_UNIT_TYPE" val="ζ_h_f"/>
  <p:tag name="KSO_WM_UNIT_DYNMNUM_TYPE" val="1"/>
  <p:tag name="KSO_WM_DYNAMICNUM_SPEED" val="3"/>
  <p:tag name="KSO_WM_UNIT_DYNMNUM_DGM_ANIMTYPE" val="5"/>
  <p:tag name="KSO_WM_UNIT_INDEX" val="1634144944902_1_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DIAGRAM_MODELTYPE" val="dynamicNum"/>
  <p:tag name="KSO_WM_BEAUTIFY_FLAG" val="#wm#"/>
  <p:tag name="KSO_WM_UNIT_TYPE" val="ζ_h_f"/>
  <p:tag name="KSO_WM_UNIT_DYNMNUM_TYPE" val="1"/>
  <p:tag name="KSO_WM_DYNAMICNUM_SPEED" val="3"/>
  <p:tag name="KSO_WM_UNIT_DYNMNUM_DGM_ANIMTYPE" val="5"/>
  <p:tag name="KSO_WM_UNIT_INDEX" val="1634144944902_1_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DIAGRAM_MODELTYPE" val="dynamicNum"/>
  <p:tag name="KSO_WM_BEAUTIFY_FLAG" val="#wm#"/>
  <p:tag name="KSO_WM_UNIT_TYPE" val="ζ_h_f"/>
  <p:tag name="KSO_WM_UNIT_DYNMNUM_TYPE" val="1"/>
  <p:tag name="KSO_WM_DYNAMICNUM_SPEED" val="3"/>
  <p:tag name="KSO_WM_UNIT_DYNMNUM_DGM_ANIMTYPE" val="5"/>
  <p:tag name="KSO_WM_UNIT_INDEX" val="1634144944902_1_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DIAGRAM_MODELTYPE" val="dynamicNum"/>
  <p:tag name="KSO_WM_BEAUTIFY_FLAG" val="#wm#"/>
  <p:tag name="KSO_WM_UNIT_TYPE" val="ζ_h_f"/>
  <p:tag name="KSO_WM_UNIT_DYNMNUM_TYPE" val="1"/>
  <p:tag name="KSO_WM_DYNAMICNUM_SPEED" val="3"/>
  <p:tag name="KSO_WM_UNIT_DYNMNUM_DGM_ANIMTYPE" val="5"/>
  <p:tag name="KSO_WM_UNIT_INDEX" val="1634096172442_1_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DIAGRAM_MODELTYPE" val="dynamicNum"/>
  <p:tag name="KSO_WM_BEAUTIFY_FLAG" val="#wm#"/>
  <p:tag name="KSO_WM_UNIT_TYPE" val="ζ_h_f"/>
  <p:tag name="KSO_WM_UNIT_DYNMNUM_TYPE" val="1"/>
  <p:tag name="KSO_WM_DYNAMICNUM_SPEED" val="3"/>
  <p:tag name="KSO_WM_UNIT_DYNMNUM_DGM_ANIMTYPE" val="5"/>
  <p:tag name="KSO_WM_UNIT_INDEX" val="1634096154169_1_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DIAGRAM_MODELTYPE" val="dynamicNum"/>
  <p:tag name="KSO_WM_BEAUTIFY_FLAG" val="#wm#"/>
  <p:tag name="KSO_WM_UNIT_TYPE" val="ζ_h_f"/>
  <p:tag name="KSO_WM_UNIT_DYNMNUM_TYPE" val="1"/>
  <p:tag name="KSO_WM_DYNAMICNUM_SPEED" val="3"/>
  <p:tag name="KSO_WM_UNIT_DYNMNUM_DGM_ANIMTYPE" val="5"/>
  <p:tag name="KSO_WM_UNIT_INDEX" val="1634144944902_1_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DIAGRAM_MODELTYPE" val="dynamicNum"/>
  <p:tag name="KSO_WM_BEAUTIFY_FLAG" val="#wm#"/>
  <p:tag name="KSO_WM_UNIT_TYPE" val="ζ_h_f"/>
  <p:tag name="KSO_WM_UNIT_DYNMNUM_TYPE" val="1"/>
  <p:tag name="KSO_WM_DYNAMICNUM_SPEED" val="3"/>
  <p:tag name="KSO_WM_UNIT_DYNMNUM_DGM_ANIMTYPE" val="5"/>
  <p:tag name="KSO_WM_UNIT_INDEX" val="1634144944902_1_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DIAGRAM_MODELTYPE" val="dynamicNum"/>
  <p:tag name="KSO_WM_BEAUTIFY_FLAG" val="#wm#"/>
  <p:tag name="KSO_WM_UNIT_TYPE" val="ζ_h_f"/>
  <p:tag name="KSO_WM_UNIT_DYNMNUM_TYPE" val="1"/>
  <p:tag name="KSO_WM_DYNAMICNUM_SPEED" val="3"/>
  <p:tag name="KSO_WM_UNIT_DYNMNUM_DGM_ANIMTYPE" val="5"/>
  <p:tag name="KSO_WM_UNIT_INDEX" val="1634143307871_1_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DIAGRAM_MODELTYPE" val="dynamicNum"/>
  <p:tag name="KSO_WM_BEAUTIFY_FLAG" val="#wm#"/>
  <p:tag name="KSO_WM_UNIT_TYPE" val="ζ_h_f"/>
  <p:tag name="KSO_WM_UNIT_DYNMNUM_TYPE" val="1"/>
  <p:tag name="KSO_WM_DYNAMICNUM_SPEED" val="3"/>
  <p:tag name="KSO_WM_UNIT_DYNMNUM_DGM_ANIMTYPE" val="5"/>
  <p:tag name="KSO_WM_UNIT_INDEX" val="1639402072621_1_1"/>
  <p:tag name="KSO_WM_UNIT_DYNAMIC_NUM_START" val="0"/>
  <p:tag name="KSO_WM_UNIT_DYNAMIC_NUM_END" val="96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DIAGRAM_MODELTYPE" val="dynamicNum"/>
  <p:tag name="KSO_WM_BEAUTIFY_FLAG" val="#wm#"/>
  <p:tag name="KSO_WM_UNIT_TYPE" val="ζ_h_f"/>
  <p:tag name="KSO_WM_UNIT_DYNMNUM_TYPE" val="1"/>
  <p:tag name="KSO_WM_DYNAMICNUM_SPEED" val="3"/>
  <p:tag name="KSO_WM_UNIT_DYNMNUM_DGM_ANIMTYPE" val="5"/>
  <p:tag name="KSO_WM_UNIT_INDEX" val="1639402072621_1_1"/>
  <p:tag name="KSO_WM_UNIT_DYNAMIC_NUM_START" val="0"/>
  <p:tag name="KSO_WM_UNIT_DYNAMIC_NUM_END" val="96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DIAGRAM_MODELTYPE" val="dynamicNum"/>
  <p:tag name="KSO_WM_BEAUTIFY_FLAG" val="#wm#"/>
  <p:tag name="KSO_WM_UNIT_TYPE" val="ζ_h_f"/>
  <p:tag name="KSO_WM_UNIT_DYNMNUM_TYPE" val="1"/>
  <p:tag name="KSO_WM_DYNAMICNUM_SPEED" val="3"/>
  <p:tag name="KSO_WM_UNIT_DYNMNUM_DGM_ANIMTYPE" val="5"/>
  <p:tag name="KSO_WM_UNIT_INDEX" val="1639402072621_1_1"/>
  <p:tag name="KSO_WM_UNIT_DYNAMIC_NUM_START" val="0"/>
  <p:tag name="KSO_WM_UNIT_DYNAMIC_NUM_END" val="96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DIAGRAM_MODELTYPE" val="dynamicNum"/>
  <p:tag name="KSO_WM_BEAUTIFY_FLAG" val="#wm#"/>
  <p:tag name="KSO_WM_UNIT_TYPE" val="ζ_h_f"/>
  <p:tag name="KSO_WM_UNIT_DYNMNUM_TYPE" val="1"/>
  <p:tag name="KSO_WM_DYNAMICNUM_SPEED" val="3"/>
  <p:tag name="KSO_WM_UNIT_DYNMNUM_DGM_ANIMTYPE" val="5"/>
  <p:tag name="KSO_WM_UNIT_INDEX" val="1639402072621_1_1"/>
  <p:tag name="KSO_WM_UNIT_DYNAMIC_NUM_START" val="0"/>
  <p:tag name="KSO_WM_UNIT_DYNAMIC_NUM_END" val="96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DIAGRAM_MODELTYPE" val="dynamicNum"/>
  <p:tag name="KSO_WM_BEAUTIFY_FLAG" val="#wm#"/>
  <p:tag name="KSO_WM_UNIT_TYPE" val="ζ_h_f"/>
  <p:tag name="KSO_WM_UNIT_DYNMNUM_TYPE" val="1"/>
  <p:tag name="KSO_WM_DYNAMICNUM_SPEED" val="3"/>
  <p:tag name="KSO_WM_UNIT_DYNMNUM_DGM_ANIMTYPE" val="5"/>
  <p:tag name="KSO_WM_UNIT_INDEX" val="1639402072621_1_1"/>
  <p:tag name="KSO_WM_UNIT_DYNAMIC_NUM_START" val="0"/>
  <p:tag name="KSO_WM_UNIT_DYNAMIC_NUM_END" val="96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DIAGRAM_MODELTYPE" val="dynamicNum"/>
  <p:tag name="KSO_WM_BEAUTIFY_FLAG" val="#wm#"/>
  <p:tag name="KSO_WM_UNIT_TYPE" val="ζ_h_f"/>
  <p:tag name="KSO_WM_UNIT_DYNMNUM_TYPE" val="1"/>
  <p:tag name="KSO_WM_DYNAMICNUM_SPEED" val="3"/>
  <p:tag name="KSO_WM_UNIT_DYNMNUM_DGM_ANIMTYPE" val="5"/>
  <p:tag name="KSO_WM_UNIT_INDEX" val="1639402072621_1_1"/>
  <p:tag name="KSO_WM_UNIT_DYNAMIC_NUM_START" val="0"/>
  <p:tag name="KSO_WM_UNIT_DYNAMIC_NUM_END" val="96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DIAGRAM_MODELTYPE" val="dynamicNum"/>
  <p:tag name="KSO_WM_BEAUTIFY_FLAG" val="#wm#"/>
  <p:tag name="KSO_WM_UNIT_TYPE" val="ζ_h_f"/>
  <p:tag name="KSO_WM_UNIT_DYNMNUM_TYPE" val="1"/>
  <p:tag name="KSO_WM_DYNAMICNUM_SPEED" val="3"/>
  <p:tag name="KSO_WM_UNIT_DYNMNUM_DGM_ANIMTYPE" val="5"/>
  <p:tag name="KSO_WM_UNIT_INDEX" val="1639402072621_1_1"/>
  <p:tag name="KSO_WM_UNIT_DYNAMIC_NUM_START" val="0"/>
  <p:tag name="KSO_WM_UNIT_DYNAMIC_NUM_END" val="96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DIAGRAM_MODELTYPE" val="dynamicNum"/>
  <p:tag name="KSO_WM_BEAUTIFY_FLAG" val="#wm#"/>
  <p:tag name="KSO_WM_UNIT_TYPE" val="ζ_h_f"/>
  <p:tag name="KSO_WM_UNIT_DYNMNUM_TYPE" val="1"/>
  <p:tag name="KSO_WM_DYNAMICNUM_SPEED" val="3"/>
  <p:tag name="KSO_WM_UNIT_DYNMNUM_DGM_ANIMTYPE" val="5"/>
  <p:tag name="KSO_WM_UNIT_INDEX" val="1639402072621_1_1"/>
  <p:tag name="KSO_WM_UNIT_DYNAMIC_NUM_START" val="0"/>
  <p:tag name="KSO_WM_UNIT_DYNAMIC_NUM_END" val="96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DIAGRAM_MODELTYPE" val="dynamicNum"/>
  <p:tag name="KSO_WM_BEAUTIFY_FLAG" val="#wm#"/>
  <p:tag name="KSO_WM_UNIT_TYPE" val="ζ_h_f"/>
  <p:tag name="KSO_WM_UNIT_DYNMNUM_TYPE" val="1"/>
  <p:tag name="KSO_WM_DYNAMICNUM_SPEED" val="3"/>
  <p:tag name="KSO_WM_UNIT_DYNMNUM_DGM_ANIMTYPE" val="5"/>
  <p:tag name="KSO_WM_UNIT_INDEX" val="1639402072621_1_1"/>
  <p:tag name="KSO_WM_UNIT_DYNAMIC_NUM_START" val="0"/>
  <p:tag name="KSO_WM_UNIT_DYNAMIC_NUM_END" val="9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DIAGRAM_MODELTYPE" val="dynamicNum"/>
  <p:tag name="KSO_WM_BEAUTIFY_FLAG" val="#wm#"/>
  <p:tag name="KSO_WM_UNIT_TYPE" val="ζ_h_f"/>
  <p:tag name="KSO_WM_UNIT_DYNMNUM_TYPE" val="1"/>
  <p:tag name="KSO_WM_DYNAMICNUM_SPEED" val="3"/>
  <p:tag name="KSO_WM_UNIT_DYNMNUM_DGM_ANIMTYPE" val="5"/>
  <p:tag name="KSO_WM_UNIT_INDEX" val="1634143307871_1_1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DIAGRAM_MODELTYPE" val="dynamicNum"/>
  <p:tag name="KSO_WM_BEAUTIFY_FLAG" val="#wm#"/>
  <p:tag name="KSO_WM_UNIT_TYPE" val="ζ_h_f"/>
  <p:tag name="KSO_WM_UNIT_DYNMNUM_TYPE" val="1"/>
  <p:tag name="KSO_WM_DYNAMICNUM_SPEED" val="3"/>
  <p:tag name="KSO_WM_UNIT_DYNMNUM_DGM_ANIMTYPE" val="5"/>
  <p:tag name="KSO_WM_UNIT_INDEX" val="1639402072621_1_1"/>
  <p:tag name="KSO_WM_UNIT_DYNAMIC_NUM_START" val="0"/>
  <p:tag name="KSO_WM_UNIT_DYNAMIC_NUM_END" val="96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DIAGRAM_MODELTYPE" val="dynamicNum"/>
  <p:tag name="KSO_WM_BEAUTIFY_FLAG" val="#wm#"/>
  <p:tag name="KSO_WM_UNIT_TYPE" val="ζ_h_f"/>
  <p:tag name="KSO_WM_UNIT_DYNMNUM_TYPE" val="1"/>
  <p:tag name="KSO_WM_DYNAMICNUM_SPEED" val="3"/>
  <p:tag name="KSO_WM_UNIT_DYNMNUM_DGM_ANIMTYPE" val="5"/>
  <p:tag name="KSO_WM_UNIT_INDEX" val="1639402072621_1_1"/>
  <p:tag name="KSO_WM_UNIT_DYNAMIC_NUM_START" val="0"/>
  <p:tag name="KSO_WM_UNIT_DYNAMIC_NUM_END" val="96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DIAGRAM_MODELTYPE" val="dynamicNum"/>
  <p:tag name="KSO_WM_BEAUTIFY_FLAG" val="#wm#"/>
  <p:tag name="KSO_WM_UNIT_TYPE" val="ζ_h_f"/>
  <p:tag name="KSO_WM_UNIT_DYNMNUM_TYPE" val="1"/>
  <p:tag name="KSO_WM_DYNAMICNUM_SPEED" val="3"/>
  <p:tag name="KSO_WM_UNIT_DYNMNUM_DGM_ANIMTYPE" val="5"/>
  <p:tag name="KSO_WM_UNIT_INDEX" val="1639402072621_1_1"/>
  <p:tag name="KSO_WM_UNIT_DYNAMIC_NUM_START" val="0"/>
  <p:tag name="KSO_WM_UNIT_DYNAMIC_NUM_END" val="96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DIAGRAM_MODELTYPE" val="dynamicNum"/>
  <p:tag name="KSO_WM_BEAUTIFY_FLAG" val="#wm#"/>
  <p:tag name="KSO_WM_UNIT_TYPE" val="ζ_h_f"/>
  <p:tag name="KSO_WM_UNIT_DYNMNUM_TYPE" val="1"/>
  <p:tag name="KSO_WM_DYNAMICNUM_SPEED" val="3"/>
  <p:tag name="KSO_WM_UNIT_DYNMNUM_DGM_ANIMTYPE" val="5"/>
  <p:tag name="KSO_WM_UNIT_INDEX" val="1639402108587_1_1"/>
  <p:tag name="KSO_WM_UNIT_DYNAMIC_NUM_START" val="0"/>
  <p:tag name="KSO_WM_UNIT_DYNAMIC_NUM_END" val="2020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DIAGRAM_MODELTYPE" val="dynamicNum"/>
  <p:tag name="KSO_WM_BEAUTIFY_FLAG" val="#wm#"/>
  <p:tag name="KSO_WM_UNIT_TYPE" val="ζ_h_f"/>
  <p:tag name="KSO_WM_UNIT_DYNMNUM_TYPE" val="1"/>
  <p:tag name="KSO_WM_DYNAMICNUM_SPEED" val="3"/>
  <p:tag name="KSO_WM_UNIT_DYNMNUM_DGM_ANIMTYPE" val="5"/>
  <p:tag name="KSO_WM_UNIT_INDEX" val="1639402072621_1_1"/>
  <p:tag name="KSO_WM_UNIT_DYNAMIC_NUM_START" val="0"/>
  <p:tag name="KSO_WM_UNIT_DYNAMIC_NUM_END" val="96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DIAGRAM_MODELTYPE" val="dynamicNum"/>
  <p:tag name="KSO_WM_BEAUTIFY_FLAG" val="#wm#"/>
  <p:tag name="KSO_WM_UNIT_TYPE" val="ζ_h_f"/>
  <p:tag name="KSO_WM_UNIT_DYNMNUM_TYPE" val="1"/>
  <p:tag name="KSO_WM_DYNAMICNUM_SPEED" val="3"/>
  <p:tag name="KSO_WM_UNIT_DYNMNUM_DGM_ANIMTYPE" val="5"/>
  <p:tag name="KSO_WM_UNIT_INDEX" val="1639402072621_1_1"/>
  <p:tag name="KSO_WM_UNIT_DYNAMIC_NUM_START" val="0"/>
  <p:tag name="KSO_WM_UNIT_DYNAMIC_NUM_END" val="96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DIAGRAM_MODELTYPE" val="dynamicNum"/>
  <p:tag name="KSO_WM_BEAUTIFY_FLAG" val="#wm#"/>
  <p:tag name="KSO_WM_UNIT_TYPE" val="ζ_h_f"/>
  <p:tag name="KSO_WM_UNIT_DYNMNUM_TYPE" val="1"/>
  <p:tag name="KSO_WM_DYNAMICNUM_SPEED" val="3"/>
  <p:tag name="KSO_WM_UNIT_DYNMNUM_DGM_ANIMTYPE" val="5"/>
  <p:tag name="KSO_WM_UNIT_INDEX" val="1639402072621_1_1"/>
  <p:tag name="KSO_WM_UNIT_DYNAMIC_NUM_START" val="0"/>
  <p:tag name="KSO_WM_UNIT_DYNAMIC_NUM_END" val="96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DIAGRAM_MODELTYPE" val="dynamicNum"/>
  <p:tag name="KSO_WM_BEAUTIFY_FLAG" val="#wm#"/>
  <p:tag name="KSO_WM_UNIT_TYPE" val="ζ_h_f"/>
  <p:tag name="KSO_WM_UNIT_DYNMNUM_TYPE" val="1"/>
  <p:tag name="KSO_WM_DYNAMICNUM_SPEED" val="3"/>
  <p:tag name="KSO_WM_UNIT_DYNMNUM_DGM_ANIMTYPE" val="5"/>
  <p:tag name="KSO_WM_UNIT_INDEX" val="1639402072621_1_1"/>
  <p:tag name="KSO_WM_UNIT_DYNAMIC_NUM_START" val="0"/>
  <p:tag name="KSO_WM_UNIT_DYNAMIC_NUM_END" val="9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DIAGRAM_MODELTYPE" val="dynamicNum"/>
  <p:tag name="KSO_WM_BEAUTIFY_FLAG" val="#wm#"/>
  <p:tag name="KSO_WM_UNIT_TYPE" val="ζ_h_f"/>
  <p:tag name="KSO_WM_UNIT_DYNMNUM_TYPE" val="1"/>
  <p:tag name="KSO_WM_DYNAMICNUM_SPEED" val="3"/>
  <p:tag name="KSO_WM_UNIT_DYNMNUM_DGM_ANIMTYPE" val="5"/>
  <p:tag name="KSO_WM_UNIT_INDEX" val="1634143307871_1_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DIAGRAM_MODELTYPE" val="dynamicNum"/>
  <p:tag name="KSO_WM_BEAUTIFY_FLAG" val="#wm#"/>
  <p:tag name="KSO_WM_UNIT_TYPE" val="ζ_h_f"/>
  <p:tag name="KSO_WM_UNIT_DYNMNUM_TYPE" val="1"/>
  <p:tag name="KSO_WM_DYNAMICNUM_SPEED" val="3"/>
  <p:tag name="KSO_WM_UNIT_DYNMNUM_DGM_ANIMTYPE" val="5"/>
  <p:tag name="KSO_WM_UNIT_INDEX" val="1634143307871_1_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heme/theme1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包图主题2</Template>
  <TotalTime>284</TotalTime>
  <Words>1176</Words>
  <Application>Microsoft Office PowerPoint</Application>
  <PresentationFormat>宽屏</PresentationFormat>
  <Paragraphs>226</Paragraphs>
  <Slides>15</Slides>
  <Notes>2</Notes>
  <HiddenSlides>0</HiddenSlides>
  <MMClips>0</MMClips>
  <ScaleCrop>false</ScaleCrop>
  <HeadingPairs>
    <vt:vector size="6" baseType="variant">
      <vt:variant>
        <vt:lpstr>已用的字体</vt:lpstr>
      </vt:variant>
      <vt:variant>
        <vt:i4>21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15</vt:i4>
      </vt:variant>
    </vt:vector>
  </HeadingPairs>
  <TitlesOfParts>
    <vt:vector size="37" baseType="lpstr">
      <vt:lpstr>字魂59号-创粗黑</vt:lpstr>
      <vt:lpstr>思源黑体 CN Regular</vt:lpstr>
      <vt:lpstr>News Gothic MT</vt:lpstr>
      <vt:lpstr>AdobeFangsongStd-Regular</vt:lpstr>
      <vt:lpstr>微软雅黑 Light</vt:lpstr>
      <vt:lpstr>仿宋_GB2312</vt:lpstr>
      <vt:lpstr>苏新诗古印宋简</vt:lpstr>
      <vt:lpstr>Times New Roman</vt:lpstr>
      <vt:lpstr>Calibri</vt:lpstr>
      <vt:lpstr>方正综艺简体</vt:lpstr>
      <vt:lpstr>华文细黑</vt:lpstr>
      <vt:lpstr>Arial</vt:lpstr>
      <vt:lpstr>宋体</vt:lpstr>
      <vt:lpstr>方正粗雅宋_GBK</vt:lpstr>
      <vt:lpstr>汉仪晓波折纸体简</vt:lpstr>
      <vt:lpstr>庞门正道标题体</vt:lpstr>
      <vt:lpstr>字魂128号-武侠缥缈体</vt:lpstr>
      <vt:lpstr>微软雅黑</vt:lpstr>
      <vt:lpstr>思源黑体 CN Bold</vt:lpstr>
      <vt:lpstr>仿宋</vt:lpstr>
      <vt:lpstr>黑体</vt:lpstr>
      <vt:lpstr>包图主题2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WIN7</dc:creator>
  <cp:lastModifiedBy>Lenovo</cp:lastModifiedBy>
  <cp:revision>204</cp:revision>
  <dcterms:created xsi:type="dcterms:W3CDTF">2017-08-18T03:02:00Z</dcterms:created>
  <dcterms:modified xsi:type="dcterms:W3CDTF">2022-03-28T12:41:45Z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2052-11.1.0.11115</vt:lpwstr>
  </property>
  <property fmtid="{D5CDD505-2E9C-101B-9397-08002B2CF9AE}" pid="3" name="ICV">
    <vt:lpwstr>197CD6F5F8784B11A18FFF2AECE7FAF7</vt:lpwstr>
  </property>
</Properties>
</file>